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19.xml" ContentType="application/vnd.openxmlformats-officedocument.drawingml.chartshapes+xml"/>
  <Override PartName="/ppt/drawings/drawing18.xml" ContentType="application/vnd.openxmlformats-officedocument.drawingml.chartshapes+xml"/>
  <Override PartName="/ppt/drawings/drawing20.xml" ContentType="application/vnd.openxmlformats-officedocument.drawingml.chartshapes+xml"/>
  <Override PartName="/ppt/drawings/drawing17.xml" ContentType="application/vnd.openxmlformats-officedocument.drawingml.chartshapes+xml"/>
  <Override PartName="/ppt/drawings/drawing15.xml" ContentType="application/vnd.openxmlformats-officedocument.drawingml.chartshapes+xml"/>
  <Override PartName="/ppt/drawings/drawing7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16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notesSlides/notesSlide1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Override28.xml" ContentType="application/vnd.openxmlformats-officedocument.themeOverride+xml"/>
  <Override PartName="/ppt/notesMasters/notesMaster1.xml" ContentType="application/vnd.openxmlformats-officedocument.presentationml.notesMaster+xml"/>
  <Override PartName="/ppt/charts/chart36.xml" ContentType="application/vnd.openxmlformats-officedocument.drawingml.chart+xml"/>
  <Override PartName="/ppt/commentAuthors.xml" ContentType="application/vnd.openxmlformats-officedocument.presentationml.commentAuthor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3.xml" ContentType="application/vnd.openxmlformats-officedocument.theme+xml"/>
  <Override PartName="/ppt/charts/chart11.xml" ContentType="application/vnd.openxmlformats-officedocument.drawingml.chart+xml"/>
  <Override PartName="/ppt/charts/colors5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charts/style6.xml" ContentType="application/vnd.ms-office.chartstyle+xml"/>
  <Override PartName="/ppt/charts/chart18.xml" ContentType="application/vnd.openxmlformats-officedocument.drawingml.chart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style5.xml" ContentType="application/vnd.ms-office.chartstyl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theme/themeOverride2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5.xml" ContentType="application/vnd.openxmlformats-officedocument.theme+xml"/>
  <Override PartName="/ppt/charts/chart2.xml" ContentType="application/vnd.openxmlformats-officedocument.drawingml.chart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theme/theme4.xml" ContentType="application/vnd.openxmlformats-officedocument.theme+xml"/>
  <Override PartName="/ppt/charts/colors6.xml" ContentType="application/vnd.ms-office.chartcolorstyle+xml"/>
  <Override PartName="/ppt/theme/themeOverride15.xml" ContentType="application/vnd.openxmlformats-officedocument.themeOverride+xml"/>
  <Override PartName="/ppt/charts/chart20.xml" ContentType="application/vnd.openxmlformats-officedocument.drawingml.chart+xml"/>
  <Override PartName="/ppt/charts/chart3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1.xml" ContentType="application/vnd.openxmlformats-officedocument.drawingml.chart+xml"/>
  <Override PartName="/ppt/theme/themeOverride23.xml" ContentType="application/vnd.openxmlformats-officedocument.themeOverride+xml"/>
  <Override PartName="/ppt/charts/style12.xml" ContentType="application/vnd.ms-office.chartstyle+xml"/>
  <Override PartName="/ppt/charts/chart39.xml" ContentType="application/vnd.openxmlformats-officedocument.drawingml.chart+xml"/>
  <Override PartName="/ppt/theme/themeOverride22.xml" ContentType="application/vnd.openxmlformats-officedocument.themeOverride+xml"/>
  <Override PartName="/ppt/charts/chart30.xml" ContentType="application/vnd.openxmlformats-officedocument.drawingml.chart+xml"/>
  <Override PartName="/ppt/theme/themeOverride24.xml" ContentType="application/vnd.openxmlformats-officedocument.themeOverride+xml"/>
  <Override PartName="/ppt/charts/chart33.xml" ContentType="application/vnd.openxmlformats-officedocument.drawingml.chart+xml"/>
  <Override PartName="/ppt/theme/themeOverride27.xml" ContentType="application/vnd.openxmlformats-officedocument.themeOverride+xml"/>
  <Override PartName="/ppt/charts/chart38.xml" ContentType="application/vnd.openxmlformats-officedocument.drawingml.chart+xml"/>
  <Override PartName="/ppt/charts/chart37.xml" ContentType="application/vnd.openxmlformats-officedocument.drawingml.chart+xml"/>
  <Override PartName="/ppt/theme/themeOverride26.xml" ContentType="application/vnd.openxmlformats-officedocument.themeOverride+xml"/>
  <Override PartName="/ppt/charts/chart35.xml" ContentType="application/vnd.openxmlformats-officedocument.drawingml.chart+xml"/>
  <Override PartName="/ppt/theme/theme1.xml" ContentType="application/vnd.openxmlformats-officedocument.theme+xml"/>
  <Override PartName="/ppt/theme/themeOverride25.xml" ContentType="application/vnd.openxmlformats-officedocument.themeOverride+xml"/>
  <Override PartName="/ppt/charts/chart34.xml" ContentType="application/vnd.openxmlformats-officedocument.drawingml.chart+xml"/>
  <Override PartName="/ppt/charts/chart29.xml" ContentType="application/vnd.openxmlformats-officedocument.drawingml.chart+xml"/>
  <Override PartName="/ppt/charts/colors12.xml" ContentType="application/vnd.ms-office.chartcolorstyle+xml"/>
  <Override PartName="/ppt/charts/colors11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theme/themeOverride17.xml" ContentType="application/vnd.openxmlformats-officedocument.themeOverride+xml"/>
  <Override PartName="/ppt/charts/chart25.xml" ContentType="application/vnd.openxmlformats-officedocument.drawingml.chart+xml"/>
  <Override PartName="/ppt/charts/chart24.xml" ContentType="application/vnd.openxmlformats-officedocument.drawingml.chart+xml"/>
  <Override PartName="/ppt/charts/chart23.xml" ContentType="application/vnd.openxmlformats-officedocument.drawingml.chart+xml"/>
  <Override PartName="/ppt/charts/chart22.xml" ContentType="application/vnd.openxmlformats-officedocument.drawingml.chart+xml"/>
  <Override PartName="/ppt/theme/themeOverride16.xml" ContentType="application/vnd.openxmlformats-officedocument.themeOverride+xml"/>
  <Override PartName="/ppt/charts/chart21.xml" ContentType="application/vnd.openxmlformats-officedocument.drawingml.chart+xml"/>
  <Override PartName="/ppt/charts/style8.xml" ContentType="application/vnd.ms-office.chartstyle+xml"/>
  <Override PartName="/ppt/theme/themeOverride21.xml" ContentType="application/vnd.openxmlformats-officedocument.themeOverride+xml"/>
  <Override PartName="/ppt/theme/themeOverride18.xml" ContentType="application/vnd.openxmlformats-officedocument.themeOverride+xml"/>
  <Override PartName="/ppt/charts/colors10.xml" ContentType="application/vnd.ms-office.chartcolorstyle+xml"/>
  <Override PartName="/ppt/theme/themeOverride20.xml" ContentType="application/vnd.openxmlformats-officedocument.themeOverride+xml"/>
  <Override PartName="/ppt/charts/chart28.xml" ContentType="application/vnd.openxmlformats-officedocument.drawingml.chart+xml"/>
  <Override PartName="/ppt/charts/style11.xml" ContentType="application/vnd.ms-office.chartstyle+xml"/>
  <Override PartName="/ppt/charts/colors8.xml" ContentType="application/vnd.ms-office.chartcolorstyle+xml"/>
  <Override PartName="/ppt/charts/style10.xml" ContentType="application/vnd.ms-office.chartstyle+xml"/>
  <Override PartName="/ppt/charts/chart2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9.xml" ContentType="application/vnd.openxmlformats-officedocument.themeOverride+xml"/>
  <Override PartName="/ppt/charts/chart26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40"/>
  </p:notesMasterIdLst>
  <p:handoutMasterIdLst>
    <p:handoutMasterId r:id="rId41"/>
  </p:handoutMasterIdLst>
  <p:sldIdLst>
    <p:sldId id="529" r:id="rId5"/>
    <p:sldId id="607" r:id="rId6"/>
    <p:sldId id="616" r:id="rId7"/>
    <p:sldId id="664" r:id="rId8"/>
    <p:sldId id="645" r:id="rId9"/>
    <p:sldId id="651" r:id="rId10"/>
    <p:sldId id="662" r:id="rId11"/>
    <p:sldId id="648" r:id="rId12"/>
    <p:sldId id="618" r:id="rId13"/>
    <p:sldId id="660" r:id="rId14"/>
    <p:sldId id="655" r:id="rId15"/>
    <p:sldId id="606" r:id="rId16"/>
    <p:sldId id="632" r:id="rId17"/>
    <p:sldId id="637" r:id="rId18"/>
    <p:sldId id="609" r:id="rId19"/>
    <p:sldId id="610" r:id="rId20"/>
    <p:sldId id="611" r:id="rId21"/>
    <p:sldId id="612" r:id="rId22"/>
    <p:sldId id="628" r:id="rId23"/>
    <p:sldId id="658" r:id="rId24"/>
    <p:sldId id="641" r:id="rId25"/>
    <p:sldId id="657" r:id="rId26"/>
    <p:sldId id="614" r:id="rId27"/>
    <p:sldId id="615" r:id="rId28"/>
    <p:sldId id="653" r:id="rId29"/>
    <p:sldId id="659" r:id="rId30"/>
    <p:sldId id="654" r:id="rId31"/>
    <p:sldId id="608" r:id="rId32"/>
    <p:sldId id="661" r:id="rId33"/>
    <p:sldId id="622" r:id="rId34"/>
    <p:sldId id="623" r:id="rId35"/>
    <p:sldId id="624" r:id="rId36"/>
    <p:sldId id="625" r:id="rId37"/>
    <p:sldId id="626" r:id="rId38"/>
    <p:sldId id="629" r:id="rId39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7"/>
            <p14:sldId id="616"/>
            <p14:sldId id="664"/>
            <p14:sldId id="645"/>
            <p14:sldId id="651"/>
            <p14:sldId id="662"/>
            <p14:sldId id="648"/>
            <p14:sldId id="618"/>
            <p14:sldId id="660"/>
            <p14:sldId id="655"/>
            <p14:sldId id="606"/>
            <p14:sldId id="632"/>
            <p14:sldId id="637"/>
            <p14:sldId id="609"/>
            <p14:sldId id="610"/>
            <p14:sldId id="611"/>
            <p14:sldId id="612"/>
            <p14:sldId id="628"/>
            <p14:sldId id="658"/>
            <p14:sldId id="641"/>
            <p14:sldId id="657"/>
            <p14:sldId id="614"/>
            <p14:sldId id="615"/>
            <p14:sldId id="653"/>
            <p14:sldId id="659"/>
            <p14:sldId id="654"/>
            <p14:sldId id="608"/>
            <p14:sldId id="661"/>
            <p14:sldId id="622"/>
            <p14:sldId id="623"/>
            <p14:sldId id="624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vrot" initials="d" lastIdx="1" clrIdx="0">
    <p:extLst>
      <p:ext uri="{19B8F6BF-5375-455C-9EA6-DF929625EA0E}">
        <p15:presenceInfo xmlns:p15="http://schemas.microsoft.com/office/powerpoint/2012/main" userId="dovr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90C4"/>
    <a:srgbClr val="404040"/>
    <a:srgbClr val="5B9BD5"/>
    <a:srgbClr val="C00000"/>
    <a:srgbClr val="6600CC"/>
    <a:srgbClr val="0033CC"/>
    <a:srgbClr val="00FFFF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353" autoAdjust="0"/>
  </p:normalViewPr>
  <p:slideViewPr>
    <p:cSldViewPr snapToGrid="0">
      <p:cViewPr varScale="1">
        <p:scale>
          <a:sx n="82" d="100"/>
          <a:sy n="82" d="100"/>
        </p:scale>
        <p:origin x="102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openxmlformats.org/officeDocument/2006/relationships/customXml" Target="../customXml/item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ovrot\Desktop\&#1512;&#1497;&#1489;&#1497;&#1514;%20&#1504;&#1493;&#1489;%2020\&#1511;&#1493;&#1489;&#1509;%20&#1504;&#1514;&#1493;&#1504;&#1497;&#1501;%20-%20&#1492;&#1493;&#1491;&#1506;&#1514;%20&#1492;&#1512;&#1497;&#1489;&#1497;&#1514;%2029.11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vrot\Desktop\&#1512;&#1497;&#1489;&#1497;&#1514;%20&#1504;&#1493;&#1489;%2020\&#1511;&#1493;&#1489;&#1509;%20&#1504;&#1514;&#1493;&#1504;&#1497;&#1501;%20-%20&#1492;&#1493;&#1491;&#1506;&#1514;%20&#1492;&#1512;&#1497;&#1489;&#1497;&#1514;%2029.11.xlsm" TargetMode="External"/><Relationship Id="rId2" Type="http://schemas.openxmlformats.org/officeDocument/2006/relationships/image" Target="../media/image4.png"/><Relationship Id="rId1" Type="http://schemas.openxmlformats.org/officeDocument/2006/relationships/themeOverride" Target="../theme/themeOverride13.xml"/><Relationship Id="rId4" Type="http://schemas.openxmlformats.org/officeDocument/2006/relationships/chartUserShapes" Target="../drawings/drawing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dovrot\Desktop\&#1512;&#1497;&#1489;&#1497;&#1514;%20&#1504;&#1493;&#1489;%2020\&#1490;&#1512;&#1508;&#1497;&#1501;%20&#1500;&#1492;&#1493;&#1491;&#1506;&#1514;%20&#1492;&#1512;&#1497;&#1489;&#1497;&#1514;%20-%20&#1511;&#1493;&#1512;&#1493;&#1504;&#1492;%20-%20&#1495;&#1491;&#151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mvsrvyhmm\Vyhmm\KOMA7\znkh\Dover\7-12%202020\&#1512;&#1497;&#1489;&#1497;&#1514;\&#1504;&#1493;&#1489;&#1502;&#1489;&#1512;%2020\&#1496;&#1497;&#1493;&#1496;&#1493;&#1514;\&#1495;&#1493;&#1502;&#1512;&#1497;&#1501;%20&#1500;&#1502;&#1510;&#1490;&#1514;\&#1488;&#1493;&#1502;&#1491;&#1504;&#1497;&#1501;%20&#1500;&#1512;&#1502;&#1514;%20&#1508;&#1506;&#1497;&#1500;&#1493;&#1514;%20&#1489;&#1502;&#1513;&#1511;%20&#1490;&#1512;&#1507;%20&#1513;&#1500;%20&#1488;&#1497;&#1500;%20&#1488;&#1512;&#1490;&#1493;&#1489;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2.xml"/><Relationship Id="rId4" Type="http://schemas.openxmlformats.org/officeDocument/2006/relationships/oleObject" Target="file:///\\mvsrvyhmm\Vyhmm\KOMA7\znkh\Dover\7-12%202020\&#1512;&#1497;&#1489;&#1497;&#1514;\&#1504;&#1493;&#1489;&#1502;&#1489;&#1512;%2020\&#1496;&#1497;&#1493;&#1496;&#1493;&#1514;\&#1495;&#1493;&#1502;&#1512;&#1497;&#1501;%20&#1500;&#1502;&#1510;&#1490;&#1514;\&#1511;&#1513;&#1497;&#1497;%20&#1502;&#1497;&#1502;&#1493;&#1503;%20&#1489;&#1504;&#1511;&#1488;&#1497;%20&#1502;&#1497;&#1499;&#1488;&#1500;%20&#1490;&#1493;&#1512;&#1511;&#1493;&#1489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dovrot\Downloads\&#1512;&#1497;&#1499;&#1493;&#1494;%20&#1504;&#1514;&#1493;&#1504;&#1497;&#1501;%20&#1492;&#1502;&#1506;&#1512;&#1499;&#1514;%20&#1492;&#1489;&#1504;&#1511;&#1488;&#1497;&#1514;%20&#1500;&#1514;&#1488;&#1512;&#1497;&#1498;%2031.10.2020%20-%20&#1500;&#1492;&#1508;&#1510;&#1492;%20&#1508;&#1504;&#1497;&#1502;&#1497;&#1514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dovrot\Downloads\&#1512;&#1497;&#1499;&#1493;&#1494;%20&#1504;&#1514;&#1493;&#1504;&#1497;&#1501;%20&#1492;&#1502;&#1506;&#1512;&#1499;&#1514;%20&#1492;&#1489;&#1504;&#1511;&#1488;&#1497;&#1514;%20&#1500;&#1514;&#1488;&#1512;&#1497;&#1498;%2031.10.2020%20-%20&#1500;&#1492;&#1508;&#1510;&#1492;%20&#1508;&#1504;&#1497;&#1502;&#1497;&#1514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dovrot\Downloads\&#1512;&#1497;&#1499;&#1493;&#1494;%20&#1504;&#1514;&#1493;&#1504;&#1497;&#1501;%20&#1492;&#1502;&#1506;&#1512;&#1499;&#1514;%20&#1492;&#1489;&#1504;&#1511;&#1488;&#1497;&#1514;%20&#1500;&#1514;&#1488;&#1512;&#1497;&#1498;%2031.10.2020%20-%20&#1500;&#1492;&#1508;&#1510;&#1492;%20&#1508;&#1504;&#1497;&#1502;&#1497;&#1514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dovrot\Downloads\&#1512;&#1497;&#1499;&#1493;&#1494;%20&#1504;&#1514;&#1493;&#1504;&#1497;&#1501;%20&#1492;&#1502;&#1506;&#1512;&#1499;&#1514;%20&#1492;&#1489;&#1504;&#1511;&#1488;&#1497;&#1514;%20&#1500;&#1514;&#1488;&#1512;&#1497;&#1498;%2031.10.2020%20-%20&#1500;&#1492;&#1508;&#1510;&#1492;%20&#1508;&#1504;&#1497;&#1502;&#1497;&#1514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dovrot\Downloads\&#1490;&#1512;&#1508;&#1497;&#1501;%20&#1500;&#1492;&#1493;&#1491;&#1506;&#1514;%20&#1492;&#1512;&#1497;&#1489;&#1497;&#1514;%20-%20&#1511;&#1493;&#1512;&#1493;&#1504;&#1492;%20-%20&#1495;&#1491;&#1513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23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../embeddings/oleObject6.bin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dovrot\Desktop\&#1512;&#1497;&#1489;&#1497;&#1514;%20&#1504;&#1493;&#1489;%2020\&#1488;&#1511;&#1505;&#1500;%20&#1500;&#1490;&#1512;&#1507;%20CPB%20&#1504;&#1493;&#1505;&#1507;.xlsx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../embeddings/oleObject7.bin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5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5.png"/><Relationship Id="rId1" Type="http://schemas.openxmlformats.org/officeDocument/2006/relationships/themeOverride" Target="../theme/themeOverride27.xml"/><Relationship Id="rId4" Type="http://schemas.openxmlformats.org/officeDocument/2006/relationships/chartUserShapes" Target="../drawings/drawing18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../embeddings/oleObject8.bin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https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2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ovrot\Downloads\&#1490;&#1512;&#1508;&#1497;&#1501;%20&#1500;&#1492;&#1493;&#1491;&#1506;&#1514;%20&#1492;&#1512;&#1497;&#1489;&#1497;&#1514;%20-%20&#1511;&#1493;&#1512;&#1493;&#1504;&#1492;%20-%20&#1495;&#1491;&#1513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dovrot\Desktop\&#1512;&#1497;&#1489;&#1497;&#1514;%20&#1504;&#1493;&#1489;%2020\&#1502;&#1491;&#1491;%20&#1506;&#1512;&#1498;%20&#1492;&#1512;&#1499;&#1497;&#1513;&#1493;&#1514;%20&#1489;&#1499;&#1512;&#1496;&#1497;&#1505;&#1497;%20&#1488;&#1513;&#1512;&#1488;&#1497;%20&#1488;&#1491;&#1497;&#1514;%20&#1494;&#1504;&#1491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dovrot\Downloads\&#1490;&#1512;&#1508;&#1497;&#1501;%20&#1500;&#1492;&#1493;&#1491;&#1506;&#1514;%20&#1492;&#1512;&#1497;&#1489;&#1497;&#1514;%20-%20&#1511;&#1493;&#1512;&#1493;&#1504;&#1492;%20-%20&#1495;&#1491;&#151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vrot\Downloads\&#1490;&#1512;&#1508;&#1497;&#1501;%20&#1500;&#1492;&#1493;&#1491;&#1506;&#1514;%20&#1492;&#1512;&#1497;&#1489;&#1497;&#1514;%20-%20&#1511;&#1493;&#1512;&#1493;&#1504;&#1492;%20-%20&#1495;&#1491;&#1513;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dovrot\Downloads\&#1490;&#1512;&#1508;&#1497;&#1501;_1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>
                <a:effectLst/>
              </a:rPr>
              <a:t>איור 1: שיעורי צמיחת התוצר בישראל
</a:t>
            </a:r>
            <a:r>
              <a:rPr lang="he-IL" sz="1800" b="0" i="0" baseline="0">
                <a:effectLst/>
              </a:rPr>
              <a:t>רבעוני במונחים שנתיים, 2013 עד 2020</a:t>
            </a:r>
            <a:endParaRPr lang="he-IL" sz="2000" b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19312648614847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נתונים'!$A$4:$A$34</c:f>
              <c:strCache>
                <c:ptCount val="31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</c:strCache>
            </c:strRef>
          </c:cat>
          <c:val>
            <c:numRef>
              <c:f>'איור 11 נתונים'!$C$4:$C$34</c:f>
              <c:numCache>
                <c:formatCode>0.0</c:formatCode>
                <c:ptCount val="31"/>
                <c:pt idx="0">
                  <c:v>4.7194466548444058</c:v>
                </c:pt>
                <c:pt idx="1">
                  <c:v>7.5099863425719615</c:v>
                </c:pt>
                <c:pt idx="2">
                  <c:v>4.2996825791822957</c:v>
                </c:pt>
                <c:pt idx="3">
                  <c:v>3.2096538623114457</c:v>
                </c:pt>
                <c:pt idx="4">
                  <c:v>4.6614373409336274</c:v>
                </c:pt>
                <c:pt idx="5">
                  <c:v>3.8662084730992197</c:v>
                </c:pt>
                <c:pt idx="6">
                  <c:v>2.1559669029750816</c:v>
                </c:pt>
                <c:pt idx="7">
                  <c:v>6.428591513455828</c:v>
                </c:pt>
                <c:pt idx="8">
                  <c:v>0.87044716309023773</c:v>
                </c:pt>
                <c:pt idx="9">
                  <c:v>2.9544713024720615E-2</c:v>
                </c:pt>
                <c:pt idx="10">
                  <c:v>0.69763164957252766</c:v>
                </c:pt>
                <c:pt idx="11">
                  <c:v>3.3016405812401839</c:v>
                </c:pt>
                <c:pt idx="12">
                  <c:v>3.3016933810171789</c:v>
                </c:pt>
                <c:pt idx="13">
                  <c:v>7.2721464468125774</c:v>
                </c:pt>
                <c:pt idx="14">
                  <c:v>4.5720462826110531</c:v>
                </c:pt>
                <c:pt idx="15">
                  <c:v>3.8014130156505122</c:v>
                </c:pt>
                <c:pt idx="16">
                  <c:v>0.35234787779654386</c:v>
                </c:pt>
                <c:pt idx="17">
                  <c:v>5.0556179026070014</c:v>
                </c:pt>
                <c:pt idx="18">
                  <c:v>4.8730397734744857</c:v>
                </c:pt>
                <c:pt idx="19">
                  <c:v>4.2356910994191921</c:v>
                </c:pt>
                <c:pt idx="20">
                  <c:v>4.6554697342691354</c:v>
                </c:pt>
                <c:pt idx="21">
                  <c:v>1.3850817736616339</c:v>
                </c:pt>
                <c:pt idx="22">
                  <c:v>2.921831400896191</c:v>
                </c:pt>
                <c:pt idx="23">
                  <c:v>2.9683469870048329</c:v>
                </c:pt>
                <c:pt idx="24">
                  <c:v>5.3965494107771406</c:v>
                </c:pt>
                <c:pt idx="25">
                  <c:v>0.7206789551691406</c:v>
                </c:pt>
                <c:pt idx="26">
                  <c:v>4.0703015170682422</c:v>
                </c:pt>
                <c:pt idx="27">
                  <c:v>4.6432743559293055</c:v>
                </c:pt>
                <c:pt idx="28">
                  <c:v>-6.9646833917174416</c:v>
                </c:pt>
                <c:pt idx="29">
                  <c:v>-29.756961096289679</c:v>
                </c:pt>
                <c:pt idx="30">
                  <c:v>37.947829036156122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D-4219-AE5A-E32568C096AA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4C2D-4219-AE5A-E32568C096AA}"/>
              </c:ext>
            </c:extLst>
          </c:dPt>
          <c:dPt>
            <c:idx val="27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4C2D-4219-AE5A-E32568C096AA}"/>
              </c:ext>
            </c:extLst>
          </c:dPt>
          <c:dPt>
            <c:idx val="30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4C2D-4219-AE5A-E32568C096AA}"/>
              </c:ext>
            </c:extLst>
          </c:dPt>
          <c:dPt>
            <c:idx val="3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4C2D-4219-AE5A-E32568C096AA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4C2D-4219-AE5A-E32568C096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נתונים'!$A$4:$A$38</c:f>
              <c:strCache>
                <c:ptCount val="33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2019Q4</c:v>
                </c:pt>
                <c:pt idx="28">
                  <c:v>2020Q1</c:v>
                </c:pt>
                <c:pt idx="29">
                  <c:v>2020Q2</c:v>
                </c:pt>
                <c:pt idx="30">
                  <c:v>2020Q3</c:v>
                </c:pt>
                <c:pt idx="31">
                  <c:v>2020O</c:v>
                </c:pt>
                <c:pt idx="32">
                  <c:v>2020P</c:v>
                </c:pt>
              </c:strCache>
            </c:strRef>
          </c:cat>
          <c:val>
            <c:numRef>
              <c:f>'איור 11 נתונים'!$E$4:$E$38</c:f>
              <c:numCache>
                <c:formatCode>General</c:formatCode>
                <c:ptCount val="33"/>
                <c:pt idx="31" formatCode="0.0">
                  <c:v>-4.5</c:v>
                </c:pt>
                <c:pt idx="32" formatCode="0.0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2D-4219-AE5A-E32568C0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4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</a:t>
            </a:r>
            <a:r>
              <a:rPr lang="he-IL" dirty="0" smtClean="0"/>
              <a:t>10: </a:t>
            </a:r>
            <a:r>
              <a:rPr lang="he-IL" dirty="0"/>
              <a:t>התרומה של הרכיבים העיקריים במדד לאינפלציה השנתית
</a:t>
            </a:r>
            <a:r>
              <a:rPr lang="he-IL" b="0" dirty="0" smtClean="0"/>
              <a:t>ינואר 2016 </a:t>
            </a:r>
            <a:r>
              <a:rPr lang="he-IL" b="0" dirty="0"/>
              <a:t>עד </a:t>
            </a:r>
            <a:r>
              <a:rPr lang="he-IL" b="0" dirty="0" smtClean="0"/>
              <a:t>אוקטובר 2020</a:t>
            </a:r>
            <a:endParaRPr lang="he-IL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(24.1%)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0.6438284619854856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0.6951420725141978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0.53973943765378818</c:v>
                </c:pt>
                <c:pt idx="80">
                  <c:v>0.44605462913638072</c:v>
                </c:pt>
                <c:pt idx="81">
                  <c:v>0.32836712517071598</c:v>
                </c:pt>
                <c:pt idx="82">
                  <c:v>0.37396391535497492</c:v>
                </c:pt>
                <c:pt idx="83">
                  <c:v>0.52124850587358595</c:v>
                </c:pt>
                <c:pt idx="84">
                  <c:v>0.54015490376885678</c:v>
                </c:pt>
                <c:pt idx="85">
                  <c:v>0.46515662695751692</c:v>
                </c:pt>
                <c:pt idx="86">
                  <c:v>0.48627504519839254</c:v>
                </c:pt>
                <c:pt idx="87">
                  <c:v>0.46460711304057439</c:v>
                </c:pt>
                <c:pt idx="88">
                  <c:v>0.39166106077165885</c:v>
                </c:pt>
                <c:pt idx="89">
                  <c:v>0.34239847775014903</c:v>
                </c:pt>
                <c:pt idx="90">
                  <c:v>0.292344798434445</c:v>
                </c:pt>
                <c:pt idx="91">
                  <c:v>0.16985910051242473</c:v>
                </c:pt>
                <c:pt idx="92">
                  <c:v>0.19355963559262726</c:v>
                </c:pt>
                <c:pt idx="93">
                  <c:v>0.19450489919038852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F-40AB-8166-2F2E07A181F7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-0.33441418497868419</c:v>
                </c:pt>
                <c:pt idx="1">
                  <c:v>-0.37257053907712995</c:v>
                </c:pt>
                <c:pt idx="2">
                  <c:v>-0.43296331838647739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-0.37439566252531375</c:v>
                </c:pt>
                <c:pt idx="10">
                  <c:v>-0.32708563794874707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-0.18985765929821546</c:v>
                </c:pt>
                <c:pt idx="22">
                  <c:v>-0.18985765929821546</c:v>
                </c:pt>
                <c:pt idx="23">
                  <c:v>-0.18774125596184418</c:v>
                </c:pt>
                <c:pt idx="24">
                  <c:v>-0.16634884502517194</c:v>
                </c:pt>
                <c:pt idx="25">
                  <c:v>-0.16335612373478614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-0.18720611695932404</c:v>
                </c:pt>
                <c:pt idx="35">
                  <c:v>-0.19134370064185208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-7.1991602828954837E-2</c:v>
                </c:pt>
                <c:pt idx="49">
                  <c:v>-9.2213187399107208E-2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-0.14047733416493696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-0.13904206649798617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-9.7493424134557069E-2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-9.3001082990350134E-2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-9.1167296099691778E-2</c:v>
                </c:pt>
                <c:pt idx="77">
                  <c:v>-7.8200255615392011E-2</c:v>
                </c:pt>
                <c:pt idx="78">
                  <c:v>-7.8592888414597939E-2</c:v>
                </c:pt>
                <c:pt idx="79">
                  <c:v>-6.9534875154924375E-2</c:v>
                </c:pt>
                <c:pt idx="80">
                  <c:v>-6.9096371268680221E-2</c:v>
                </c:pt>
                <c:pt idx="81">
                  <c:v>-7.7580283970763927E-2</c:v>
                </c:pt>
                <c:pt idx="82">
                  <c:v>-8.0780000324056508E-2</c:v>
                </c:pt>
                <c:pt idx="83">
                  <c:v>-8.7310615078596179E-2</c:v>
                </c:pt>
                <c:pt idx="84">
                  <c:v>-8.0268613867565466E-2</c:v>
                </c:pt>
                <c:pt idx="85">
                  <c:v>-8.1006522196507391E-2</c:v>
                </c:pt>
                <c:pt idx="86">
                  <c:v>-7.4744684100667064E-2</c:v>
                </c:pt>
                <c:pt idx="87">
                  <c:v>-6.8901979457179977E-2</c:v>
                </c:pt>
                <c:pt idx="88">
                  <c:v>-6.4878563885955587E-2</c:v>
                </c:pt>
                <c:pt idx="89">
                  <c:v>-6.2986487588820458E-2</c:v>
                </c:pt>
                <c:pt idx="90">
                  <c:v>-6.6484039577233298E-2</c:v>
                </c:pt>
                <c:pt idx="91">
                  <c:v>-7.0414509631224448E-2</c:v>
                </c:pt>
                <c:pt idx="92">
                  <c:v>-6.5699928812607417E-2</c:v>
                </c:pt>
                <c:pt idx="93">
                  <c:v>-5.791320768770733E-2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F-40AB-8166-2F2E07A181F7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(14.3%)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-0.36188367605711547</c:v>
                </c:pt>
                <c:pt idx="22">
                  <c:v>-0.30037082019218431</c:v>
                </c:pt>
                <c:pt idx="23">
                  <c:v>-0.33923982789322182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-0.23081976151295311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9.5057678023934111E-2</c:v>
                </c:pt>
                <c:pt idx="34">
                  <c:v>1.0560834301078735E-2</c:v>
                </c:pt>
                <c:pt idx="35">
                  <c:v>-1.8622073214607279E-2</c:v>
                </c:pt>
                <c:pt idx="36">
                  <c:v>-1.3993939393937945E-2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-0.23550651187746621</c:v>
                </c:pt>
                <c:pt idx="42">
                  <c:v>-0.27427339037307591</c:v>
                </c:pt>
                <c:pt idx="43">
                  <c:v>-0.23242376944965476</c:v>
                </c:pt>
                <c:pt idx="44">
                  <c:v>-0.21985842113794754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2.808622228064599E-2</c:v>
                </c:pt>
                <c:pt idx="54">
                  <c:v>1.4772373041470483E-2</c:v>
                </c:pt>
                <c:pt idx="55">
                  <c:v>2.8226203562663345E-2</c:v>
                </c:pt>
                <c:pt idx="56">
                  <c:v>2.8198146717339227E-2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-4.1162999999998034E-2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0.20107128251565096</c:v>
                </c:pt>
                <c:pt idx="73">
                  <c:v>0.18763664613377504</c:v>
                </c:pt>
                <c:pt idx="74">
                  <c:v>0.20267664205669408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  <c:pt idx="82">
                  <c:v>0.18615721981738165</c:v>
                </c:pt>
                <c:pt idx="83">
                  <c:v>0.15859452915741551</c:v>
                </c:pt>
                <c:pt idx="84">
                  <c:v>2.8584036044973442E-2</c:v>
                </c:pt>
                <c:pt idx="85">
                  <c:v>0</c:v>
                </c:pt>
                <c:pt idx="86">
                  <c:v>0.11434007501305565</c:v>
                </c:pt>
                <c:pt idx="87">
                  <c:v>0.25853494790199888</c:v>
                </c:pt>
                <c:pt idx="88">
                  <c:v>4.325741839762922E-2</c:v>
                </c:pt>
                <c:pt idx="89">
                  <c:v>0</c:v>
                </c:pt>
                <c:pt idx="90">
                  <c:v>-2.8529426600985505E-2</c:v>
                </c:pt>
                <c:pt idx="91">
                  <c:v>-2.8500616500988459E-2</c:v>
                </c:pt>
                <c:pt idx="92">
                  <c:v>-4.3005142341680277E-2</c:v>
                </c:pt>
                <c:pt idx="93">
                  <c:v>-8.4912186238957743E-2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F-40AB-8166-2F2E07A181F7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0.11304495482991521</c:v>
                </c:pt>
                <c:pt idx="2">
                  <c:v>5.3900957178854923E-2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-2.3500987334254077E-2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-6.325942713968441E-2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-6.3809743845680902E-2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0.17106360660615932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0.38872684034158406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  <c:pt idx="82">
                  <c:v>-4.6805166957724128E-3</c:v>
                </c:pt>
                <c:pt idx="83">
                  <c:v>-8.9448816136815087E-2</c:v>
                </c:pt>
                <c:pt idx="84">
                  <c:v>-9.4422473320778355E-2</c:v>
                </c:pt>
                <c:pt idx="85">
                  <c:v>-0.12731760743984608</c:v>
                </c:pt>
                <c:pt idx="86">
                  <c:v>-0.13581815327498151</c:v>
                </c:pt>
                <c:pt idx="87">
                  <c:v>1.4959112181579911E-2</c:v>
                </c:pt>
                <c:pt idx="88">
                  <c:v>-7.8792494617802272E-2</c:v>
                </c:pt>
                <c:pt idx="89">
                  <c:v>3.0354023537438199E-2</c:v>
                </c:pt>
                <c:pt idx="90">
                  <c:v>0.17104536842105245</c:v>
                </c:pt>
                <c:pt idx="91">
                  <c:v>6.4027391732726632E-2</c:v>
                </c:pt>
                <c:pt idx="92">
                  <c:v>6.8480702396544399E-2</c:v>
                </c:pt>
                <c:pt idx="93">
                  <c:v>9.4284002514339479E-2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3F-40AB-8166-2F2E07A181F7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(6.1%)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-0.11600208490863299</c:v>
                </c:pt>
                <c:pt idx="4">
                  <c:v>-0.13156561997152422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-2.5642376880437003E-2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9.9989118284565161E-3</c:v>
                </c:pt>
                <c:pt idx="18">
                  <c:v>0.10079797943126233</c:v>
                </c:pt>
                <c:pt idx="19">
                  <c:v>-0.10172088359486289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-0.81453496930866209</c:v>
                </c:pt>
                <c:pt idx="28">
                  <c:v>-0.790415870282555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-0.8538068241661585</c:v>
                </c:pt>
                <c:pt idx="32">
                  <c:v>-1.0911452082116049</c:v>
                </c:pt>
                <c:pt idx="33">
                  <c:v>-1.1582642470476197</c:v>
                </c:pt>
                <c:pt idx="34">
                  <c:v>-1.0952287977745681</c:v>
                </c:pt>
                <c:pt idx="35">
                  <c:v>-1.0047952196977494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-0.6764651904397766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-8.565060922985579E-2</c:v>
                </c:pt>
                <c:pt idx="72">
                  <c:v>-0.10848728971807964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-8.7514812904078393E-2</c:v>
                </c:pt>
                <c:pt idx="80">
                  <c:v>-0.19547196678591469</c:v>
                </c:pt>
                <c:pt idx="81">
                  <c:v>-0.14032023993842829</c:v>
                </c:pt>
                <c:pt idx="82">
                  <c:v>-0.11996214937372628</c:v>
                </c:pt>
                <c:pt idx="83">
                  <c:v>0.15072924584665706</c:v>
                </c:pt>
                <c:pt idx="84">
                  <c:v>7.1650240984415275E-2</c:v>
                </c:pt>
                <c:pt idx="85">
                  <c:v>-7.601478486027205E-2</c:v>
                </c:pt>
                <c:pt idx="86">
                  <c:v>-0.22097000812620876</c:v>
                </c:pt>
                <c:pt idx="87">
                  <c:v>-0.84092335412064434</c:v>
                </c:pt>
                <c:pt idx="88">
                  <c:v>-0.99247750458308825</c:v>
                </c:pt>
                <c:pt idx="89">
                  <c:v>-0.7124403681678132</c:v>
                </c:pt>
                <c:pt idx="90">
                  <c:v>-0.53525083689789865</c:v>
                </c:pt>
                <c:pt idx="91">
                  <c:v>-0.53124345068467194</c:v>
                </c:pt>
                <c:pt idx="92">
                  <c:v>-0.41932522341326167</c:v>
                </c:pt>
                <c:pt idx="93">
                  <c:v>-0.49856104780230459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F-40AB-8166-2F2E07A181F7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(50.4%)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-2.2235957002453288E-3</c:v>
                </c:pt>
                <c:pt idx="1">
                  <c:v>2.2922400124347986E-2</c:v>
                </c:pt>
                <c:pt idx="2">
                  <c:v>2.5767026168729612E-2</c:v>
                </c:pt>
                <c:pt idx="3">
                  <c:v>-0.27071650990837459</c:v>
                </c:pt>
                <c:pt idx="4">
                  <c:v>-4.0130997932660617E-2</c:v>
                </c:pt>
                <c:pt idx="5">
                  <c:v>0.25711417299101436</c:v>
                </c:pt>
                <c:pt idx="6">
                  <c:v>0.1737715907676296</c:v>
                </c:pt>
                <c:pt idx="7">
                  <c:v>-4.0168863154926404E-2</c:v>
                </c:pt>
                <c:pt idx="8">
                  <c:v>0.30122160413506371</c:v>
                </c:pt>
                <c:pt idx="9">
                  <c:v>0.45720891947297726</c:v>
                </c:pt>
                <c:pt idx="10">
                  <c:v>0.48245088793981372</c:v>
                </c:pt>
                <c:pt idx="11">
                  <c:v>0.36520361039144167</c:v>
                </c:pt>
                <c:pt idx="12">
                  <c:v>0.27835188204356853</c:v>
                </c:pt>
                <c:pt idx="13">
                  <c:v>0.45262429347525912</c:v>
                </c:pt>
                <c:pt idx="14">
                  <c:v>0.28657709304125256</c:v>
                </c:pt>
                <c:pt idx="15">
                  <c:v>0.31980477779563754</c:v>
                </c:pt>
                <c:pt idx="16">
                  <c:v>0.11558221387549306</c:v>
                </c:pt>
                <c:pt idx="17">
                  <c:v>0.14678990930573305</c:v>
                </c:pt>
                <c:pt idx="18">
                  <c:v>3.0656039224835813E-2</c:v>
                </c:pt>
                <c:pt idx="19">
                  <c:v>-0.11949208960968269</c:v>
                </c:pt>
                <c:pt idx="20">
                  <c:v>-1.8247922554439244E-2</c:v>
                </c:pt>
                <c:pt idx="21">
                  <c:v>-0.12321621145611417</c:v>
                </c:pt>
                <c:pt idx="22">
                  <c:v>-6.8625754514672788E-2</c:v>
                </c:pt>
                <c:pt idx="23">
                  <c:v>7.8714998689794813E-2</c:v>
                </c:pt>
                <c:pt idx="24">
                  <c:v>0.15795735364625463</c:v>
                </c:pt>
                <c:pt idx="25">
                  <c:v>-0.10976677071974589</c:v>
                </c:pt>
                <c:pt idx="26">
                  <c:v>-0.11091875304539714</c:v>
                </c:pt>
                <c:pt idx="27">
                  <c:v>8.1967300656180436E-2</c:v>
                </c:pt>
                <c:pt idx="28">
                  <c:v>3.094151651684901E-2</c:v>
                </c:pt>
                <c:pt idx="29">
                  <c:v>-5.9378510191466255E-2</c:v>
                </c:pt>
                <c:pt idx="30">
                  <c:v>5.7836962970204729E-3</c:v>
                </c:pt>
                <c:pt idx="31">
                  <c:v>8.6347917085358383E-2</c:v>
                </c:pt>
                <c:pt idx="32">
                  <c:v>-0.25637515703745073</c:v>
                </c:pt>
                <c:pt idx="33">
                  <c:v>-0.39419773936847974</c:v>
                </c:pt>
                <c:pt idx="34">
                  <c:v>-0.5533748002501091</c:v>
                </c:pt>
                <c:pt idx="35">
                  <c:v>-0.76094755812085457</c:v>
                </c:pt>
                <c:pt idx="36">
                  <c:v>-0.59903929473444184</c:v>
                </c:pt>
                <c:pt idx="37">
                  <c:v>-0.524448352875442</c:v>
                </c:pt>
                <c:pt idx="38">
                  <c:v>-0.50880598504236607</c:v>
                </c:pt>
                <c:pt idx="39">
                  <c:v>-0.62226844925632352</c:v>
                </c:pt>
                <c:pt idx="40">
                  <c:v>-0.44104837552674636</c:v>
                </c:pt>
                <c:pt idx="41">
                  <c:v>-0.36140958609563512</c:v>
                </c:pt>
                <c:pt idx="42">
                  <c:v>-0.27852617475059754</c:v>
                </c:pt>
                <c:pt idx="43">
                  <c:v>-0.44904027899883164</c:v>
                </c:pt>
                <c:pt idx="44">
                  <c:v>-0.30440250876616992</c:v>
                </c:pt>
                <c:pt idx="45">
                  <c:v>-0.19746613937065302</c:v>
                </c:pt>
                <c:pt idx="46">
                  <c:v>-0.31579557015292248</c:v>
                </c:pt>
                <c:pt idx="47">
                  <c:v>-0.20154845533296131</c:v>
                </c:pt>
                <c:pt idx="48">
                  <c:v>-0.30461011069476501</c:v>
                </c:pt>
                <c:pt idx="49">
                  <c:v>-0.26771057479409127</c:v>
                </c:pt>
                <c:pt idx="50">
                  <c:v>-0.12932511044613526</c:v>
                </c:pt>
                <c:pt idx="51">
                  <c:v>-0.13505463548615049</c:v>
                </c:pt>
                <c:pt idx="52">
                  <c:v>0.19484788188811428</c:v>
                </c:pt>
                <c:pt idx="53">
                  <c:v>-0.66673358315200248</c:v>
                </c:pt>
                <c:pt idx="54">
                  <c:v>-0.812301920024603</c:v>
                </c:pt>
                <c:pt idx="55">
                  <c:v>-0.51259037988996348</c:v>
                </c:pt>
                <c:pt idx="56">
                  <c:v>-0.42233922220638309</c:v>
                </c:pt>
                <c:pt idx="57">
                  <c:v>-0.43893135825294155</c:v>
                </c:pt>
                <c:pt idx="58">
                  <c:v>-0.24786405798574285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1.4210937401309853E-2</c:v>
                </c:pt>
                <c:pt idx="62">
                  <c:v>0.13977446640387534</c:v>
                </c:pt>
                <c:pt idx="63">
                  <c:v>-3.8062946391954226E-2</c:v>
                </c:pt>
                <c:pt idx="64">
                  <c:v>-0.17630563456950754</c:v>
                </c:pt>
                <c:pt idx="65">
                  <c:v>0.10289277760839061</c:v>
                </c:pt>
                <c:pt idx="66">
                  <c:v>0.18801251474846065</c:v>
                </c:pt>
                <c:pt idx="67">
                  <c:v>0.25329401036007815</c:v>
                </c:pt>
                <c:pt idx="68">
                  <c:v>0.16058374662835004</c:v>
                </c:pt>
                <c:pt idx="69">
                  <c:v>0.13909919889946598</c:v>
                </c:pt>
                <c:pt idx="70">
                  <c:v>0.11450739185867093</c:v>
                </c:pt>
                <c:pt idx="71">
                  <c:v>-9.4442300221281444E-2</c:v>
                </c:pt>
                <c:pt idx="72">
                  <c:v>0.20225156815112236</c:v>
                </c:pt>
                <c:pt idx="73">
                  <c:v>6.715731508688344E-3</c:v>
                </c:pt>
                <c:pt idx="74">
                  <c:v>-7.4861910843435159E-2</c:v>
                </c:pt>
                <c:pt idx="75">
                  <c:v>0.16881963880920395</c:v>
                </c:pt>
                <c:pt idx="76">
                  <c:v>0.30553867589560513</c:v>
                </c:pt>
                <c:pt idx="77">
                  <c:v>0.30717783624346412</c:v>
                </c:pt>
                <c:pt idx="78">
                  <c:v>0.10826231513048815</c:v>
                </c:pt>
                <c:pt idx="79">
                  <c:v>3.2191764157491781E-2</c:v>
                </c:pt>
                <c:pt idx="80">
                  <c:v>9.6025762018022709E-2</c:v>
                </c:pt>
                <c:pt idx="81">
                  <c:v>0.15024531415314218</c:v>
                </c:pt>
                <c:pt idx="82">
                  <c:v>-5.1251140013984842E-2</c:v>
                </c:pt>
                <c:pt idx="83">
                  <c:v>-5.302328573312004E-2</c:v>
                </c:pt>
                <c:pt idx="84">
                  <c:v>-0.16599779390960101</c:v>
                </c:pt>
                <c:pt idx="85">
                  <c:v>-8.1017313259303059E-2</c:v>
                </c:pt>
                <c:pt idx="86">
                  <c:v>-0.16908227470959086</c:v>
                </c:pt>
                <c:pt idx="87">
                  <c:v>-0.42233524548691237</c:v>
                </c:pt>
                <c:pt idx="88">
                  <c:v>-0.87202458668225269</c:v>
                </c:pt>
                <c:pt idx="89">
                  <c:v>-0.68535729736082185</c:v>
                </c:pt>
                <c:pt idx="90">
                  <c:v>-0.42836395901747309</c:v>
                </c:pt>
                <c:pt idx="91">
                  <c:v>-0.39580712334905932</c:v>
                </c:pt>
                <c:pt idx="92">
                  <c:v>-0.42845448786606422</c:v>
                </c:pt>
                <c:pt idx="93">
                  <c:v>-0.43791629396784865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F-40AB-8166-2F2E07A18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13F-40AB-8166-2F2E07A181F7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13F-40AB-8166-2F2E07A181F7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13F-40AB-8166-2F2E07A18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37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 dirty="0"/>
              <a:t>איור </a:t>
            </a:r>
            <a:r>
              <a:rPr lang="he-IL" sz="1600" b="1" dirty="0" smtClean="0"/>
              <a:t>11: </a:t>
            </a:r>
            <a:r>
              <a:rPr lang="he-IL" sz="1600" b="1" dirty="0"/>
              <a:t>מדד המחירים לצרכן והמדד בניכוי האנרגיה, הפירות והירקות 
</a:t>
            </a:r>
            <a:r>
              <a:rPr lang="he-IL" sz="1600" b="0" dirty="0"/>
              <a:t>שיעור השינוי השנתי, </a:t>
            </a:r>
            <a:r>
              <a:rPr lang="he-IL" sz="1600" b="0" i="0" u="none" strike="noStrike" baseline="0" dirty="0" smtClean="0">
                <a:effectLst/>
              </a:rPr>
              <a:t>ינואר</a:t>
            </a:r>
            <a:r>
              <a:rPr lang="he-IL" sz="1600" b="0" dirty="0" smtClean="0"/>
              <a:t> 2016 </a:t>
            </a:r>
            <a:r>
              <a:rPr lang="he-IL" sz="1600" b="0" dirty="0"/>
              <a:t>עד </a:t>
            </a:r>
            <a:r>
              <a:rPr lang="he-IL" sz="1600" b="0" i="0" u="none" strike="noStrike" baseline="0" dirty="0" smtClean="0">
                <a:effectLst/>
              </a:rPr>
              <a:t>אוקטובר</a:t>
            </a:r>
            <a:r>
              <a:rPr lang="he-IL" sz="1600" b="0" dirty="0" smtClean="0"/>
              <a:t> 2020</a:t>
            </a:r>
            <a:endParaRPr lang="he-IL" sz="16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4879566929133858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0.33009422649723508</c:v>
                </c:pt>
                <c:pt idx="28" formatCode="0.0">
                  <c:v>0.20267394578386</c:v>
                </c:pt>
                <c:pt idx="29" formatCode="0.0">
                  <c:v>0.28058276630880119</c:v>
                </c:pt>
                <c:pt idx="30" formatCode="0.0">
                  <c:v>0.55590555472122549</c:v>
                </c:pt>
                <c:pt idx="31" formatCode="0.0">
                  <c:v>0.58909796237913703</c:v>
                </c:pt>
                <c:pt idx="32" formatCode="0.0">
                  <c:v>0.41569787556159365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-0.19945025273818695</c:v>
                </c:pt>
                <c:pt idx="39" formatCode="0.0">
                  <c:v>-0.23270452426137345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-0.14599949801819001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0.29662009488531371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-0.57288185146693316</c:v>
                </c:pt>
                <c:pt idx="55" formatCode="0.0">
                  <c:v>-0.30769232326621765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0.81906502241533286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0.85064754793140462</c:v>
                </c:pt>
                <c:pt idx="79" formatCode="0.0">
                  <c:v>0.90153183998711306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  <c:pt idx="82" formatCode="0.0">
                  <c:v>0.51049940808778338</c:v>
                </c:pt>
                <c:pt idx="83" formatCode="0.0">
                  <c:v>0.63667183889599688</c:v>
                </c:pt>
                <c:pt idx="84" formatCode="0.0">
                  <c:v>0.35024476655911574</c:v>
                </c:pt>
                <c:pt idx="85" formatCode="0.0">
                  <c:v>0.29473965163266946</c:v>
                </c:pt>
                <c:pt idx="86" formatCode="0.0">
                  <c:v>0.34574683017483121</c:v>
                </c:pt>
                <c:pt idx="87" formatCode="0.0">
                  <c:v>0.18294305859731796</c:v>
                </c:pt>
                <c:pt idx="88" formatCode="0.0">
                  <c:v>-0.47694645770207655</c:v>
                </c:pt>
                <c:pt idx="89" formatCode="0.0">
                  <c:v>-0.48204689585212845</c:v>
                </c:pt>
                <c:pt idx="90" formatCode="0.0">
                  <c:v>-0.36701744319262986</c:v>
                </c:pt>
                <c:pt idx="91" formatCode="0.0">
                  <c:v>-0.47600902560330782</c:v>
                </c:pt>
                <c:pt idx="92" formatCode="0.0">
                  <c:v>-0.39505031467350626</c:v>
                </c:pt>
                <c:pt idx="93" formatCode="0.0">
                  <c:v>-0.40912889264812513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60-4A31-82E6-E3FE02E2EBD1}"/>
            </c:ext>
          </c:extLst>
        </c:ser>
        <c:ser>
          <c:idx val="8"/>
          <c:order val="1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60-4A31-82E6-E3FE02E2EBD1}"/>
            </c:ext>
          </c:extLst>
        </c:ser>
        <c:ser>
          <c:idx val="9"/>
          <c:order val="2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60-4A31-82E6-E3FE02E2EBD1}"/>
            </c:ext>
          </c:extLst>
        </c:ser>
        <c:ser>
          <c:idx val="2"/>
          <c:order val="3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2 נתונים'!$G$4:$G$301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60-4A31-82E6-E3FE02E2E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in val="4237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14741376"/>
        <c:crossesAt val="-2"/>
        <c:auto val="0"/>
        <c:lblOffset val="100"/>
        <c:baseTimeUnit val="months"/>
      </c:dateAx>
      <c:valAx>
        <c:axId val="2147413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3666366704161976E-2"/>
          <c:y val="0.90028779527559055"/>
          <c:w val="0.976333633295838"/>
          <c:h val="9.9712204724409462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(9.2%)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0.37558035151699753</c:v>
                </c:pt>
                <c:pt idx="1">
                  <c:v>0.49719454319860285</c:v>
                </c:pt>
                <c:pt idx="2">
                  <c:v>0.2205382449897548</c:v>
                </c:pt>
                <c:pt idx="3">
                  <c:v>-0.40756276978056427</c:v>
                </c:pt>
                <c:pt idx="4">
                  <c:v>-0.6884402205552016</c:v>
                </c:pt>
                <c:pt idx="5">
                  <c:v>6.6313654567725491E-2</c:v>
                </c:pt>
                <c:pt idx="6">
                  <c:v>0.20242952382021112</c:v>
                </c:pt>
                <c:pt idx="7">
                  <c:v>-0.21537147402740556</c:v>
                </c:pt>
                <c:pt idx="8">
                  <c:v>-0.59603579676263274</c:v>
                </c:pt>
                <c:pt idx="9">
                  <c:v>-0.79298506687755321</c:v>
                </c:pt>
                <c:pt idx="10">
                  <c:v>-0.45453634085675026</c:v>
                </c:pt>
                <c:pt idx="11">
                  <c:v>-0.22702859994697244</c:v>
                </c:pt>
                <c:pt idx="12">
                  <c:v>-0.13562449060793255</c:v>
                </c:pt>
                <c:pt idx="13">
                  <c:v>-0.71384794810166119</c:v>
                </c:pt>
                <c:pt idx="14">
                  <c:v>-0.62526929584565838</c:v>
                </c:pt>
                <c:pt idx="15">
                  <c:v>-0.1246712498697088</c:v>
                </c:pt>
                <c:pt idx="16">
                  <c:v>0.4746312485595327</c:v>
                </c:pt>
                <c:pt idx="17">
                  <c:v>-1.6227000912775989E-2</c:v>
                </c:pt>
                <c:pt idx="18">
                  <c:v>0.26739911175004777</c:v>
                </c:pt>
                <c:pt idx="19">
                  <c:v>-0.31448378770043395</c:v>
                </c:pt>
                <c:pt idx="20">
                  <c:v>-0.6893761316168181</c:v>
                </c:pt>
                <c:pt idx="21">
                  <c:v>-0.17116066946648281</c:v>
                </c:pt>
                <c:pt idx="22">
                  <c:v>-0.43929318761184244</c:v>
                </c:pt>
                <c:pt idx="23">
                  <c:v>-0.83060056259513504</c:v>
                </c:pt>
                <c:pt idx="24">
                  <c:v>-1.7727495731860885</c:v>
                </c:pt>
                <c:pt idx="25">
                  <c:v>-1.9632582603880409</c:v>
                </c:pt>
                <c:pt idx="26">
                  <c:v>-1.5934462042482094</c:v>
                </c:pt>
                <c:pt idx="27">
                  <c:v>-1.4764107437265763</c:v>
                </c:pt>
                <c:pt idx="28">
                  <c:v>-1.4008496864466584</c:v>
                </c:pt>
                <c:pt idx="29">
                  <c:v>-1.3194791743498782</c:v>
                </c:pt>
                <c:pt idx="30">
                  <c:v>-1.4409618198743199</c:v>
                </c:pt>
                <c:pt idx="31">
                  <c:v>-1.5736337218954195</c:v>
                </c:pt>
                <c:pt idx="32">
                  <c:v>-1.9857751628287255</c:v>
                </c:pt>
                <c:pt idx="33">
                  <c:v>-1.9301202566349602</c:v>
                </c:pt>
                <c:pt idx="34">
                  <c:v>-1.7593612402341383</c:v>
                </c:pt>
                <c:pt idx="35">
                  <c:v>-1.5091085192008307</c:v>
                </c:pt>
                <c:pt idx="36">
                  <c:v>-0.97093586680748634</c:v>
                </c:pt>
                <c:pt idx="37">
                  <c:v>-0.72681090052155983</c:v>
                </c:pt>
                <c:pt idx="38">
                  <c:v>-1.6545096214181714</c:v>
                </c:pt>
                <c:pt idx="39">
                  <c:v>-1.2189643763303015</c:v>
                </c:pt>
                <c:pt idx="40">
                  <c:v>-1.3396240184384574</c:v>
                </c:pt>
                <c:pt idx="41">
                  <c:v>-1.0784666552002602</c:v>
                </c:pt>
                <c:pt idx="42">
                  <c:v>-1.1665251425138723</c:v>
                </c:pt>
                <c:pt idx="43">
                  <c:v>-1.199907822398165</c:v>
                </c:pt>
                <c:pt idx="44">
                  <c:v>-0.26312036052432963</c:v>
                </c:pt>
                <c:pt idx="45">
                  <c:v>-0.36107202172940484</c:v>
                </c:pt>
                <c:pt idx="46">
                  <c:v>0.11184481353288976</c:v>
                </c:pt>
                <c:pt idx="47">
                  <c:v>-6.7751435475436453E-2</c:v>
                </c:pt>
                <c:pt idx="48">
                  <c:v>0.60418349812736616</c:v>
                </c:pt>
                <c:pt idx="49">
                  <c:v>0.69185590604755975</c:v>
                </c:pt>
                <c:pt idx="50">
                  <c:v>0.90074218572169451</c:v>
                </c:pt>
                <c:pt idx="51">
                  <c:v>0.20572218467435663</c:v>
                </c:pt>
                <c:pt idx="52">
                  <c:v>0.26848300895985416</c:v>
                </c:pt>
                <c:pt idx="53">
                  <c:v>-2.2867631157068642E-2</c:v>
                </c:pt>
                <c:pt idx="54">
                  <c:v>-0.28639334412764939</c:v>
                </c:pt>
                <c:pt idx="55">
                  <c:v>0.38305187971254262</c:v>
                </c:pt>
                <c:pt idx="56">
                  <c:v>7.0121616588467717E-2</c:v>
                </c:pt>
                <c:pt idx="57">
                  <c:v>0.28573847054854901</c:v>
                </c:pt>
                <c:pt idx="58">
                  <c:v>7.2795060096422434E-2</c:v>
                </c:pt>
                <c:pt idx="59">
                  <c:v>0.30458854642915145</c:v>
                </c:pt>
                <c:pt idx="60">
                  <c:v>8.4680216474468523E-2</c:v>
                </c:pt>
                <c:pt idx="61">
                  <c:v>0.22925598424243346</c:v>
                </c:pt>
                <c:pt idx="62">
                  <c:v>0.15454816805549526</c:v>
                </c:pt>
                <c:pt idx="63">
                  <c:v>0.6114695665462998</c:v>
                </c:pt>
                <c:pt idx="64">
                  <c:v>0.70164980879111449</c:v>
                </c:pt>
                <c:pt idx="65">
                  <c:v>0.95402260350310242</c:v>
                </c:pt>
                <c:pt idx="66">
                  <c:v>1.1717418551093199</c:v>
                </c:pt>
                <c:pt idx="67">
                  <c:v>0.98605449357719588</c:v>
                </c:pt>
                <c:pt idx="68">
                  <c:v>0.92686032576822985</c:v>
                </c:pt>
                <c:pt idx="69">
                  <c:v>0.81298795733005125</c:v>
                </c:pt>
                <c:pt idx="70">
                  <c:v>0.67964034280444019</c:v>
                </c:pt>
                <c:pt idx="71">
                  <c:v>-0.12021744245377712</c:v>
                </c:pt>
                <c:pt idx="72">
                  <c:v>-0.47696818685150472</c:v>
                </c:pt>
                <c:pt idx="73">
                  <c:v>-0.48275003833027841</c:v>
                </c:pt>
                <c:pt idx="74">
                  <c:v>-3.2165163180426261E-2</c:v>
                </c:pt>
                <c:pt idx="75">
                  <c:v>-9.2414943825224072E-3</c:v>
                </c:pt>
                <c:pt idx="76">
                  <c:v>7.0442097287157404E-2</c:v>
                </c:pt>
                <c:pt idx="77">
                  <c:v>-0.3032180033980662</c:v>
                </c:pt>
                <c:pt idx="78">
                  <c:v>-0.31378446921741343</c:v>
                </c:pt>
                <c:pt idx="79">
                  <c:v>-0.41536310297493173</c:v>
                </c:pt>
                <c:pt idx="80">
                  <c:v>-0.69527923527092872</c:v>
                </c:pt>
                <c:pt idx="81">
                  <c:v>-0.55178437212932685</c:v>
                </c:pt>
                <c:pt idx="82">
                  <c:v>-0.51168047545289586</c:v>
                </c:pt>
                <c:pt idx="83">
                  <c:v>0.19400983858533516</c:v>
                </c:pt>
                <c:pt idx="84">
                  <c:v>0.48160335676760219</c:v>
                </c:pt>
                <c:pt idx="85">
                  <c:v>6.6163706927336974E-2</c:v>
                </c:pt>
                <c:pt idx="86">
                  <c:v>-0.32877169126105432</c:v>
                </c:pt>
                <c:pt idx="87">
                  <c:v>-1.9968102507348375</c:v>
                </c:pt>
                <c:pt idx="88">
                  <c:v>-2.3686640065410649</c:v>
                </c:pt>
                <c:pt idx="89">
                  <c:v>-1.6433074776641687</c:v>
                </c:pt>
                <c:pt idx="90">
                  <c:v>-1.1787757286421081</c:v>
                </c:pt>
                <c:pt idx="91">
                  <c:v>-1.1580718025124677</c:v>
                </c:pt>
                <c:pt idx="92">
                  <c:v>-0.86571923828644626</c:v>
                </c:pt>
                <c:pt idx="93">
                  <c:v>-1.0782090976246701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B-464D-A242-F2D7753F5F43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(90.8%)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-5.0666756998344914E-2</c:v>
                </c:pt>
                <c:pt idx="13">
                  <c:v>-0.2299789061273122</c:v>
                </c:pt>
                <c:pt idx="14">
                  <c:v>-0.36296289953169147</c:v>
                </c:pt>
                <c:pt idx="15">
                  <c:v>-0.72191563319837593</c:v>
                </c:pt>
                <c:pt idx="16">
                  <c:v>-1.1930270181556326</c:v>
                </c:pt>
                <c:pt idx="17">
                  <c:v>-1.1856715739163255</c:v>
                </c:pt>
                <c:pt idx="18">
                  <c:v>-1.5670814905189687</c:v>
                </c:pt>
                <c:pt idx="19">
                  <c:v>-1.7005053499491023</c:v>
                </c:pt>
                <c:pt idx="20">
                  <c:v>-1.8095533689630159</c:v>
                </c:pt>
                <c:pt idx="21">
                  <c:v>-1.6156133698020108</c:v>
                </c:pt>
                <c:pt idx="22">
                  <c:v>-1.3148239436213729</c:v>
                </c:pt>
                <c:pt idx="23">
                  <c:v>-1.116829332805866</c:v>
                </c:pt>
                <c:pt idx="24">
                  <c:v>-0.53880915026361853</c:v>
                </c:pt>
                <c:pt idx="25">
                  <c:v>-0.71768689761671989</c:v>
                </c:pt>
                <c:pt idx="26">
                  <c:v>-0.78972606938765488</c:v>
                </c:pt>
                <c:pt idx="27">
                  <c:v>-0.14635360525718832</c:v>
                </c:pt>
                <c:pt idx="28">
                  <c:v>-0.35159970682574149</c:v>
                </c:pt>
                <c:pt idx="29">
                  <c:v>-0.49687188174905983</c:v>
                </c:pt>
                <c:pt idx="30">
                  <c:v>-0.10730566383692275</c:v>
                </c:pt>
                <c:pt idx="31">
                  <c:v>-7.6556393079556084E-2</c:v>
                </c:pt>
                <c:pt idx="32">
                  <c:v>-0.45624692236109388</c:v>
                </c:pt>
                <c:pt idx="33">
                  <c:v>-1.1484691827571296</c:v>
                </c:pt>
                <c:pt idx="34">
                  <c:v>-1.3636718064882738</c:v>
                </c:pt>
                <c:pt idx="35">
                  <c:v>-1.825830483789892</c:v>
                </c:pt>
                <c:pt idx="36">
                  <c:v>-1.8751320386185391</c:v>
                </c:pt>
                <c:pt idx="37">
                  <c:v>-1.7747547942874</c:v>
                </c:pt>
                <c:pt idx="38">
                  <c:v>-1.7744223301046558</c:v>
                </c:pt>
                <c:pt idx="39">
                  <c:v>-2.3632011033297324</c:v>
                </c:pt>
                <c:pt idx="40">
                  <c:v>-1.8163961460512887</c:v>
                </c:pt>
                <c:pt idx="41">
                  <c:v>-1.7327916608397789</c:v>
                </c:pt>
                <c:pt idx="42">
                  <c:v>-2.0285787412294138</c:v>
                </c:pt>
                <c:pt idx="43">
                  <c:v>-2.2218913604936805</c:v>
                </c:pt>
                <c:pt idx="44">
                  <c:v>-1.9284902141979603</c:v>
                </c:pt>
                <c:pt idx="45">
                  <c:v>-1.4690486609869648</c:v>
                </c:pt>
                <c:pt idx="46">
                  <c:v>-1.7642885801268229</c:v>
                </c:pt>
                <c:pt idx="47">
                  <c:v>-1.6161766965817534</c:v>
                </c:pt>
                <c:pt idx="48">
                  <c:v>-1.955634060604478</c:v>
                </c:pt>
                <c:pt idx="49">
                  <c:v>-1.9627158627888928</c:v>
                </c:pt>
                <c:pt idx="50">
                  <c:v>-1.5291538959839932</c:v>
                </c:pt>
                <c:pt idx="51">
                  <c:v>-1.3341881947680456</c:v>
                </c:pt>
                <c:pt idx="52">
                  <c:v>-0.74547361932095346</c:v>
                </c:pt>
                <c:pt idx="53">
                  <c:v>-2.4066610820692498</c:v>
                </c:pt>
                <c:pt idx="54">
                  <c:v>-2.3866241577034053</c:v>
                </c:pt>
                <c:pt idx="55">
                  <c:v>-1.9057256057943908</c:v>
                </c:pt>
                <c:pt idx="56">
                  <c:v>-1.783360332713956</c:v>
                </c:pt>
                <c:pt idx="57">
                  <c:v>-1.7512599253596453</c:v>
                </c:pt>
                <c:pt idx="58">
                  <c:v>-1.4176794556957877</c:v>
                </c:pt>
                <c:pt idx="59">
                  <c:v>-1.3961125513653698</c:v>
                </c:pt>
                <c:pt idx="60">
                  <c:v>-1.1499087979029963</c:v>
                </c:pt>
                <c:pt idx="61">
                  <c:v>-0.71355048816966427</c:v>
                </c:pt>
                <c:pt idx="62">
                  <c:v>-0.45830330239959621</c:v>
                </c:pt>
                <c:pt idx="63">
                  <c:v>-0.68208742114148413</c:v>
                </c:pt>
                <c:pt idx="64">
                  <c:v>-1.1172651587991254</c:v>
                </c:pt>
                <c:pt idx="65">
                  <c:v>-0.76180899368845856</c:v>
                </c:pt>
                <c:pt idx="66">
                  <c:v>-0.14026166197119738</c:v>
                </c:pt>
                <c:pt idx="67">
                  <c:v>-0.19811399141044783</c:v>
                </c:pt>
                <c:pt idx="68">
                  <c:v>-0.21967309041285266</c:v>
                </c:pt>
                <c:pt idx="69">
                  <c:v>-0.27053216490298826</c:v>
                </c:pt>
                <c:pt idx="70">
                  <c:v>-0.41879250607157581</c:v>
                </c:pt>
                <c:pt idx="71">
                  <c:v>-0.41791570192488497</c:v>
                </c:pt>
                <c:pt idx="72">
                  <c:v>7.3814081903460893E-2</c:v>
                </c:pt>
                <c:pt idx="73">
                  <c:v>-0.2077297766759777</c:v>
                </c:pt>
                <c:pt idx="74">
                  <c:v>-0.2176380371836866</c:v>
                </c:pt>
                <c:pt idx="75">
                  <c:v>-2.8302182411052881E-2</c:v>
                </c:pt>
                <c:pt idx="76">
                  <c:v>0.33535764922620931</c:v>
                </c:pt>
                <c:pt idx="77">
                  <c:v>0.32223219055522029</c:v>
                </c:pt>
                <c:pt idx="78">
                  <c:v>-0.42256630554760122</c:v>
                </c:pt>
                <c:pt idx="79">
                  <c:v>-0.46934744733329581</c:v>
                </c:pt>
                <c:pt idx="80">
                  <c:v>-0.52143800792365136</c:v>
                </c:pt>
                <c:pt idx="81">
                  <c:v>-0.25483217259418389</c:v>
                </c:pt>
                <c:pt idx="82">
                  <c:v>-0.57664490582609584</c:v>
                </c:pt>
                <c:pt idx="83">
                  <c:v>-0.95517808008618965</c:v>
                </c:pt>
                <c:pt idx="84">
                  <c:v>-1.4735449280032589</c:v>
                </c:pt>
                <c:pt idx="85">
                  <c:v>-1.2985181094694513</c:v>
                </c:pt>
                <c:pt idx="86">
                  <c:v>-1.0774444533007133</c:v>
                </c:pt>
                <c:pt idx="87">
                  <c:v>-1.1834651894812269</c:v>
                </c:pt>
                <c:pt idx="88">
                  <c:v>-2.3712303835651363</c:v>
                </c:pt>
                <c:pt idx="89">
                  <c:v>-1.9858569796569983</c:v>
                </c:pt>
                <c:pt idx="90">
                  <c:v>-1.6160083404191712</c:v>
                </c:pt>
                <c:pt idx="91">
                  <c:v>-1.4620151058279864</c:v>
                </c:pt>
                <c:pt idx="92">
                  <c:v>-1.3181362953134073</c:v>
                </c:pt>
                <c:pt idx="93">
                  <c:v>-1.6125133678904666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1B-464D-A242-F2D7753F5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-0.18629124760627747</c:v>
                </c:pt>
                <c:pt idx="13" formatCode="0.0">
                  <c:v>-0.94382685422897339</c:v>
                </c:pt>
                <c:pt idx="14" formatCode="0.0">
                  <c:v>-0.98823219537734985</c:v>
                </c:pt>
                <c:pt idx="15" formatCode="0.0">
                  <c:v>-0.84658688306808472</c:v>
                </c:pt>
                <c:pt idx="16" formatCode="0.0">
                  <c:v>-0.71839576959609985</c:v>
                </c:pt>
                <c:pt idx="17" formatCode="0.0">
                  <c:v>-1.2018985748291016</c:v>
                </c:pt>
                <c:pt idx="18" formatCode="0.0">
                  <c:v>-1.2996823787689209</c:v>
                </c:pt>
                <c:pt idx="19" formatCode="0.0">
                  <c:v>-2.0149891376495361</c:v>
                </c:pt>
                <c:pt idx="20" formatCode="0.0">
                  <c:v>-2.498929500579834</c:v>
                </c:pt>
                <c:pt idx="21" formatCode="0.0">
                  <c:v>-1.7867740392684937</c:v>
                </c:pt>
                <c:pt idx="22" formatCode="0.0">
                  <c:v>-1.7541171312332153</c:v>
                </c:pt>
                <c:pt idx="23" formatCode="0.0">
                  <c:v>-1.947429895401001</c:v>
                </c:pt>
                <c:pt idx="24" formatCode="0.0">
                  <c:v>-2.311558723449707</c:v>
                </c:pt>
                <c:pt idx="25" formatCode="0.0">
                  <c:v>-2.6809451580047607</c:v>
                </c:pt>
                <c:pt idx="26" formatCode="0.0">
                  <c:v>-2.3831722736358643</c:v>
                </c:pt>
                <c:pt idx="27" formatCode="0.0">
                  <c:v>-1.6227643489837646</c:v>
                </c:pt>
                <c:pt idx="28" formatCode="0.0">
                  <c:v>-1.7524493932723999</c:v>
                </c:pt>
                <c:pt idx="29" formatCode="0.0">
                  <c:v>-1.816351056098938</c:v>
                </c:pt>
                <c:pt idx="30" formatCode="0.0">
                  <c:v>-1.5482674837112427</c:v>
                </c:pt>
                <c:pt idx="31" formatCode="0.0">
                  <c:v>-1.6501901149749756</c:v>
                </c:pt>
                <c:pt idx="32" formatCode="0.0">
                  <c:v>-2.4420220851898193</c:v>
                </c:pt>
                <c:pt idx="33" formatCode="0.0">
                  <c:v>-3.0785894393920898</c:v>
                </c:pt>
                <c:pt idx="34" formatCode="0.0">
                  <c:v>-3.1230330467224121</c:v>
                </c:pt>
                <c:pt idx="35" formatCode="0.0">
                  <c:v>-3.3349390029907227</c:v>
                </c:pt>
                <c:pt idx="36" formatCode="0.0">
                  <c:v>-2.8460679054260254</c:v>
                </c:pt>
                <c:pt idx="37" formatCode="0.0">
                  <c:v>-2.50156569480896</c:v>
                </c:pt>
                <c:pt idx="38" formatCode="0.0">
                  <c:v>-3.4289319515228271</c:v>
                </c:pt>
                <c:pt idx="39" formatCode="0.0">
                  <c:v>-3.5821654796600342</c:v>
                </c:pt>
                <c:pt idx="40" formatCode="0.0">
                  <c:v>-3.1560201644897461</c:v>
                </c:pt>
                <c:pt idx="41" formatCode="0.0">
                  <c:v>-2.8112583160400391</c:v>
                </c:pt>
                <c:pt idx="42" formatCode="0.0">
                  <c:v>-3.1951038837432861</c:v>
                </c:pt>
                <c:pt idx="43" formatCode="0.0">
                  <c:v>-3.4217991828918457</c:v>
                </c:pt>
                <c:pt idx="44" formatCode="0.0">
                  <c:v>-2.19161057472229</c:v>
                </c:pt>
                <c:pt idx="45" formatCode="0.0">
                  <c:v>-1.8301206827163696</c:v>
                </c:pt>
                <c:pt idx="46" formatCode="0.0">
                  <c:v>-1.6524437665939331</c:v>
                </c:pt>
                <c:pt idx="47" formatCode="0.0">
                  <c:v>-1.6839281320571899</c:v>
                </c:pt>
                <c:pt idx="48" formatCode="0.0">
                  <c:v>-1.3514505624771118</c:v>
                </c:pt>
                <c:pt idx="49" formatCode="0.0">
                  <c:v>-1.270859956741333</c:v>
                </c:pt>
                <c:pt idx="50" formatCode="0.0">
                  <c:v>-0.62841171026229858</c:v>
                </c:pt>
                <c:pt idx="51" formatCode="0.0">
                  <c:v>-1.128466010093689</c:v>
                </c:pt>
                <c:pt idx="52" formatCode="0.0">
                  <c:v>-0.47699061036109924</c:v>
                </c:pt>
                <c:pt idx="53" formatCode="0.0">
                  <c:v>-2.4295287132263184</c:v>
                </c:pt>
                <c:pt idx="54" formatCode="0.0">
                  <c:v>-2.6730175018310547</c:v>
                </c:pt>
                <c:pt idx="55" formatCode="0.0">
                  <c:v>-1.5226737260818481</c:v>
                </c:pt>
                <c:pt idx="56" formatCode="0.0">
                  <c:v>-1.7132387161254883</c:v>
                </c:pt>
                <c:pt idx="57" formatCode="0.0">
                  <c:v>-1.4655214548110962</c:v>
                </c:pt>
                <c:pt idx="58" formatCode="0.0">
                  <c:v>-1.3448843955993652</c:v>
                </c:pt>
                <c:pt idx="59" formatCode="0.0">
                  <c:v>-1.0915240049362183</c:v>
                </c:pt>
                <c:pt idx="60" formatCode="0.0">
                  <c:v>-1.0652285814285278</c:v>
                </c:pt>
                <c:pt idx="61" formatCode="0.0">
                  <c:v>-0.48429450392723083</c:v>
                </c:pt>
                <c:pt idx="62" formatCode="0.0">
                  <c:v>-0.30375513434410095</c:v>
                </c:pt>
                <c:pt idx="63" formatCode="0.0">
                  <c:v>-7.0617854595184326E-2</c:v>
                </c:pt>
                <c:pt idx="64" formatCode="0.0">
                  <c:v>-0.41561535000801086</c:v>
                </c:pt>
                <c:pt idx="65" formatCode="0.0">
                  <c:v>0.19221360981464386</c:v>
                </c:pt>
                <c:pt idx="66" formatCode="0.0">
                  <c:v>1.0314801931381226</c:v>
                </c:pt>
                <c:pt idx="67" formatCode="0.0">
                  <c:v>0.78794050216674805</c:v>
                </c:pt>
                <c:pt idx="68" formatCode="0.0">
                  <c:v>0.7071872353553772</c:v>
                </c:pt>
                <c:pt idx="69" formatCode="0.0">
                  <c:v>0.54245579242706299</c:v>
                </c:pt>
                <c:pt idx="70" formatCode="0.0">
                  <c:v>0.26084783673286438</c:v>
                </c:pt>
                <c:pt idx="71" formatCode="0.0">
                  <c:v>-0.53813314437866211</c:v>
                </c:pt>
                <c:pt idx="72" formatCode="0.0">
                  <c:v>-0.40315410494804382</c:v>
                </c:pt>
                <c:pt idx="73" formatCode="0.0">
                  <c:v>-0.6904798150062561</c:v>
                </c:pt>
                <c:pt idx="74" formatCode="0.0">
                  <c:v>-0.24980320036411285</c:v>
                </c:pt>
                <c:pt idx="75" formatCode="0.0">
                  <c:v>-3.7543676793575287E-2</c:v>
                </c:pt>
                <c:pt idx="76" formatCode="0.0">
                  <c:v>0.4057997465133667</c:v>
                </c:pt>
                <c:pt idx="77" formatCode="0.0">
                  <c:v>1.9014187157154083E-2</c:v>
                </c:pt>
                <c:pt idx="78" formatCode="0.0">
                  <c:v>-0.73635077476501465</c:v>
                </c:pt>
                <c:pt idx="79" formatCode="0.0">
                  <c:v>-0.88471055030822754</c:v>
                </c:pt>
                <c:pt idx="80" formatCode="0.0">
                  <c:v>-1.2167172431945801</c:v>
                </c:pt>
                <c:pt idx="81" formatCode="0.0">
                  <c:v>-0.80661654472351074</c:v>
                </c:pt>
                <c:pt idx="82" formatCode="0.0">
                  <c:v>-1.0883253812789917</c:v>
                </c:pt>
                <c:pt idx="83" formatCode="0.0">
                  <c:v>-0.76116824150085449</c:v>
                </c:pt>
                <c:pt idx="84" formatCode="0.0">
                  <c:v>-0.99194157123565674</c:v>
                </c:pt>
                <c:pt idx="85" formatCode="0.0">
                  <c:v>-1.2323544025421143</c:v>
                </c:pt>
                <c:pt idx="86" formatCode="0.0">
                  <c:v>-1.4062161445617676</c:v>
                </c:pt>
                <c:pt idx="87" formatCode="0.0">
                  <c:v>-3.1802754402160645</c:v>
                </c:pt>
                <c:pt idx="88" formatCode="0.0">
                  <c:v>-4.7398943901062012</c:v>
                </c:pt>
                <c:pt idx="89" formatCode="0.0">
                  <c:v>-3.629164457321167</c:v>
                </c:pt>
                <c:pt idx="90" formatCode="0.0">
                  <c:v>-2.7947840690612793</c:v>
                </c:pt>
                <c:pt idx="91" formatCode="0.0">
                  <c:v>-2.6200869083404541</c:v>
                </c:pt>
                <c:pt idx="92" formatCode="0.0">
                  <c:v>-2.1838555335998535</c:v>
                </c:pt>
                <c:pt idx="93" formatCode="0.0">
                  <c:v>-2.6907224655151367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1B-464D-A242-F2D7753F5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in val="4273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0.97824139386600872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1.0373563108667017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0.86018985962374528</c:v>
                </c:pt>
                <c:pt idx="80">
                  <c:v>0.70951665404203301</c:v>
                </c:pt>
                <c:pt idx="81">
                  <c:v>0.52026860323842994</c:v>
                </c:pt>
                <c:pt idx="82">
                  <c:v>0.59544314118907049</c:v>
                </c:pt>
                <c:pt idx="83">
                  <c:v>0.82667621361953147</c:v>
                </c:pt>
                <c:pt idx="84">
                  <c:v>0.85168512807958618</c:v>
                </c:pt>
                <c:pt idx="85">
                  <c:v>0.73336145614521664</c:v>
                </c:pt>
                <c:pt idx="86">
                  <c:v>0.76589294871954039</c:v>
                </c:pt>
                <c:pt idx="87">
                  <c:v>0.72831373717469849</c:v>
                </c:pt>
                <c:pt idx="88">
                  <c:v>0.61331683130500336</c:v>
                </c:pt>
                <c:pt idx="89">
                  <c:v>0.53612506410368088</c:v>
                </c:pt>
                <c:pt idx="90">
                  <c:v>0.45773719479246583</c:v>
                </c:pt>
                <c:pt idx="91">
                  <c:v>0.2659723758565023</c:v>
                </c:pt>
                <c:pt idx="92">
                  <c:v>0.30337705128268094</c:v>
                </c:pt>
                <c:pt idx="93">
                  <c:v>0.30367245250106456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D-40DB-A796-FB18A96870D7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(3.3%)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-0.52187803851283354</c:v>
                </c:pt>
                <c:pt idx="1">
                  <c:v>-0.60816312621189594</c:v>
                </c:pt>
                <c:pt idx="2">
                  <c:v>-0.72130481057375984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-0.64539391455618922</c:v>
                </c:pt>
                <c:pt idx="10">
                  <c:v>-0.55642700217936081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-0.33937033702223618</c:v>
                </c:pt>
                <c:pt idx="22">
                  <c:v>-0.33937033702223618</c:v>
                </c:pt>
                <c:pt idx="23">
                  <c:v>-0.33244441177688544</c:v>
                </c:pt>
                <c:pt idx="24">
                  <c:v>-0.25982261605677281</c:v>
                </c:pt>
                <c:pt idx="25">
                  <c:v>-0.25384380343856872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-0.30165708594790142</c:v>
                </c:pt>
                <c:pt idx="35">
                  <c:v>-0.30670144958420126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-0.1135568135507555</c:v>
                </c:pt>
                <c:pt idx="49">
                  <c:v>-0.14633958280845447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-0.23299562972207913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-0.23405186063644157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-0.17183439352524527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-0.16433289731925749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-0.15357786726887568</c:v>
                </c:pt>
                <c:pt idx="77">
                  <c:v>-0.13280263396579375</c:v>
                </c:pt>
                <c:pt idx="78">
                  <c:v>-0.13280263396579375</c:v>
                </c:pt>
                <c:pt idx="79">
                  <c:v>-0.1170296372156361</c:v>
                </c:pt>
                <c:pt idx="80">
                  <c:v>-0.11679328848434774</c:v>
                </c:pt>
                <c:pt idx="81">
                  <c:v>-0.12995704026157429</c:v>
                </c:pt>
                <c:pt idx="82">
                  <c:v>-0.13644255405065123</c:v>
                </c:pt>
                <c:pt idx="83">
                  <c:v>-0.14630037816077188</c:v>
                </c:pt>
                <c:pt idx="84">
                  <c:v>-0.13507170997156248</c:v>
                </c:pt>
                <c:pt idx="85">
                  <c:v>-0.13646420182693914</c:v>
                </c:pt>
                <c:pt idx="86">
                  <c:v>-0.12649019120787341</c:v>
                </c:pt>
                <c:pt idx="87">
                  <c:v>-0.11671652946712836</c:v>
                </c:pt>
                <c:pt idx="88">
                  <c:v>-0.10675022239687981</c:v>
                </c:pt>
                <c:pt idx="89">
                  <c:v>-0.10319927944812697</c:v>
                </c:pt>
                <c:pt idx="90">
                  <c:v>-0.11007923141133563</c:v>
                </c:pt>
                <c:pt idx="91">
                  <c:v>-0.11781647581812719</c:v>
                </c:pt>
                <c:pt idx="92">
                  <c:v>-0.11100232769151464</c:v>
                </c:pt>
                <c:pt idx="93">
                  <c:v>-9.7638770327178104E-2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D-40DB-A796-FB18A96870D7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(4.5%)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0.33844569979892458</c:v>
                </c:pt>
                <c:pt idx="1">
                  <c:v>0.21840526431946644</c:v>
                </c:pt>
                <c:pt idx="2">
                  <c:v>0.14206989329592631</c:v>
                </c:pt>
                <c:pt idx="3">
                  <c:v>0.25365242510702024</c:v>
                </c:pt>
                <c:pt idx="4">
                  <c:v>6.7046526367867593E-2</c:v>
                </c:pt>
                <c:pt idx="5">
                  <c:v>0.3527802110577285</c:v>
                </c:pt>
                <c:pt idx="6">
                  <c:v>0.44210094328573396</c:v>
                </c:pt>
                <c:pt idx="7">
                  <c:v>-5.3023899070563166E-2</c:v>
                </c:pt>
                <c:pt idx="8">
                  <c:v>-0.1926278184190291</c:v>
                </c:pt>
                <c:pt idx="9">
                  <c:v>0.19713761720042181</c:v>
                </c:pt>
                <c:pt idx="10">
                  <c:v>0.38591205236542603</c:v>
                </c:pt>
                <c:pt idx="11">
                  <c:v>0.56008939437570759</c:v>
                </c:pt>
                <c:pt idx="12">
                  <c:v>0.25839582504657371</c:v>
                </c:pt>
                <c:pt idx="13">
                  <c:v>7.6054071379209456E-2</c:v>
                </c:pt>
                <c:pt idx="14">
                  <c:v>0.17431048891944576</c:v>
                </c:pt>
                <c:pt idx="15">
                  <c:v>-1.8289380210146838E-2</c:v>
                </c:pt>
                <c:pt idx="16">
                  <c:v>-8.665151771421695E-3</c:v>
                </c:pt>
                <c:pt idx="17">
                  <c:v>-0.11108479083700624</c:v>
                </c:pt>
                <c:pt idx="18">
                  <c:v>-0.16872318976500067</c:v>
                </c:pt>
                <c:pt idx="19">
                  <c:v>0.12998037173032276</c:v>
                </c:pt>
                <c:pt idx="20">
                  <c:v>-1.506700645125195E-2</c:v>
                </c:pt>
                <c:pt idx="21">
                  <c:v>-0.22408784541622806</c:v>
                </c:pt>
                <c:pt idx="22">
                  <c:v>-0.15275824419493664</c:v>
                </c:pt>
                <c:pt idx="23">
                  <c:v>-0.43386556110721974</c:v>
                </c:pt>
                <c:pt idx="24">
                  <c:v>-0.47650154485344653</c:v>
                </c:pt>
                <c:pt idx="25">
                  <c:v>-0.31688168262915495</c:v>
                </c:pt>
                <c:pt idx="26">
                  <c:v>-0.35943114579218727</c:v>
                </c:pt>
                <c:pt idx="27">
                  <c:v>1.3728434966643464E-2</c:v>
                </c:pt>
                <c:pt idx="28">
                  <c:v>0.18792882992400625</c:v>
                </c:pt>
                <c:pt idx="29">
                  <c:v>0.10952143717119352</c:v>
                </c:pt>
                <c:pt idx="30">
                  <c:v>8.8330831347430042E-2</c:v>
                </c:pt>
                <c:pt idx="31">
                  <c:v>-0.14881233355448273</c:v>
                </c:pt>
                <c:pt idx="32">
                  <c:v>0.32514872465326777</c:v>
                </c:pt>
                <c:pt idx="33">
                  <c:v>0.50989473742627822</c:v>
                </c:pt>
                <c:pt idx="34">
                  <c:v>0.51846465179549983</c:v>
                </c:pt>
                <c:pt idx="35">
                  <c:v>0.49510625552077075</c:v>
                </c:pt>
                <c:pt idx="36">
                  <c:v>0.51905553247218073</c:v>
                </c:pt>
                <c:pt idx="37">
                  <c:v>0.38497823340591081</c:v>
                </c:pt>
                <c:pt idx="38">
                  <c:v>0.27966396199129967</c:v>
                </c:pt>
                <c:pt idx="39">
                  <c:v>-5.504631670370868E-2</c:v>
                </c:pt>
                <c:pt idx="40">
                  <c:v>-4.5610489216304471E-2</c:v>
                </c:pt>
                <c:pt idx="41">
                  <c:v>-2.9367854718569272E-2</c:v>
                </c:pt>
                <c:pt idx="42">
                  <c:v>0.16036265545083683</c:v>
                </c:pt>
                <c:pt idx="43">
                  <c:v>0.26383448777720275</c:v>
                </c:pt>
                <c:pt idx="44">
                  <c:v>-0.15271047272099378</c:v>
                </c:pt>
                <c:pt idx="45">
                  <c:v>-0.26691320288474207</c:v>
                </c:pt>
                <c:pt idx="46">
                  <c:v>-0.37811915736897289</c:v>
                </c:pt>
                <c:pt idx="47">
                  <c:v>-0.10968944032129214</c:v>
                </c:pt>
                <c:pt idx="48">
                  <c:v>-0.12956104808154051</c:v>
                </c:pt>
                <c:pt idx="49">
                  <c:v>0.13902542104981599</c:v>
                </c:pt>
                <c:pt idx="50">
                  <c:v>0.3161254981783283</c:v>
                </c:pt>
                <c:pt idx="51">
                  <c:v>0.3991517776669829</c:v>
                </c:pt>
                <c:pt idx="52">
                  <c:v>0.28167725744209399</c:v>
                </c:pt>
                <c:pt idx="53">
                  <c:v>0.10639144338848913</c:v>
                </c:pt>
                <c:pt idx="54">
                  <c:v>-0.1458166764337463</c:v>
                </c:pt>
                <c:pt idx="55">
                  <c:v>-0.11067393489488597</c:v>
                </c:pt>
                <c:pt idx="56">
                  <c:v>0.10760422106690973</c:v>
                </c:pt>
                <c:pt idx="57">
                  <c:v>8.1296289341761682E-2</c:v>
                </c:pt>
                <c:pt idx="58">
                  <c:v>2.8910545353658904E-2</c:v>
                </c:pt>
                <c:pt idx="59">
                  <c:v>-0.17810949125396658</c:v>
                </c:pt>
                <c:pt idx="60">
                  <c:v>-0.17915598162595234</c:v>
                </c:pt>
                <c:pt idx="61">
                  <c:v>-0.25960573434874923</c:v>
                </c:pt>
                <c:pt idx="62">
                  <c:v>-0.36841442142304304</c:v>
                </c:pt>
                <c:pt idx="63">
                  <c:v>-0.29808696840665488</c:v>
                </c:pt>
                <c:pt idx="64">
                  <c:v>-5.39278615511719E-2</c:v>
                </c:pt>
                <c:pt idx="65">
                  <c:v>0.38649765441544748</c:v>
                </c:pt>
                <c:pt idx="66">
                  <c:v>0.48498777768733442</c:v>
                </c:pt>
                <c:pt idx="67">
                  <c:v>0.30210408506084252</c:v>
                </c:pt>
                <c:pt idx="68">
                  <c:v>0.2416961833506118</c:v>
                </c:pt>
                <c:pt idx="69">
                  <c:v>0.19970944181851491</c:v>
                </c:pt>
                <c:pt idx="70">
                  <c:v>0.41747255765643115</c:v>
                </c:pt>
                <c:pt idx="71">
                  <c:v>0.57352491136768868</c:v>
                </c:pt>
                <c:pt idx="72">
                  <c:v>0.8068811512504237</c:v>
                </c:pt>
                <c:pt idx="73">
                  <c:v>0.82624193387536349</c:v>
                </c:pt>
                <c:pt idx="74">
                  <c:v>0.98452329629946811</c:v>
                </c:pt>
                <c:pt idx="75">
                  <c:v>0.79407944796554386</c:v>
                </c:pt>
                <c:pt idx="76">
                  <c:v>0.59930334144129593</c:v>
                </c:pt>
                <c:pt idx="77">
                  <c:v>-1.5997047313981508E-2</c:v>
                </c:pt>
                <c:pt idx="78">
                  <c:v>-0.28410497673062857</c:v>
                </c:pt>
                <c:pt idx="79">
                  <c:v>-3.1825874614743864E-2</c:v>
                </c:pt>
                <c:pt idx="80">
                  <c:v>1.3783532267490753E-2</c:v>
                </c:pt>
                <c:pt idx="81">
                  <c:v>8.5540149633264936E-2</c:v>
                </c:pt>
                <c:pt idx="82">
                  <c:v>-8.1877564895818725E-3</c:v>
                </c:pt>
                <c:pt idx="83">
                  <c:v>-0.13633343868829345</c:v>
                </c:pt>
                <c:pt idx="84">
                  <c:v>-0.15454826006949279</c:v>
                </c:pt>
                <c:pt idx="85">
                  <c:v>-0.192448536390641</c:v>
                </c:pt>
                <c:pt idx="86">
                  <c:v>-0.20143538756730264</c:v>
                </c:pt>
                <c:pt idx="87">
                  <c:v>2.5225556325858808E-2</c:v>
                </c:pt>
                <c:pt idx="88">
                  <c:v>-0.11128928764739439</c:v>
                </c:pt>
                <c:pt idx="89">
                  <c:v>4.4062531816297282E-2</c:v>
                </c:pt>
                <c:pt idx="90">
                  <c:v>0.26381306207688848</c:v>
                </c:pt>
                <c:pt idx="91">
                  <c:v>9.9966801795376078E-2</c:v>
                </c:pt>
                <c:pt idx="92">
                  <c:v>0.10956922229902334</c:v>
                </c:pt>
                <c:pt idx="93">
                  <c:v>0.14552272635817715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D-40DB-A796-FB18A96870D7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(53.2%)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1.440083822492447</c:v>
                </c:pt>
                <c:pt idx="13">
                  <c:v>1.4207571087857109</c:v>
                </c:pt>
                <c:pt idx="14">
                  <c:v>1.3245747822606575</c:v>
                </c:pt>
                <c:pt idx="15">
                  <c:v>1.3976075240067085</c:v>
                </c:pt>
                <c:pt idx="16">
                  <c:v>1.2572844398120531</c:v>
                </c:pt>
                <c:pt idx="17">
                  <c:v>0.82439816164538948</c:v>
                </c:pt>
                <c:pt idx="18">
                  <c:v>0.59570942628443968</c:v>
                </c:pt>
                <c:pt idx="19">
                  <c:v>0.5780115539731886</c:v>
                </c:pt>
                <c:pt idx="20">
                  <c:v>0.37931584168039462</c:v>
                </c:pt>
                <c:pt idx="21">
                  <c:v>0.32390701052058513</c:v>
                </c:pt>
                <c:pt idx="22">
                  <c:v>0.33239191838657367</c:v>
                </c:pt>
                <c:pt idx="23">
                  <c:v>0.25720825204513753</c:v>
                </c:pt>
                <c:pt idx="24">
                  <c:v>0.12502946996739972</c:v>
                </c:pt>
                <c:pt idx="25">
                  <c:v>-0.39038613705857073</c:v>
                </c:pt>
                <c:pt idx="26">
                  <c:v>-0.35191448338529263</c:v>
                </c:pt>
                <c:pt idx="27">
                  <c:v>-0.30221667411160125</c:v>
                </c:pt>
                <c:pt idx="28">
                  <c:v>-0.28097874344282092</c:v>
                </c:pt>
                <c:pt idx="29">
                  <c:v>-0.17031175100016799</c:v>
                </c:pt>
                <c:pt idx="30">
                  <c:v>-0.18391051632342914</c:v>
                </c:pt>
                <c:pt idx="31">
                  <c:v>-0.19898681419319939</c:v>
                </c:pt>
                <c:pt idx="32">
                  <c:v>-0.33142823197556009</c:v>
                </c:pt>
                <c:pt idx="33">
                  <c:v>-0.38524643580636564</c:v>
                </c:pt>
                <c:pt idx="34">
                  <c:v>-0.49093876098662581</c:v>
                </c:pt>
                <c:pt idx="35">
                  <c:v>-0.51392445180169921</c:v>
                </c:pt>
                <c:pt idx="36">
                  <c:v>-0.51118988977763169</c:v>
                </c:pt>
                <c:pt idx="37">
                  <c:v>-8.948532801488368E-2</c:v>
                </c:pt>
                <c:pt idx="38">
                  <c:v>-0.20784405206598291</c:v>
                </c:pt>
                <c:pt idx="39">
                  <c:v>-0.14436116944010244</c:v>
                </c:pt>
                <c:pt idx="40">
                  <c:v>-0.1945792948509035</c:v>
                </c:pt>
                <c:pt idx="41">
                  <c:v>-0.22987801377844902</c:v>
                </c:pt>
                <c:pt idx="42">
                  <c:v>-1.1544868325989638E-2</c:v>
                </c:pt>
                <c:pt idx="43">
                  <c:v>-5.0655372631014856E-2</c:v>
                </c:pt>
                <c:pt idx="44">
                  <c:v>9.3465138718658886E-2</c:v>
                </c:pt>
                <c:pt idx="45">
                  <c:v>0.10663268856363778</c:v>
                </c:pt>
                <c:pt idx="46">
                  <c:v>0.19803720969396957</c:v>
                </c:pt>
                <c:pt idx="47">
                  <c:v>0.26872449705875279</c:v>
                </c:pt>
                <c:pt idx="48">
                  <c:v>0.50598175297856085</c:v>
                </c:pt>
                <c:pt idx="49">
                  <c:v>0.66705716824709793</c:v>
                </c:pt>
                <c:pt idx="50">
                  <c:v>0.85016484341180654</c:v>
                </c:pt>
                <c:pt idx="51">
                  <c:v>0.78606794910559485</c:v>
                </c:pt>
                <c:pt idx="52">
                  <c:v>0.71162542460563505</c:v>
                </c:pt>
                <c:pt idx="53">
                  <c:v>0.47331279635659806</c:v>
                </c:pt>
                <c:pt idx="54">
                  <c:v>0.33682970700963777</c:v>
                </c:pt>
                <c:pt idx="55">
                  <c:v>0.47894432073810722</c:v>
                </c:pt>
                <c:pt idx="56">
                  <c:v>0.48624890461005887</c:v>
                </c:pt>
                <c:pt idx="57">
                  <c:v>0.49608158559120796</c:v>
                </c:pt>
                <c:pt idx="58">
                  <c:v>0.57838421937986761</c:v>
                </c:pt>
                <c:pt idx="59">
                  <c:v>0.58171343425462052</c:v>
                </c:pt>
                <c:pt idx="60">
                  <c:v>0.40911628181104231</c:v>
                </c:pt>
                <c:pt idx="61">
                  <c:v>0.37929270351716082</c:v>
                </c:pt>
                <c:pt idx="62">
                  <c:v>0.39698280815659914</c:v>
                </c:pt>
                <c:pt idx="63">
                  <c:v>0.23922400879100211</c:v>
                </c:pt>
                <c:pt idx="64">
                  <c:v>0.39357405264701389</c:v>
                </c:pt>
                <c:pt idx="65">
                  <c:v>0.60670624455549038</c:v>
                </c:pt>
                <c:pt idx="66">
                  <c:v>0.55329599984605671</c:v>
                </c:pt>
                <c:pt idx="67">
                  <c:v>0.54477639510045472</c:v>
                </c:pt>
                <c:pt idx="68">
                  <c:v>0.64297003203028946</c:v>
                </c:pt>
                <c:pt idx="69">
                  <c:v>0.73347620514025214</c:v>
                </c:pt>
                <c:pt idx="70">
                  <c:v>0.599782554261304</c:v>
                </c:pt>
                <c:pt idx="71">
                  <c:v>0.50209811092750078</c:v>
                </c:pt>
                <c:pt idx="72">
                  <c:v>0.64676390122290273</c:v>
                </c:pt>
                <c:pt idx="73">
                  <c:v>0.71515636035504038</c:v>
                </c:pt>
                <c:pt idx="74">
                  <c:v>0.59439998276266581</c:v>
                </c:pt>
                <c:pt idx="75">
                  <c:v>0.71989906460558262</c:v>
                </c:pt>
                <c:pt idx="76">
                  <c:v>0.8458897601151697</c:v>
                </c:pt>
                <c:pt idx="77">
                  <c:v>0.83016296441807447</c:v>
                </c:pt>
                <c:pt idx="78">
                  <c:v>0.88356371248130805</c:v>
                </c:pt>
                <c:pt idx="79">
                  <c:v>0.92271542542288221</c:v>
                </c:pt>
                <c:pt idx="80">
                  <c:v>0.7983507376728709</c:v>
                </c:pt>
                <c:pt idx="81">
                  <c:v>0.6548330207806875</c:v>
                </c:pt>
                <c:pt idx="82">
                  <c:v>0.8064455845733306</c:v>
                </c:pt>
                <c:pt idx="83">
                  <c:v>0.84632868744279066</c:v>
                </c:pt>
                <c:pt idx="84">
                  <c:v>0.46816703304728452</c:v>
                </c:pt>
                <c:pt idx="85">
                  <c:v>0.43399813761740746</c:v>
                </c:pt>
                <c:pt idx="86">
                  <c:v>0.39366351565667934</c:v>
                </c:pt>
                <c:pt idx="87">
                  <c:v>0.30821978653038329</c:v>
                </c:pt>
                <c:pt idx="88">
                  <c:v>2.90026069466683E-2</c:v>
                </c:pt>
                <c:pt idx="89">
                  <c:v>-4.3230832512653194E-2</c:v>
                </c:pt>
                <c:pt idx="90">
                  <c:v>-3.9048476130174592E-3</c:v>
                </c:pt>
                <c:pt idx="91">
                  <c:v>-7.339573879053829E-2</c:v>
                </c:pt>
                <c:pt idx="92">
                  <c:v>-7.1280005579711439E-2</c:v>
                </c:pt>
                <c:pt idx="93">
                  <c:v>-4.6485591061513065E-2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5D-40DB-A796-FB18A9687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2.3254828453063965</c:v>
                </c:pt>
                <c:pt idx="13" formatCode="0.0">
                  <c:v>2.3557507991790771</c:v>
                </c:pt>
                <c:pt idx="14" formatCode="0.0">
                  <c:v>2.4964323043823242</c:v>
                </c:pt>
                <c:pt idx="15" formatCode="0.0">
                  <c:v>2.0578329563140869</c:v>
                </c:pt>
                <c:pt idx="16" formatCode="0.0">
                  <c:v>1.9974057674407959</c:v>
                </c:pt>
                <c:pt idx="17" formatCode="0.0">
                  <c:v>1.432442307472229</c:v>
                </c:pt>
                <c:pt idx="18" formatCode="0.0">
                  <c:v>1.0993461608886719</c:v>
                </c:pt>
                <c:pt idx="19" formatCode="0.0">
                  <c:v>1.1599230766296387</c:v>
                </c:pt>
                <c:pt idx="20" formatCode="0.0">
                  <c:v>0.84771835803985596</c:v>
                </c:pt>
                <c:pt idx="21" formatCode="0.0">
                  <c:v>0.62669426202774048</c:v>
                </c:pt>
                <c:pt idx="22" formatCode="0.0">
                  <c:v>0.89785915613174438</c:v>
                </c:pt>
                <c:pt idx="23" formatCode="0.0">
                  <c:v>0.70306915044784546</c:v>
                </c:pt>
                <c:pt idx="24" formatCode="0.0">
                  <c:v>0.44870957732200623</c:v>
                </c:pt>
                <c:pt idx="25" formatCode="0.0">
                  <c:v>-1.6100980341434479E-2</c:v>
                </c:pt>
                <c:pt idx="26" formatCode="0.0">
                  <c:v>-0.11949308961629868</c:v>
                </c:pt>
                <c:pt idx="27" formatCode="0.0">
                  <c:v>0.2176072895526886</c:v>
                </c:pt>
                <c:pt idx="28" formatCode="0.0">
                  <c:v>0.41234451532363892</c:v>
                </c:pt>
                <c:pt idx="29" formatCode="0.0">
                  <c:v>0.49204203486442566</c:v>
                </c:pt>
                <c:pt idx="30" formatCode="0.0">
                  <c:v>0.50653547048568726</c:v>
                </c:pt>
                <c:pt idx="31" formatCode="0.0">
                  <c:v>0.36536920070648193</c:v>
                </c:pt>
                <c:pt idx="32" formatCode="0.0">
                  <c:v>0.74560421705245972</c:v>
                </c:pt>
                <c:pt idx="33" formatCode="0.0">
                  <c:v>0.61710923910140991</c:v>
                </c:pt>
                <c:pt idx="34" formatCode="0.0">
                  <c:v>0.44163516163825989</c:v>
                </c:pt>
                <c:pt idx="35" formatCode="0.0">
                  <c:v>0.50578439235687256</c:v>
                </c:pt>
                <c:pt idx="36" formatCode="0.0">
                  <c:v>0.70049369335174561</c:v>
                </c:pt>
                <c:pt idx="37" formatCode="0.0">
                  <c:v>1.0997179746627808</c:v>
                </c:pt>
                <c:pt idx="38" formatCode="0.0">
                  <c:v>0.78623872995376587</c:v>
                </c:pt>
                <c:pt idx="39" formatCode="0.0">
                  <c:v>0.63006860017776489</c:v>
                </c:pt>
                <c:pt idx="40" formatCode="0.0">
                  <c:v>0.47178491950035095</c:v>
                </c:pt>
                <c:pt idx="41" formatCode="0.0">
                  <c:v>0.33534997701644897</c:v>
                </c:pt>
                <c:pt idx="42" formatCode="0.0">
                  <c:v>0.82041275501251221</c:v>
                </c:pt>
                <c:pt idx="43" formatCode="0.0">
                  <c:v>0.82179677486419678</c:v>
                </c:pt>
                <c:pt idx="44" formatCode="0.0">
                  <c:v>0.54358619451522827</c:v>
                </c:pt>
                <c:pt idx="45" formatCode="0.0">
                  <c:v>0.49662956595420837</c:v>
                </c:pt>
                <c:pt idx="46" formatCode="0.0">
                  <c:v>0.43927094340324402</c:v>
                </c:pt>
                <c:pt idx="47" formatCode="0.0">
                  <c:v>0.5891411304473877</c:v>
                </c:pt>
                <c:pt idx="48" formatCode="0.0">
                  <c:v>0.83850187063217163</c:v>
                </c:pt>
                <c:pt idx="49" formatCode="0.0">
                  <c:v>1.3161889314651489</c:v>
                </c:pt>
                <c:pt idx="50" formatCode="0.0">
                  <c:v>1.8277308940887451</c:v>
                </c:pt>
                <c:pt idx="51" formatCode="0.0">
                  <c:v>1.7341253757476807</c:v>
                </c:pt>
                <c:pt idx="52" formatCode="0.0">
                  <c:v>1.4042041301727295</c:v>
                </c:pt>
                <c:pt idx="53" formatCode="0.0">
                  <c:v>1.0274076461791992</c:v>
                </c:pt>
                <c:pt idx="54" formatCode="0.0">
                  <c:v>0.51844686269760132</c:v>
                </c:pt>
                <c:pt idx="55" formatCode="0.0">
                  <c:v>0.72131460905075073</c:v>
                </c:pt>
                <c:pt idx="56" formatCode="0.0">
                  <c:v>1.069022536277771</c:v>
                </c:pt>
                <c:pt idx="57" formatCode="0.0">
                  <c:v>1.179172158241272</c:v>
                </c:pt>
                <c:pt idx="58" formatCode="0.0">
                  <c:v>1.2004730701446533</c:v>
                </c:pt>
                <c:pt idx="59" formatCode="0.0">
                  <c:v>1.1052999496459961</c:v>
                </c:pt>
                <c:pt idx="60" formatCode="0.0">
                  <c:v>0.88748306035995483</c:v>
                </c:pt>
                <c:pt idx="61" formatCode="0.0">
                  <c:v>0.55155807733535767</c:v>
                </c:pt>
                <c:pt idx="62" formatCode="0.0">
                  <c:v>0.4973641037940979</c:v>
                </c:pt>
                <c:pt idx="63" formatCode="0.0">
                  <c:v>0.56598883867263794</c:v>
                </c:pt>
                <c:pt idx="64" formatCode="0.0">
                  <c:v>1.1071121692657471</c:v>
                </c:pt>
                <c:pt idx="65" formatCode="0.0">
                  <c:v>1.8590147495269775</c:v>
                </c:pt>
                <c:pt idx="66" formatCode="0.0">
                  <c:v>1.5548222064971924</c:v>
                </c:pt>
                <c:pt idx="67" formatCode="0.0">
                  <c:v>1.3273390531539917</c:v>
                </c:pt>
                <c:pt idx="68" formatCode="0.0">
                  <c:v>1.4388495683670044</c:v>
                </c:pt>
                <c:pt idx="69" formatCode="0.0">
                  <c:v>1.6400688886642456</c:v>
                </c:pt>
                <c:pt idx="70" formatCode="0.0">
                  <c:v>1.6946049928665161</c:v>
                </c:pt>
                <c:pt idx="71" formatCode="0.0">
                  <c:v>1.6788398027420044</c:v>
                </c:pt>
                <c:pt idx="72" formatCode="0.0">
                  <c:v>2.1192402839660645</c:v>
                </c:pt>
                <c:pt idx="73" formatCode="0.0">
                  <c:v>2.4516713619232178</c:v>
                </c:pt>
                <c:pt idx="74" formatCode="0.0">
                  <c:v>2.4544863700866699</c:v>
                </c:pt>
                <c:pt idx="75" formatCode="0.0">
                  <c:v>2.2246954441070557</c:v>
                </c:pt>
                <c:pt idx="76" formatCode="0.0">
                  <c:v>2.1460587978363037</c:v>
                </c:pt>
                <c:pt idx="77" formatCode="0.0">
                  <c:v>1.3830757141113281</c:v>
                </c:pt>
                <c:pt idx="78" formatCode="0.0">
                  <c:v>1.3243043422698975</c:v>
                </c:pt>
                <c:pt idx="79" formatCode="0.0">
                  <c:v>1.6340497732162476</c:v>
                </c:pt>
                <c:pt idx="80" formatCode="0.0">
                  <c:v>1.4048576354980469</c:v>
                </c:pt>
                <c:pt idx="81" formatCode="0.0">
                  <c:v>1.1306847333908081</c:v>
                </c:pt>
                <c:pt idx="82" formatCode="0.0">
                  <c:v>1.257258415222168</c:v>
                </c:pt>
                <c:pt idx="83" formatCode="0.0">
                  <c:v>1.3903710842132568</c:v>
                </c:pt>
                <c:pt idx="84" formatCode="0.0">
                  <c:v>1.0302321910858154</c:v>
                </c:pt>
                <c:pt idx="85" formatCode="0.0">
                  <c:v>0.83844685554504395</c:v>
                </c:pt>
                <c:pt idx="86" formatCode="0.0">
                  <c:v>0.8316308856010437</c:v>
                </c:pt>
                <c:pt idx="87" formatCode="0.0">
                  <c:v>0.94504255056381226</c:v>
                </c:pt>
                <c:pt idx="88" formatCode="0.0">
                  <c:v>0.42427992820739746</c:v>
                </c:pt>
                <c:pt idx="89" formatCode="0.0">
                  <c:v>0.433757483959198</c:v>
                </c:pt>
                <c:pt idx="90" formatCode="0.0">
                  <c:v>0.60756617784500122</c:v>
                </c:pt>
                <c:pt idx="91" formatCode="0.0">
                  <c:v>0.17472696304321289</c:v>
                </c:pt>
                <c:pt idx="92" formatCode="0.0">
                  <c:v>0.23066394031047821</c:v>
                </c:pt>
                <c:pt idx="93" formatCode="0.0">
                  <c:v>0.30507081747055054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5D-40DB-A796-FB18A9687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in val="4273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3"/>
          <c:min val="-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 dirty="0">
                <a:effectLst/>
              </a:rPr>
              <a:t>איור </a:t>
            </a:r>
            <a:r>
              <a:rPr lang="he-IL" sz="2000" b="1" dirty="0" smtClean="0">
                <a:effectLst/>
              </a:rPr>
              <a:t>13: </a:t>
            </a:r>
            <a:r>
              <a:rPr lang="he-IL" sz="2000" b="1" dirty="0">
                <a:effectLst/>
              </a:rPr>
              <a:t>הציפיות לאינפלציה לשנה מהמקורות השונים
</a:t>
            </a:r>
            <a:r>
              <a:rPr lang="he-IL" sz="2000" b="0" dirty="0">
                <a:effectLst/>
              </a:rPr>
              <a:t>נתונים יומיים, דצמבר 2019 עד נובמבר 2020</a:t>
            </a:r>
            <a:endParaRPr lang="he-IL" sz="1600" b="0" dirty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0.82928834985714273</c:v>
                </c:pt>
                <c:pt idx="1394">
                  <c:v>0.82964252007142847</c:v>
                </c:pt>
                <c:pt idx="1395">
                  <c:v>0.82999669028571421</c:v>
                </c:pt>
                <c:pt idx="1396">
                  <c:v>0.83035086049999995</c:v>
                </c:pt>
                <c:pt idx="1397">
                  <c:v>0.83070503071428559</c:v>
                </c:pt>
                <c:pt idx="1398">
                  <c:v>0.83069929728571423</c:v>
                </c:pt>
                <c:pt idx="1399">
                  <c:v>0.83069960935714271</c:v>
                </c:pt>
                <c:pt idx="1400">
                  <c:v>0.8285436469285713</c:v>
                </c:pt>
                <c:pt idx="1401">
                  <c:v>0.8263876845</c:v>
                </c:pt>
                <c:pt idx="1402">
                  <c:v>0.82423172207142847</c:v>
                </c:pt>
                <c:pt idx="1403">
                  <c:v>0.82207575964285706</c:v>
                </c:pt>
                <c:pt idx="1404">
                  <c:v>0.81991979721428565</c:v>
                </c:pt>
                <c:pt idx="1405">
                  <c:v>0.81776499250000001</c:v>
                </c:pt>
                <c:pt idx="1406">
                  <c:v>0.81561306371428588</c:v>
                </c:pt>
                <c:pt idx="1407">
                  <c:v>0.81435667864285732</c:v>
                </c:pt>
                <c:pt idx="1408">
                  <c:v>0.81310029357142877</c:v>
                </c:pt>
                <c:pt idx="1409">
                  <c:v>0.8118439085000001</c:v>
                </c:pt>
                <c:pt idx="1410">
                  <c:v>0.81094742521428576</c:v>
                </c:pt>
                <c:pt idx="1411">
                  <c:v>0.81004867992857144</c:v>
                </c:pt>
                <c:pt idx="1412">
                  <c:v>0.80950983828571421</c:v>
                </c:pt>
                <c:pt idx="1413">
                  <c:v>0.80897174257142834</c:v>
                </c:pt>
                <c:pt idx="1414">
                  <c:v>0.8102359965</c:v>
                </c:pt>
                <c:pt idx="1415">
                  <c:v>0.81150025042857143</c:v>
                </c:pt>
                <c:pt idx="1416">
                  <c:v>0.81276450435714298</c:v>
                </c:pt>
                <c:pt idx="1417">
                  <c:v>0.81448672692857149</c:v>
                </c:pt>
                <c:pt idx="1418">
                  <c:v>0.81620894950000011</c:v>
                </c:pt>
                <c:pt idx="1419">
                  <c:v>0.81758017278571438</c:v>
                </c:pt>
                <c:pt idx="1420">
                  <c:v>0.81894851742857155</c:v>
                </c:pt>
                <c:pt idx="1421">
                  <c:v>0.81941140557142866</c:v>
                </c:pt>
                <c:pt idx="1422">
                  <c:v>0.81987429371428588</c:v>
                </c:pt>
                <c:pt idx="1423">
                  <c:v>0.82033718185714288</c:v>
                </c:pt>
                <c:pt idx="1424">
                  <c:v>0.82044016821428578</c:v>
                </c:pt>
                <c:pt idx="1425">
                  <c:v>0.81964591585714286</c:v>
                </c:pt>
                <c:pt idx="1426">
                  <c:v>0.81668852864285724</c:v>
                </c:pt>
                <c:pt idx="1427">
                  <c:v>0.81372258935714292</c:v>
                </c:pt>
                <c:pt idx="1428">
                  <c:v>0.80985119364285718</c:v>
                </c:pt>
                <c:pt idx="1429">
                  <c:v>0.80597979792857133</c:v>
                </c:pt>
                <c:pt idx="1430">
                  <c:v>0.80210840221428559</c:v>
                </c:pt>
                <c:pt idx="1431">
                  <c:v>0.79777903785714277</c:v>
                </c:pt>
                <c:pt idx="1432">
                  <c:v>0.79344967349999984</c:v>
                </c:pt>
                <c:pt idx="1433">
                  <c:v>0.78947348849999988</c:v>
                </c:pt>
                <c:pt idx="1434">
                  <c:v>0.78550018214285711</c:v>
                </c:pt>
                <c:pt idx="1435">
                  <c:v>0.78207287285714278</c:v>
                </c:pt>
                <c:pt idx="1436">
                  <c:v>0.77864556357142856</c:v>
                </c:pt>
                <c:pt idx="1437">
                  <c:v>0.77521825428571423</c:v>
                </c:pt>
                <c:pt idx="1438">
                  <c:v>0.77179094500000001</c:v>
                </c:pt>
                <c:pt idx="1439">
                  <c:v>0.76927078342857147</c:v>
                </c:pt>
                <c:pt idx="1440">
                  <c:v>0.76891375671428563</c:v>
                </c:pt>
                <c:pt idx="1441">
                  <c:v>0.76802624021428567</c:v>
                </c:pt>
                <c:pt idx="1442">
                  <c:v>0.76713872371428571</c:v>
                </c:pt>
                <c:pt idx="1443">
                  <c:v>0.76625120721428563</c:v>
                </c:pt>
                <c:pt idx="1444">
                  <c:v>0.76536369071428556</c:v>
                </c:pt>
                <c:pt idx="1445">
                  <c:v>0.76312241899999989</c:v>
                </c:pt>
                <c:pt idx="1446">
                  <c:v>0.7592637297857141</c:v>
                </c:pt>
                <c:pt idx="1447">
                  <c:v>0.75540170278571417</c:v>
                </c:pt>
                <c:pt idx="1448">
                  <c:v>0.75153967578571412</c:v>
                </c:pt>
                <c:pt idx="1449">
                  <c:v>0.74677521400000002</c:v>
                </c:pt>
                <c:pt idx="1450">
                  <c:v>0.7420107522142857</c:v>
                </c:pt>
                <c:pt idx="1451">
                  <c:v>0.73724629042857148</c:v>
                </c:pt>
                <c:pt idx="1452">
                  <c:v>0.73248182864285716</c:v>
                </c:pt>
                <c:pt idx="1453">
                  <c:v>0.72770971985714283</c:v>
                </c:pt>
                <c:pt idx="1454">
                  <c:v>0.72293806114285719</c:v>
                </c:pt>
                <c:pt idx="1455">
                  <c:v>0.71870544428571448</c:v>
                </c:pt>
                <c:pt idx="1456">
                  <c:v>0.71447282742857154</c:v>
                </c:pt>
                <c:pt idx="1457">
                  <c:v>0.71024021057142861</c:v>
                </c:pt>
                <c:pt idx="1458">
                  <c:v>0.70600759371428568</c:v>
                </c:pt>
                <c:pt idx="1459">
                  <c:v>0.70312873207142867</c:v>
                </c:pt>
                <c:pt idx="1460">
                  <c:v>0.70186687385714297</c:v>
                </c:pt>
                <c:pt idx="1461">
                  <c:v>0.70060501564285715</c:v>
                </c:pt>
                <c:pt idx="1462">
                  <c:v>0.69934315742857145</c:v>
                </c:pt>
                <c:pt idx="1463">
                  <c:v>0.69934319342857154</c:v>
                </c:pt>
                <c:pt idx="1464">
                  <c:v>0.69934322942857141</c:v>
                </c:pt>
                <c:pt idx="1465">
                  <c:v>0.6993432654285715</c:v>
                </c:pt>
                <c:pt idx="1466">
                  <c:v>0.69988206071428571</c:v>
                </c:pt>
                <c:pt idx="1467">
                  <c:v>0.70078010614285713</c:v>
                </c:pt>
                <c:pt idx="1468">
                  <c:v>0.70203763599999991</c:v>
                </c:pt>
                <c:pt idx="1469">
                  <c:v>0.7032951658571428</c:v>
                </c:pt>
                <c:pt idx="1470">
                  <c:v>0.70437302585714268</c:v>
                </c:pt>
                <c:pt idx="1471">
                  <c:v>0.70545088585714277</c:v>
                </c:pt>
                <c:pt idx="1472">
                  <c:v>0.70652874585714276</c:v>
                </c:pt>
                <c:pt idx="1473">
                  <c:v>0.70760701164285711</c:v>
                </c:pt>
                <c:pt idx="1474">
                  <c:v>0.70868569150000016</c:v>
                </c:pt>
                <c:pt idx="1475">
                  <c:v>0.7097643713571431</c:v>
                </c:pt>
                <c:pt idx="1476">
                  <c:v>0.70994167814285736</c:v>
                </c:pt>
                <c:pt idx="1477">
                  <c:v>0.71011682264285725</c:v>
                </c:pt>
                <c:pt idx="1478">
                  <c:v>0.71029196714285725</c:v>
                </c:pt>
                <c:pt idx="1479">
                  <c:v>0.71046711164285714</c:v>
                </c:pt>
                <c:pt idx="1480">
                  <c:v>0.71010349685714291</c:v>
                </c:pt>
                <c:pt idx="1481">
                  <c:v>0.70900882728571424</c:v>
                </c:pt>
                <c:pt idx="1482">
                  <c:v>0.70755422321428563</c:v>
                </c:pt>
                <c:pt idx="1483">
                  <c:v>0.70609961914285713</c:v>
                </c:pt>
                <c:pt idx="1484">
                  <c:v>0.70482468492857131</c:v>
                </c:pt>
                <c:pt idx="1485">
                  <c:v>0.70354975071428572</c:v>
                </c:pt>
                <c:pt idx="1486">
                  <c:v>0.70227481650000001</c:v>
                </c:pt>
                <c:pt idx="1487">
                  <c:v>0.70099947649999994</c:v>
                </c:pt>
                <c:pt idx="1488">
                  <c:v>0.69936096557142846</c:v>
                </c:pt>
                <c:pt idx="1489">
                  <c:v>0.69772245464285709</c:v>
                </c:pt>
                <c:pt idx="1490">
                  <c:v>0.69698531678571407</c:v>
                </c:pt>
                <c:pt idx="1491">
                  <c:v>0.69589118635714287</c:v>
                </c:pt>
                <c:pt idx="1492">
                  <c:v>0.69479705592857144</c:v>
                </c:pt>
                <c:pt idx="1493">
                  <c:v>0.69370292550000012</c:v>
                </c:pt>
                <c:pt idx="1494">
                  <c:v>0.69260892500000004</c:v>
                </c:pt>
                <c:pt idx="1495">
                  <c:v>0.6918867291428572</c:v>
                </c:pt>
                <c:pt idx="1496">
                  <c:v>0.69080544957142875</c:v>
                </c:pt>
                <c:pt idx="1497">
                  <c:v>0.68972551907142865</c:v>
                </c:pt>
                <c:pt idx="1498">
                  <c:v>0.68900467285714295</c:v>
                </c:pt>
                <c:pt idx="1499">
                  <c:v>0.68828382664285725</c:v>
                </c:pt>
                <c:pt idx="1500">
                  <c:v>0.68756298042857134</c:v>
                </c:pt>
                <c:pt idx="1501">
                  <c:v>0.68684213421428564</c:v>
                </c:pt>
                <c:pt idx="1502">
                  <c:v>0.6863049168571429</c:v>
                </c:pt>
                <c:pt idx="1503">
                  <c:v>0.68576769950000005</c:v>
                </c:pt>
                <c:pt idx="1504">
                  <c:v>0.6852304821428572</c:v>
                </c:pt>
                <c:pt idx="1505">
                  <c:v>0.6852319617142858</c:v>
                </c:pt>
                <c:pt idx="1506">
                  <c:v>0.68523344128571428</c:v>
                </c:pt>
                <c:pt idx="1507">
                  <c:v>0.68523492085714288</c:v>
                </c:pt>
                <c:pt idx="1508">
                  <c:v>0.68542722407142864</c:v>
                </c:pt>
                <c:pt idx="1509">
                  <c:v>0.68634269828571426</c:v>
                </c:pt>
                <c:pt idx="1510">
                  <c:v>0.68761725621428571</c:v>
                </c:pt>
                <c:pt idx="1511">
                  <c:v>0.68889046507142859</c:v>
                </c:pt>
                <c:pt idx="1512">
                  <c:v>0.68962502735714293</c:v>
                </c:pt>
                <c:pt idx="1513">
                  <c:v>0.69035958964285726</c:v>
                </c:pt>
                <c:pt idx="1514">
                  <c:v>0.6910941519285716</c:v>
                </c:pt>
                <c:pt idx="1515">
                  <c:v>0.69182871421428593</c:v>
                </c:pt>
                <c:pt idx="1516">
                  <c:v>0.69193341750000015</c:v>
                </c:pt>
                <c:pt idx="1517">
                  <c:v>0.69203671792857147</c:v>
                </c:pt>
                <c:pt idx="1518">
                  <c:v>0.69124265478571456</c:v>
                </c:pt>
                <c:pt idx="1519">
                  <c:v>0.68811709221428596</c:v>
                </c:pt>
                <c:pt idx="1520">
                  <c:v>0.68499152964285714</c:v>
                </c:pt>
                <c:pt idx="1521">
                  <c:v>0.68096323378571433</c:v>
                </c:pt>
                <c:pt idx="1522">
                  <c:v>0.67674398435714278</c:v>
                </c:pt>
                <c:pt idx="1523">
                  <c:v>0.67108316907142862</c:v>
                </c:pt>
                <c:pt idx="1524">
                  <c:v>0.66577441335714294</c:v>
                </c:pt>
                <c:pt idx="1525">
                  <c:v>0.65786725557142856</c:v>
                </c:pt>
                <c:pt idx="1526">
                  <c:v>0.64861434978571431</c:v>
                </c:pt>
                <c:pt idx="1527">
                  <c:v>0.63936144400000006</c:v>
                </c:pt>
                <c:pt idx="1528">
                  <c:v>0.63010853821428581</c:v>
                </c:pt>
                <c:pt idx="1529">
                  <c:v>0.61126740507142852</c:v>
                </c:pt>
                <c:pt idx="1530">
                  <c:v>0.59323567299999991</c:v>
                </c:pt>
                <c:pt idx="1531">
                  <c:v>0.55036357999999996</c:v>
                </c:pt>
                <c:pt idx="1532">
                  <c:v>0.50774633671428571</c:v>
                </c:pt>
                <c:pt idx="1533">
                  <c:v>0.46586100071428571</c:v>
                </c:pt>
                <c:pt idx="1534">
                  <c:v>0.42397566471428577</c:v>
                </c:pt>
                <c:pt idx="1535">
                  <c:v>0.38084562428571428</c:v>
                </c:pt>
                <c:pt idx="1536">
                  <c:v>0.33757307800000008</c:v>
                </c:pt>
                <c:pt idx="1537">
                  <c:v>0.29715494978571433</c:v>
                </c:pt>
                <c:pt idx="1538">
                  <c:v>0.25566906721428573</c:v>
                </c:pt>
                <c:pt idx="1539">
                  <c:v>0.2149314182857143</c:v>
                </c:pt>
                <c:pt idx="1540">
                  <c:v>0.17714213250000002</c:v>
                </c:pt>
                <c:pt idx="1541">
                  <c:v>0.13935284671428572</c:v>
                </c:pt>
                <c:pt idx="1542">
                  <c:v>0.10142148521428571</c:v>
                </c:pt>
                <c:pt idx="1543">
                  <c:v>7.2943795142857162E-2</c:v>
                </c:pt>
                <c:pt idx="1544">
                  <c:v>4.6881563142857144E-2</c:v>
                </c:pt>
                <c:pt idx="1545">
                  <c:v>4.5234160428571431E-2</c:v>
                </c:pt>
                <c:pt idx="1546">
                  <c:v>4.1522018285714286E-2</c:v>
                </c:pt>
                <c:pt idx="1547">
                  <c:v>3.9229926214285712E-2</c:v>
                </c:pt>
                <c:pt idx="1548">
                  <c:v>3.6937834142857152E-2</c:v>
                </c:pt>
                <c:pt idx="1549">
                  <c:v>3.7930209785714285E-2</c:v>
                </c:pt>
                <c:pt idx="1550">
                  <c:v>3.9776318571428569E-2</c:v>
                </c:pt>
                <c:pt idx="1551">
                  <c:v>3.2015395000000009E-2</c:v>
                </c:pt>
                <c:pt idx="1552">
                  <c:v>2.3408209071428581E-2</c:v>
                </c:pt>
                <c:pt idx="1553">
                  <c:v>1.5512427500000007E-2</c:v>
                </c:pt>
                <c:pt idx="1554">
                  <c:v>6.1935930714285782E-3</c:v>
                </c:pt>
                <c:pt idx="1555">
                  <c:v>-3.1252413571428517E-3</c:v>
                </c:pt>
                <c:pt idx="1556">
                  <c:v>-1.3647614071428569E-2</c:v>
                </c:pt>
                <c:pt idx="1557">
                  <c:v>-2.4460811928571431E-2</c:v>
                </c:pt>
                <c:pt idx="1558">
                  <c:v>-3.6135968714285718E-2</c:v>
                </c:pt>
                <c:pt idx="1559">
                  <c:v>-4.9515417071428577E-2</c:v>
                </c:pt>
                <c:pt idx="1560">
                  <c:v>-6.0187612142857137E-2</c:v>
                </c:pt>
                <c:pt idx="1561">
                  <c:v>-7.0859807214285711E-2</c:v>
                </c:pt>
                <c:pt idx="1562">
                  <c:v>-8.1532002285714264E-2</c:v>
                </c:pt>
                <c:pt idx="1563">
                  <c:v>-9.3341227357142828E-2</c:v>
                </c:pt>
                <c:pt idx="1564">
                  <c:v>-0.10671354078571425</c:v>
                </c:pt>
                <c:pt idx="1565">
                  <c:v>-0.11289958985714284</c:v>
                </c:pt>
                <c:pt idx="1566">
                  <c:v>-0.11752368178571426</c:v>
                </c:pt>
                <c:pt idx="1567">
                  <c:v>-0.12100900964285712</c:v>
                </c:pt>
                <c:pt idx="1568">
                  <c:v>-0.1230716829285714</c:v>
                </c:pt>
                <c:pt idx="1569">
                  <c:v>-0.1251343562142857</c:v>
                </c:pt>
                <c:pt idx="1570">
                  <c:v>-0.12655981692857143</c:v>
                </c:pt>
                <c:pt idx="1571">
                  <c:v>-0.12784639285714286</c:v>
                </c:pt>
                <c:pt idx="1572">
                  <c:v>-0.13111156642857141</c:v>
                </c:pt>
                <c:pt idx="1573">
                  <c:v>-0.1319620115</c:v>
                </c:pt>
                <c:pt idx="1574">
                  <c:v>-0.13478926307142855</c:v>
                </c:pt>
                <c:pt idx="1575">
                  <c:v>-0.14116707192857142</c:v>
                </c:pt>
                <c:pt idx="1576">
                  <c:v>-0.14754488078571429</c:v>
                </c:pt>
                <c:pt idx="1577">
                  <c:v>-0.15576002571428571</c:v>
                </c:pt>
                <c:pt idx="1578">
                  <c:v>-0.16340675628571427</c:v>
                </c:pt>
                <c:pt idx="1579">
                  <c:v>-0.17217887699999998</c:v>
                </c:pt>
                <c:pt idx="1580">
                  <c:v>-0.18095099771428572</c:v>
                </c:pt>
                <c:pt idx="1581">
                  <c:v>-0.18943967171428569</c:v>
                </c:pt>
                <c:pt idx="1582">
                  <c:v>-0.20148035514285714</c:v>
                </c:pt>
                <c:pt idx="1583">
                  <c:v>-0.21352103857142854</c:v>
                </c:pt>
                <c:pt idx="1584">
                  <c:v>-0.22527849064285713</c:v>
                </c:pt>
                <c:pt idx="1585">
                  <c:v>-0.2367494464285714</c:v>
                </c:pt>
                <c:pt idx="1586">
                  <c:v>-0.24850041035714285</c:v>
                </c:pt>
                <c:pt idx="1587">
                  <c:v>-0.26053043578571428</c:v>
                </c:pt>
                <c:pt idx="1588">
                  <c:v>-0.26966506964285714</c:v>
                </c:pt>
                <c:pt idx="1589">
                  <c:v>-0.27780599685714286</c:v>
                </c:pt>
                <c:pt idx="1590">
                  <c:v>-0.28594692407142863</c:v>
                </c:pt>
                <c:pt idx="1591">
                  <c:v>-0.29225051521428569</c:v>
                </c:pt>
                <c:pt idx="1592">
                  <c:v>-0.29827065964285715</c:v>
                </c:pt>
                <c:pt idx="1593">
                  <c:v>-0.30401165185714285</c:v>
                </c:pt>
                <c:pt idx="1594">
                  <c:v>-0.30933155007142854</c:v>
                </c:pt>
                <c:pt idx="1595">
                  <c:v>-0.31620983257142854</c:v>
                </c:pt>
                <c:pt idx="1596">
                  <c:v>-0.3145301887857142</c:v>
                </c:pt>
                <c:pt idx="1597">
                  <c:v>-0.31285054499999998</c:v>
                </c:pt>
                <c:pt idx="1598">
                  <c:v>-0.30593330964285709</c:v>
                </c:pt>
                <c:pt idx="1599">
                  <c:v>-0.30116700585714284</c:v>
                </c:pt>
                <c:pt idx="1600">
                  <c:v>-0.28292755964285715</c:v>
                </c:pt>
                <c:pt idx="1601">
                  <c:v>-0.26085306507142858</c:v>
                </c:pt>
                <c:pt idx="1602">
                  <c:v>-0.2375752576428572</c:v>
                </c:pt>
                <c:pt idx="1603">
                  <c:v>-0.20560161028571433</c:v>
                </c:pt>
                <c:pt idx="1604">
                  <c:v>-0.17362796292857152</c:v>
                </c:pt>
                <c:pt idx="1605">
                  <c:v>-0.13936625800000008</c:v>
                </c:pt>
                <c:pt idx="1606">
                  <c:v>-0.10475107664285714</c:v>
                </c:pt>
                <c:pt idx="1607">
                  <c:v>-6.5015362357142809E-2</c:v>
                </c:pt>
                <c:pt idx="1608">
                  <c:v>-2.4699828142857132E-2</c:v>
                </c:pt>
                <c:pt idx="1609">
                  <c:v>1.7601012285714281E-2</c:v>
                </c:pt>
                <c:pt idx="1610">
                  <c:v>5.3473281285714276E-2</c:v>
                </c:pt>
                <c:pt idx="1611">
                  <c:v>8.9345550285714295E-2</c:v>
                </c:pt>
                <c:pt idx="1612">
                  <c:v>0.120690955</c:v>
                </c:pt>
                <c:pt idx="1613">
                  <c:v>0.15390173407142857</c:v>
                </c:pt>
                <c:pt idx="1614">
                  <c:v>0.17634640885714287</c:v>
                </c:pt>
                <c:pt idx="1615">
                  <c:v>0.19667029442857145</c:v>
                </c:pt>
                <c:pt idx="1616">
                  <c:v>0.21558761250000003</c:v>
                </c:pt>
                <c:pt idx="1617">
                  <c:v>0.23122939614285715</c:v>
                </c:pt>
                <c:pt idx="1618">
                  <c:v>0.24687117978571432</c:v>
                </c:pt>
                <c:pt idx="1619">
                  <c:v>0.26036768450000003</c:v>
                </c:pt>
                <c:pt idx="1620">
                  <c:v>0.27351071278571432</c:v>
                </c:pt>
                <c:pt idx="1621">
                  <c:v>0.28575301800000003</c:v>
                </c:pt>
                <c:pt idx="1622">
                  <c:v>0.29843257007142859</c:v>
                </c:pt>
                <c:pt idx="1623">
                  <c:v>0.31075971699999994</c:v>
                </c:pt>
                <c:pt idx="1624">
                  <c:v>0.32237033649999997</c:v>
                </c:pt>
                <c:pt idx="1625">
                  <c:v>0.333980956</c:v>
                </c:pt>
                <c:pt idx="1626">
                  <c:v>0.34587727549999997</c:v>
                </c:pt>
                <c:pt idx="1627">
                  <c:v>0.35627053742857145</c:v>
                </c:pt>
                <c:pt idx="1628">
                  <c:v>0.3650903107857143</c:v>
                </c:pt>
                <c:pt idx="1629">
                  <c:v>0.36974570257142858</c:v>
                </c:pt>
                <c:pt idx="1630">
                  <c:v>0.37138792749999999</c:v>
                </c:pt>
                <c:pt idx="1631">
                  <c:v>0.36930787107142854</c:v>
                </c:pt>
                <c:pt idx="1632">
                  <c:v>0.3672278146428572</c:v>
                </c:pt>
                <c:pt idx="1633">
                  <c:v>0.36500497957142847</c:v>
                </c:pt>
                <c:pt idx="1634">
                  <c:v>0.3617074322142857</c:v>
                </c:pt>
                <c:pt idx="1635">
                  <c:v>0.35417504578571429</c:v>
                </c:pt>
                <c:pt idx="1636">
                  <c:v>0.3460603115</c:v>
                </c:pt>
                <c:pt idx="1637">
                  <c:v>0.33888065000000001</c:v>
                </c:pt>
                <c:pt idx="1638">
                  <c:v>0.33141536671428568</c:v>
                </c:pt>
                <c:pt idx="1639">
                  <c:v>0.32395008342857146</c:v>
                </c:pt>
                <c:pt idx="1640">
                  <c:v>0.31598475028571427</c:v>
                </c:pt>
                <c:pt idx="1641">
                  <c:v>0.30551914549999998</c:v>
                </c:pt>
                <c:pt idx="1642">
                  <c:v>0.29169350499999996</c:v>
                </c:pt>
                <c:pt idx="1643">
                  <c:v>0.28174150199999998</c:v>
                </c:pt>
                <c:pt idx="1644">
                  <c:v>0.27351656328571428</c:v>
                </c:pt>
                <c:pt idx="1645">
                  <c:v>0.2661504510714286</c:v>
                </c:pt>
                <c:pt idx="1646">
                  <c:v>0.25878433885714286</c:v>
                </c:pt>
                <c:pt idx="1647">
                  <c:v>0.25198993978571432</c:v>
                </c:pt>
                <c:pt idx="1648">
                  <c:v>0.24598380735714284</c:v>
                </c:pt>
                <c:pt idx="1649">
                  <c:v>0.24055271535714287</c:v>
                </c:pt>
                <c:pt idx="1650">
                  <c:v>0.23426082099999998</c:v>
                </c:pt>
                <c:pt idx="1651">
                  <c:v>0.22524790249999996</c:v>
                </c:pt>
                <c:pt idx="1652">
                  <c:v>0.21538289157142851</c:v>
                </c:pt>
                <c:pt idx="1653">
                  <c:v>0.20551788064285709</c:v>
                </c:pt>
                <c:pt idx="1654">
                  <c:v>0.19529660371428567</c:v>
                </c:pt>
                <c:pt idx="1655">
                  <c:v>0.18893550478571428</c:v>
                </c:pt>
                <c:pt idx="1656">
                  <c:v>0.18507841778571429</c:v>
                </c:pt>
                <c:pt idx="1657">
                  <c:v>0.17850970028571431</c:v>
                </c:pt>
                <c:pt idx="1658">
                  <c:v>0.17122709550000001</c:v>
                </c:pt>
                <c:pt idx="1659">
                  <c:v>0.16637047878571429</c:v>
                </c:pt>
                <c:pt idx="1660">
                  <c:v>0.16151386207142854</c:v>
                </c:pt>
                <c:pt idx="1661">
                  <c:v>0.1565128857142857</c:v>
                </c:pt>
                <c:pt idx="1662">
                  <c:v>0.15151342428571429</c:v>
                </c:pt>
                <c:pt idx="1663">
                  <c:v>0.1465149097857143</c:v>
                </c:pt>
                <c:pt idx="1664">
                  <c:v>0.13853376100000001</c:v>
                </c:pt>
                <c:pt idx="1665">
                  <c:v>0.13183826957142858</c:v>
                </c:pt>
                <c:pt idx="1666">
                  <c:v>0.12628238028571429</c:v>
                </c:pt>
                <c:pt idx="1667">
                  <c:v>0.12072649100000001</c:v>
                </c:pt>
                <c:pt idx="1668">
                  <c:v>0.1158830565</c:v>
                </c:pt>
                <c:pt idx="1669">
                  <c:v>0.11089853992857143</c:v>
                </c:pt>
                <c:pt idx="1670">
                  <c:v>0.10634350257142855</c:v>
                </c:pt>
                <c:pt idx="1671">
                  <c:v>0.1030721255</c:v>
                </c:pt>
                <c:pt idx="1672">
                  <c:v>0.10108540785714289</c:v>
                </c:pt>
                <c:pt idx="1673">
                  <c:v>9.6672702142857156E-2</c:v>
                </c:pt>
                <c:pt idx="1674">
                  <c:v>9.2259996428571439E-2</c:v>
                </c:pt>
                <c:pt idx="1675">
                  <c:v>8.7989741857142853E-2</c:v>
                </c:pt>
                <c:pt idx="1676">
                  <c:v>8.3861952642857132E-2</c:v>
                </c:pt>
                <c:pt idx="1677">
                  <c:v>7.9734468571428546E-2</c:v>
                </c:pt>
                <c:pt idx="1678">
                  <c:v>7.8594636571428553E-2</c:v>
                </c:pt>
                <c:pt idx="1679">
                  <c:v>7.7739700928571423E-2</c:v>
                </c:pt>
                <c:pt idx="1680">
                  <c:v>7.6887964785714275E-2</c:v>
                </c:pt>
                <c:pt idx="1681">
                  <c:v>7.6036228642857154E-2</c:v>
                </c:pt>
                <c:pt idx="1682">
                  <c:v>7.4899490714285713E-2</c:v>
                </c:pt>
                <c:pt idx="1683">
                  <c:v>7.4190148928571439E-2</c:v>
                </c:pt>
                <c:pt idx="1684">
                  <c:v>7.376372592857143E-2</c:v>
                </c:pt>
                <c:pt idx="1685">
                  <c:v>7.3337317142857156E-2</c:v>
                </c:pt>
                <c:pt idx="1686">
                  <c:v>7.4905289928571414E-2</c:v>
                </c:pt>
                <c:pt idx="1687">
                  <c:v>7.7185411999999995E-2</c:v>
                </c:pt>
                <c:pt idx="1688">
                  <c:v>7.9465534071428562E-2</c:v>
                </c:pt>
                <c:pt idx="1689">
                  <c:v>8.317614671428572E-2</c:v>
                </c:pt>
                <c:pt idx="1690">
                  <c:v>8.7740652714285702E-2</c:v>
                </c:pt>
                <c:pt idx="1691">
                  <c:v>9.5013469785714275E-2</c:v>
                </c:pt>
                <c:pt idx="1692">
                  <c:v>0.10242774585714284</c:v>
                </c:pt>
                <c:pt idx="1693">
                  <c:v>0.10969945607142857</c:v>
                </c:pt>
                <c:pt idx="1694">
                  <c:v>0.11768260628571428</c:v>
                </c:pt>
                <c:pt idx="1695">
                  <c:v>0.12566575649999998</c:v>
                </c:pt>
                <c:pt idx="1696">
                  <c:v>0.13350651235714286</c:v>
                </c:pt>
                <c:pt idx="1697">
                  <c:v>0.14206174628571427</c:v>
                </c:pt>
                <c:pt idx="1698">
                  <c:v>0.15140065507142858</c:v>
                </c:pt>
                <c:pt idx="1699">
                  <c:v>0.16073882628571429</c:v>
                </c:pt>
                <c:pt idx="1700">
                  <c:v>0.16722628757142854</c:v>
                </c:pt>
                <c:pt idx="1701">
                  <c:v>0.17300159957142855</c:v>
                </c:pt>
                <c:pt idx="1702">
                  <c:v>0.17877691157142855</c:v>
                </c:pt>
                <c:pt idx="1703">
                  <c:v>0.18233727907142858</c:v>
                </c:pt>
                <c:pt idx="1704">
                  <c:v>0.18525776121428569</c:v>
                </c:pt>
                <c:pt idx="1705">
                  <c:v>0.18603965171428569</c:v>
                </c:pt>
                <c:pt idx="1706">
                  <c:v>0.18682279778571426</c:v>
                </c:pt>
                <c:pt idx="1707">
                  <c:v>0.18803277321428571</c:v>
                </c:pt>
                <c:pt idx="1708">
                  <c:v>0.18853201664285715</c:v>
                </c:pt>
                <c:pt idx="1709">
                  <c:v>0.18903126007142856</c:v>
                </c:pt>
                <c:pt idx="1710">
                  <c:v>0.18924501757142859</c:v>
                </c:pt>
                <c:pt idx="1711">
                  <c:v>0.18931264507142859</c:v>
                </c:pt>
                <c:pt idx="1712">
                  <c:v>0.18931083750000002</c:v>
                </c:pt>
                <c:pt idx="1713">
                  <c:v>0.18831071057142856</c:v>
                </c:pt>
                <c:pt idx="1714">
                  <c:v>0.18802739642857144</c:v>
                </c:pt>
                <c:pt idx="1715">
                  <c:v>0.18774408228571421</c:v>
                </c:pt>
                <c:pt idx="1716">
                  <c:v>0.18746076814285711</c:v>
                </c:pt>
                <c:pt idx="1717">
                  <c:v>0.18739210328571421</c:v>
                </c:pt>
                <c:pt idx="1718">
                  <c:v>0.18739463871428572</c:v>
                </c:pt>
                <c:pt idx="1719">
                  <c:v>0.18668182071428571</c:v>
                </c:pt>
                <c:pt idx="1720">
                  <c:v>0.18582625978571427</c:v>
                </c:pt>
                <c:pt idx="1721">
                  <c:v>0.1824031358571428</c:v>
                </c:pt>
                <c:pt idx="1722">
                  <c:v>0.17969287078571425</c:v>
                </c:pt>
                <c:pt idx="1723">
                  <c:v>0.17698260571428567</c:v>
                </c:pt>
                <c:pt idx="1724">
                  <c:v>0.17455782657142854</c:v>
                </c:pt>
                <c:pt idx="1725">
                  <c:v>0.17170709371428572</c:v>
                </c:pt>
                <c:pt idx="1726">
                  <c:v>0.16728860692857142</c:v>
                </c:pt>
                <c:pt idx="1727">
                  <c:v>0.16315844535714288</c:v>
                </c:pt>
                <c:pt idx="1728">
                  <c:v>0.15831350035714292</c:v>
                </c:pt>
                <c:pt idx="1729">
                  <c:v>0.15346855535714291</c:v>
                </c:pt>
                <c:pt idx="1730">
                  <c:v>0.14862361035714286</c:v>
                </c:pt>
                <c:pt idx="1731">
                  <c:v>0.14377866535714287</c:v>
                </c:pt>
                <c:pt idx="1732">
                  <c:v>0.13879097742857144</c:v>
                </c:pt>
                <c:pt idx="1733">
                  <c:v>0.13308914735714283</c:v>
                </c:pt>
                <c:pt idx="1734">
                  <c:v>0.12632070014285712</c:v>
                </c:pt>
                <c:pt idx="1735">
                  <c:v>0.11941154592857141</c:v>
                </c:pt>
                <c:pt idx="1736">
                  <c:v>0.11250026485714285</c:v>
                </c:pt>
                <c:pt idx="1737">
                  <c:v>0.10558898378571428</c:v>
                </c:pt>
                <c:pt idx="1738">
                  <c:v>9.8963700500000015E-2</c:v>
                </c:pt>
                <c:pt idx="1739">
                  <c:v>9.1624810142857158E-2</c:v>
                </c:pt>
                <c:pt idx="1740">
                  <c:v>8.4854616785714293E-2</c:v>
                </c:pt>
                <c:pt idx="1741">
                  <c:v>7.8652618714285721E-2</c:v>
                </c:pt>
                <c:pt idx="1742">
                  <c:v>7.3304919642857125E-2</c:v>
                </c:pt>
                <c:pt idx="1743">
                  <c:v>6.7957220571428556E-2</c:v>
                </c:pt>
                <c:pt idx="1744">
                  <c:v>6.2609521499999987E-2</c:v>
                </c:pt>
                <c:pt idx="1745">
                  <c:v>5.7261822428571411E-2</c:v>
                </c:pt>
                <c:pt idx="1746">
                  <c:v>5.219919621428571E-2</c:v>
                </c:pt>
                <c:pt idx="1747">
                  <c:v>4.8415846285714284E-2</c:v>
                </c:pt>
                <c:pt idx="1748">
                  <c:v>4.5841649928571426E-2</c:v>
                </c:pt>
                <c:pt idx="1749">
                  <c:v>4.5263821357142853E-2</c:v>
                </c:pt>
                <c:pt idx="1750">
                  <c:v>4.4685992785714279E-2</c:v>
                </c:pt>
                <c:pt idx="1751">
                  <c:v>4.4108164214285706E-2</c:v>
                </c:pt>
                <c:pt idx="1752">
                  <c:v>4.3386874285714271E-2</c:v>
                </c:pt>
                <c:pt idx="1753">
                  <c:v>4.3950190928571428E-2</c:v>
                </c:pt>
                <c:pt idx="1754">
                  <c:v>4.6070173928571427E-2</c:v>
                </c:pt>
                <c:pt idx="1755">
                  <c:v>4.904590821428572E-2</c:v>
                </c:pt>
                <c:pt idx="1756">
                  <c:v>5.1879034928571426E-2</c:v>
                </c:pt>
                <c:pt idx="1757">
                  <c:v>5.4712161642857131E-2</c:v>
                </c:pt>
                <c:pt idx="1758">
                  <c:v>5.754528835714285E-2</c:v>
                </c:pt>
                <c:pt idx="1759">
                  <c:v>6.0378415071428555E-2</c:v>
                </c:pt>
                <c:pt idx="1760">
                  <c:v>6.2926468928571413E-2</c:v>
                </c:pt>
                <c:pt idx="1761">
                  <c:v>6.5199225499999985E-2</c:v>
                </c:pt>
                <c:pt idx="1762">
                  <c:v>6.7472053214285704E-2</c:v>
                </c:pt>
                <c:pt idx="1763">
                  <c:v>6.789385349999999E-2</c:v>
                </c:pt>
                <c:pt idx="1764">
                  <c:v>1.8286461E-2</c:v>
                </c:pt>
                <c:pt idx="1765">
                  <c:v>1.8286461E-2</c:v>
                </c:pt>
                <c:pt idx="1766">
                  <c:v>1.8286461E-2</c:v>
                </c:pt>
                <c:pt idx="1767">
                  <c:v>1.4293449E-2</c:v>
                </c:pt>
                <c:pt idx="1768">
                  <c:v>-7.588844E-3</c:v>
                </c:pt>
                <c:pt idx="1769">
                  <c:v>3.9718000000000002E-4</c:v>
                </c:pt>
                <c:pt idx="1770">
                  <c:v>-1.5993260000000001E-3</c:v>
                </c:pt>
                <c:pt idx="1771">
                  <c:v>8.3114030000000002E-3</c:v>
                </c:pt>
                <c:pt idx="1772">
                  <c:v>8.3114030000000002E-3</c:v>
                </c:pt>
                <c:pt idx="1773">
                  <c:v>6.3148969999999999E-3</c:v>
                </c:pt>
                <c:pt idx="1774">
                  <c:v>6.3148969999999999E-3</c:v>
                </c:pt>
                <c:pt idx="1775">
                  <c:v>5.9104807000000002E-2</c:v>
                </c:pt>
                <c:pt idx="1776">
                  <c:v>0.10196123999999999</c:v>
                </c:pt>
                <c:pt idx="1777">
                  <c:v>0.113941718</c:v>
                </c:pt>
                <c:pt idx="1778">
                  <c:v>0.113941718</c:v>
                </c:pt>
                <c:pt idx="1779">
                  <c:v>0.113941718</c:v>
                </c:pt>
                <c:pt idx="1780">
                  <c:v>0.11194261699999999</c:v>
                </c:pt>
                <c:pt idx="1781">
                  <c:v>0.11991360700000001</c:v>
                </c:pt>
                <c:pt idx="1782">
                  <c:v>0.11819400100000001</c:v>
                </c:pt>
                <c:pt idx="1783">
                  <c:v>0.128198954</c:v>
                </c:pt>
                <c:pt idx="1784">
                  <c:v>0.128198954</c:v>
                </c:pt>
                <c:pt idx="1785">
                  <c:v>0.148193936</c:v>
                </c:pt>
                <c:pt idx="1786">
                  <c:v>0.148193936</c:v>
                </c:pt>
                <c:pt idx="1787">
                  <c:v>0.15919513399999999</c:v>
                </c:pt>
                <c:pt idx="1788">
                  <c:v>0.15919513399999999</c:v>
                </c:pt>
                <c:pt idx="1789">
                  <c:v>0.15919513399999999</c:v>
                </c:pt>
                <c:pt idx="1790">
                  <c:v>0.15919513399999999</c:v>
                </c:pt>
                <c:pt idx="1791">
                  <c:v>0.15919513399999999</c:v>
                </c:pt>
                <c:pt idx="1792">
                  <c:v>0.15919513399999999</c:v>
                </c:pt>
                <c:pt idx="1793">
                  <c:v>0.15919513399999999</c:v>
                </c:pt>
                <c:pt idx="1794">
                  <c:v>0.15919513399999999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F7-462F-9372-1D33C6877ED6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0.98103501457678555</c:v>
                </c:pt>
                <c:pt idx="1394">
                  <c:v>0.98947566308321411</c:v>
                </c:pt>
                <c:pt idx="1395">
                  <c:v>0.99971702675364271</c:v>
                </c:pt>
                <c:pt idx="1396">
                  <c:v>1.0087486815557143</c:v>
                </c:pt>
                <c:pt idx="1397">
                  <c:v>1.0159417276115714</c:v>
                </c:pt>
                <c:pt idx="1398">
                  <c:v>1.0103888733857855</c:v>
                </c:pt>
                <c:pt idx="1399">
                  <c:v>1.0095661070784998</c:v>
                </c:pt>
                <c:pt idx="1400">
                  <c:v>1.0087433407712143</c:v>
                </c:pt>
                <c:pt idx="1401">
                  <c:v>1.0079205744639286</c:v>
                </c:pt>
                <c:pt idx="1402">
                  <c:v>1.0075448699242857</c:v>
                </c:pt>
                <c:pt idx="1403">
                  <c:v>1.0079759264591428</c:v>
                </c:pt>
                <c:pt idx="1404">
                  <c:v>1.0062537418338573</c:v>
                </c:pt>
                <c:pt idx="1405">
                  <c:v>1.0057686274000717</c:v>
                </c:pt>
                <c:pt idx="1406">
                  <c:v>1.0069275201687857</c:v>
                </c:pt>
                <c:pt idx="1407">
                  <c:v>1.0080864129375</c:v>
                </c:pt>
                <c:pt idx="1408">
                  <c:v>1.0092453057062143</c:v>
                </c:pt>
                <c:pt idx="1409">
                  <c:v>1.0106139780805714</c:v>
                </c:pt>
                <c:pt idx="1410">
                  <c:v>1.0098211484654998</c:v>
                </c:pt>
                <c:pt idx="1411">
                  <c:v>1.0096967758539284</c:v>
                </c:pt>
                <c:pt idx="1412">
                  <c:v>1.0084700889813571</c:v>
                </c:pt>
                <c:pt idx="1413">
                  <c:v>1.0066766488900001</c:v>
                </c:pt>
                <c:pt idx="1414">
                  <c:v>1.004883208798643</c:v>
                </c:pt>
                <c:pt idx="1415">
                  <c:v>1.0030897687072857</c:v>
                </c:pt>
                <c:pt idx="1416">
                  <c:v>0.99895047612700005</c:v>
                </c:pt>
                <c:pt idx="1417">
                  <c:v>0.99478933777564282</c:v>
                </c:pt>
                <c:pt idx="1418">
                  <c:v>0.98753052702150002</c:v>
                </c:pt>
                <c:pt idx="1419">
                  <c:v>0.97828436151978571</c:v>
                </c:pt>
                <c:pt idx="1420">
                  <c:v>0.97195591316357122</c:v>
                </c:pt>
                <c:pt idx="1421">
                  <c:v>0.96562746480735717</c:v>
                </c:pt>
                <c:pt idx="1422">
                  <c:v>0.95929901645114268</c:v>
                </c:pt>
                <c:pt idx="1423">
                  <c:v>0.9489107566607855</c:v>
                </c:pt>
                <c:pt idx="1424">
                  <c:v>0.93845158280442853</c:v>
                </c:pt>
                <c:pt idx="1425">
                  <c:v>0.9249637862639285</c:v>
                </c:pt>
                <c:pt idx="1426">
                  <c:v>0.91051666318692859</c:v>
                </c:pt>
                <c:pt idx="1427">
                  <c:v>0.90316373695507135</c:v>
                </c:pt>
                <c:pt idx="1428">
                  <c:v>0.89581081072321411</c:v>
                </c:pt>
                <c:pt idx="1429">
                  <c:v>0.88845788449135676</c:v>
                </c:pt>
                <c:pt idx="1430">
                  <c:v>0.87781288409457126</c:v>
                </c:pt>
                <c:pt idx="1431">
                  <c:v>0.86689721237485695</c:v>
                </c:pt>
                <c:pt idx="1432">
                  <c:v>0.86413779383592837</c:v>
                </c:pt>
                <c:pt idx="1433">
                  <c:v>0.85985957771164279</c:v>
                </c:pt>
                <c:pt idx="1434">
                  <c:v>0.85221643544314285</c:v>
                </c:pt>
                <c:pt idx="1435">
                  <c:v>0.84457329317464302</c:v>
                </c:pt>
                <c:pt idx="1436">
                  <c:v>0.83693015090614309</c:v>
                </c:pt>
                <c:pt idx="1437">
                  <c:v>0.83448183132107168</c:v>
                </c:pt>
                <c:pt idx="1438">
                  <c:v>0.83426658605057147</c:v>
                </c:pt>
                <c:pt idx="1439">
                  <c:v>0.83596997142342855</c:v>
                </c:pt>
                <c:pt idx="1440">
                  <c:v>0.83777222935149998</c:v>
                </c:pt>
                <c:pt idx="1441">
                  <c:v>0.83449015228414269</c:v>
                </c:pt>
                <c:pt idx="1442">
                  <c:v>0.83120807521678564</c:v>
                </c:pt>
                <c:pt idx="1443">
                  <c:v>0.82792599814942847</c:v>
                </c:pt>
                <c:pt idx="1444">
                  <c:v>0.82984709238235699</c:v>
                </c:pt>
                <c:pt idx="1445">
                  <c:v>0.83454304853171402</c:v>
                </c:pt>
                <c:pt idx="1446">
                  <c:v>0.83359161258092851</c:v>
                </c:pt>
                <c:pt idx="1447">
                  <c:v>0.82757430927871423</c:v>
                </c:pt>
                <c:pt idx="1448">
                  <c:v>0.82129804459378586</c:v>
                </c:pt>
                <c:pt idx="1449">
                  <c:v>0.81502177990885738</c:v>
                </c:pt>
                <c:pt idx="1450">
                  <c:v>0.80874551522392879</c:v>
                </c:pt>
                <c:pt idx="1451">
                  <c:v>0.80288810441535741</c:v>
                </c:pt>
                <c:pt idx="1452">
                  <c:v>0.79928635563064321</c:v>
                </c:pt>
                <c:pt idx="1453">
                  <c:v>0.79590111895057158</c:v>
                </c:pt>
                <c:pt idx="1454">
                  <c:v>0.79550437807085717</c:v>
                </c:pt>
                <c:pt idx="1455">
                  <c:v>0.79700311120278566</c:v>
                </c:pt>
                <c:pt idx="1456">
                  <c:v>0.79850184433471427</c:v>
                </c:pt>
                <c:pt idx="1457">
                  <c:v>0.80000057746664299</c:v>
                </c:pt>
                <c:pt idx="1458">
                  <c:v>0.79900777447257154</c:v>
                </c:pt>
                <c:pt idx="1459">
                  <c:v>0.79954225547964275</c:v>
                </c:pt>
                <c:pt idx="1460">
                  <c:v>0.80471903820328561</c:v>
                </c:pt>
                <c:pt idx="1461">
                  <c:v>0.81728372515735703</c:v>
                </c:pt>
                <c:pt idx="1462">
                  <c:v>0.82911990570078564</c:v>
                </c:pt>
                <c:pt idx="1463">
                  <c:v>0.84095608624421436</c:v>
                </c:pt>
                <c:pt idx="1464">
                  <c:v>0.85279226678764297</c:v>
                </c:pt>
                <c:pt idx="1465">
                  <c:v>0.86702833451350003</c:v>
                </c:pt>
                <c:pt idx="1466">
                  <c:v>0.88316905102064303</c:v>
                </c:pt>
                <c:pt idx="1467">
                  <c:v>0.89902452361157148</c:v>
                </c:pt>
                <c:pt idx="1468">
                  <c:v>0.91424700493435718</c:v>
                </c:pt>
                <c:pt idx="1469">
                  <c:v>0.92340530123828568</c:v>
                </c:pt>
                <c:pt idx="1470">
                  <c:v>0.93256359754221418</c:v>
                </c:pt>
                <c:pt idx="1471">
                  <c:v>0.94172189384614291</c:v>
                </c:pt>
                <c:pt idx="1472">
                  <c:v>0.95310414695221435</c:v>
                </c:pt>
                <c:pt idx="1473">
                  <c:v>0.96225169552792866</c:v>
                </c:pt>
                <c:pt idx="1474">
                  <c:v>0.96805890879857148</c:v>
                </c:pt>
                <c:pt idx="1475">
                  <c:v>0.97071746943735715</c:v>
                </c:pt>
                <c:pt idx="1476">
                  <c:v>0.98163020469221429</c:v>
                </c:pt>
                <c:pt idx="1477">
                  <c:v>0.99254293994707155</c:v>
                </c:pt>
                <c:pt idx="1478">
                  <c:v>1.0034556752019286</c:v>
                </c:pt>
                <c:pt idx="1479">
                  <c:v>1.0070483264610002</c:v>
                </c:pt>
                <c:pt idx="1480">
                  <c:v>1.0077713980044287</c:v>
                </c:pt>
                <c:pt idx="1481">
                  <c:v>1.0101254585774286</c:v>
                </c:pt>
                <c:pt idx="1482">
                  <c:v>1.0108386601961428</c:v>
                </c:pt>
                <c:pt idx="1483">
                  <c:v>1.015092619502</c:v>
                </c:pt>
                <c:pt idx="1484">
                  <c:v>1.0193465788078571</c:v>
                </c:pt>
                <c:pt idx="1485">
                  <c:v>1.0236005381137141</c:v>
                </c:pt>
                <c:pt idx="1486">
                  <c:v>1.0271841925897855</c:v>
                </c:pt>
                <c:pt idx="1487">
                  <c:v>1.0256770196976428</c:v>
                </c:pt>
                <c:pt idx="1488">
                  <c:v>1.0235776761918571</c:v>
                </c:pt>
                <c:pt idx="1489">
                  <c:v>1.0250322701222145</c:v>
                </c:pt>
                <c:pt idx="1490">
                  <c:v>1.0162877447737144</c:v>
                </c:pt>
                <c:pt idx="1491">
                  <c:v>1.0075432194252145</c:v>
                </c:pt>
                <c:pt idx="1492">
                  <c:v>0.99879869407671429</c:v>
                </c:pt>
                <c:pt idx="1493">
                  <c:v>0.98597500613828559</c:v>
                </c:pt>
                <c:pt idx="1494">
                  <c:v>0.97548034277607154</c:v>
                </c:pt>
                <c:pt idx="1495">
                  <c:v>0.96708553612021431</c:v>
                </c:pt>
                <c:pt idx="1496">
                  <c:v>0.96113472467335714</c:v>
                </c:pt>
                <c:pt idx="1497">
                  <c:v>0.95971037018414296</c:v>
                </c:pt>
                <c:pt idx="1498">
                  <c:v>0.95828601569492855</c:v>
                </c:pt>
                <c:pt idx="1499">
                  <c:v>0.95686166120571425</c:v>
                </c:pt>
                <c:pt idx="1500">
                  <c:v>0.95747317326249992</c:v>
                </c:pt>
                <c:pt idx="1501">
                  <c:v>0.95869965172557137</c:v>
                </c:pt>
                <c:pt idx="1502">
                  <c:v>0.9612476113193571</c:v>
                </c:pt>
                <c:pt idx="1503">
                  <c:v>0.96542464377649995</c:v>
                </c:pt>
                <c:pt idx="1504">
                  <c:v>0.97330997164135713</c:v>
                </c:pt>
                <c:pt idx="1505">
                  <c:v>0.9811952995062142</c:v>
                </c:pt>
                <c:pt idx="1506">
                  <c:v>0.98908062737107139</c:v>
                </c:pt>
                <c:pt idx="1507">
                  <c:v>1.012910541735357</c:v>
                </c:pt>
                <c:pt idx="1508">
                  <c:v>1.0288066787675714</c:v>
                </c:pt>
                <c:pt idx="1509">
                  <c:v>1.0403258085607141</c:v>
                </c:pt>
                <c:pt idx="1510">
                  <c:v>1.0474845150617142</c:v>
                </c:pt>
                <c:pt idx="1511">
                  <c:v>1.0505162947277142</c:v>
                </c:pt>
                <c:pt idx="1512">
                  <c:v>1.0535480743937142</c:v>
                </c:pt>
                <c:pt idx="1513">
                  <c:v>1.0565798540597142</c:v>
                </c:pt>
                <c:pt idx="1514">
                  <c:v>1.050181915482</c:v>
                </c:pt>
                <c:pt idx="1515">
                  <c:v>1.0346993913169285</c:v>
                </c:pt>
                <c:pt idx="1516">
                  <c:v>1.0247789092457857</c:v>
                </c:pt>
                <c:pt idx="1517">
                  <c:v>1.0123642926217145</c:v>
                </c:pt>
                <c:pt idx="1518">
                  <c:v>0.98993581029978572</c:v>
                </c:pt>
                <c:pt idx="1519">
                  <c:v>0.96750732797785688</c:v>
                </c:pt>
                <c:pt idx="1520">
                  <c:v>0.94507884565592826</c:v>
                </c:pt>
                <c:pt idx="1521">
                  <c:v>0.90748127567328563</c:v>
                </c:pt>
                <c:pt idx="1522">
                  <c:v>0.87540677796621402</c:v>
                </c:pt>
                <c:pt idx="1523">
                  <c:v>0.84213593765264272</c:v>
                </c:pt>
                <c:pt idx="1524">
                  <c:v>0.79790430094892861</c:v>
                </c:pt>
                <c:pt idx="1525">
                  <c:v>0.75048478089049997</c:v>
                </c:pt>
                <c:pt idx="1526">
                  <c:v>0.70306526083207133</c:v>
                </c:pt>
                <c:pt idx="1527">
                  <c:v>0.6556457407736429</c:v>
                </c:pt>
                <c:pt idx="1528">
                  <c:v>0.58332016934485709</c:v>
                </c:pt>
                <c:pt idx="1529">
                  <c:v>0.48465480176521425</c:v>
                </c:pt>
                <c:pt idx="1530">
                  <c:v>0.37966325962685715</c:v>
                </c:pt>
                <c:pt idx="1531">
                  <c:v>0.26311277068157141</c:v>
                </c:pt>
                <c:pt idx="1532">
                  <c:v>9.918353326450001E-2</c:v>
                </c:pt>
                <c:pt idx="1533">
                  <c:v>-6.4745704152571415E-2</c:v>
                </c:pt>
                <c:pt idx="1534">
                  <c:v>-0.22867494156964283</c:v>
                </c:pt>
                <c:pt idx="1535">
                  <c:v>-0.38734930167642856</c:v>
                </c:pt>
                <c:pt idx="1536">
                  <c:v>-0.54617198629871433</c:v>
                </c:pt>
                <c:pt idx="1537">
                  <c:v>-0.71862964939585716</c:v>
                </c:pt>
                <c:pt idx="1538">
                  <c:v>-0.91151225088950016</c:v>
                </c:pt>
                <c:pt idx="1539">
                  <c:v>-1.1051829484646429</c:v>
                </c:pt>
                <c:pt idx="1540">
                  <c:v>-1.2988536460397857</c:v>
                </c:pt>
                <c:pt idx="1541">
                  <c:v>-1.4925243436149285</c:v>
                </c:pt>
                <c:pt idx="1542">
                  <c:v>-1.6668721153687858</c:v>
                </c:pt>
                <c:pt idx="1543">
                  <c:v>-1.7466897897281428</c:v>
                </c:pt>
                <c:pt idx="1544">
                  <c:v>-1.8096270501359999</c:v>
                </c:pt>
                <c:pt idx="1545">
                  <c:v>-1.8503764673699286</c:v>
                </c:pt>
                <c:pt idx="1546">
                  <c:v>-1.8209248529001429</c:v>
                </c:pt>
                <c:pt idx="1547">
                  <c:v>-1.7914732384303567</c:v>
                </c:pt>
                <c:pt idx="1548">
                  <c:v>-1.762021623960571</c:v>
                </c:pt>
                <c:pt idx="1549">
                  <c:v>-1.7537908725640712</c:v>
                </c:pt>
                <c:pt idx="1550">
                  <c:v>-1.7541644873410707</c:v>
                </c:pt>
                <c:pt idx="1551">
                  <c:v>-1.7314188195004996</c:v>
                </c:pt>
                <c:pt idx="1552">
                  <c:v>-1.6759925655589283</c:v>
                </c:pt>
                <c:pt idx="1553">
                  <c:v>-1.6146741978105712</c:v>
                </c:pt>
                <c:pt idx="1554">
                  <c:v>-1.5533558300622141</c:v>
                </c:pt>
                <c:pt idx="1555">
                  <c:v>-1.4920374623138568</c:v>
                </c:pt>
                <c:pt idx="1556">
                  <c:v>-1.4033187811801429</c:v>
                </c:pt>
                <c:pt idx="1557">
                  <c:v>-1.342509747791643</c:v>
                </c:pt>
                <c:pt idx="1558">
                  <c:v>-1.304346213635643</c:v>
                </c:pt>
                <c:pt idx="1559">
                  <c:v>-1.2766365302026428</c:v>
                </c:pt>
                <c:pt idx="1560">
                  <c:v>-1.2626432568875001</c:v>
                </c:pt>
                <c:pt idx="1561">
                  <c:v>-1.248649983572357</c:v>
                </c:pt>
                <c:pt idx="1562">
                  <c:v>-1.2346567102572144</c:v>
                </c:pt>
                <c:pt idx="1563">
                  <c:v>-1.1967669294387144</c:v>
                </c:pt>
                <c:pt idx="1564">
                  <c:v>-1.1527913741145002</c:v>
                </c:pt>
                <c:pt idx="1565">
                  <c:v>-1.114949330305143</c:v>
                </c:pt>
                <c:pt idx="1566">
                  <c:v>-1.0761918912549999</c:v>
                </c:pt>
                <c:pt idx="1567">
                  <c:v>-0.98263468458207126</c:v>
                </c:pt>
                <c:pt idx="1568">
                  <c:v>-0.88907747790914271</c:v>
                </c:pt>
                <c:pt idx="1569">
                  <c:v>-0.79552027123621427</c:v>
                </c:pt>
                <c:pt idx="1570">
                  <c:v>-0.72783375921178561</c:v>
                </c:pt>
                <c:pt idx="1571">
                  <c:v>-0.70030487644921424</c:v>
                </c:pt>
                <c:pt idx="1572">
                  <c:v>-0.67260697575099992</c:v>
                </c:pt>
                <c:pt idx="1573">
                  <c:v>-0.65573775462864259</c:v>
                </c:pt>
                <c:pt idx="1574">
                  <c:v>-0.64407679553628561</c:v>
                </c:pt>
                <c:pt idx="1575">
                  <c:v>-0.63241583644392851</c:v>
                </c:pt>
                <c:pt idx="1576">
                  <c:v>-0.62075487735157142</c:v>
                </c:pt>
                <c:pt idx="1577">
                  <c:v>-0.61142515132664299</c:v>
                </c:pt>
                <c:pt idx="1578">
                  <c:v>-0.60460896387107144</c:v>
                </c:pt>
                <c:pt idx="1579">
                  <c:v>-0.59779277641549999</c:v>
                </c:pt>
                <c:pt idx="1580">
                  <c:v>-0.59097658895992855</c:v>
                </c:pt>
                <c:pt idx="1581">
                  <c:v>-0.64249403335950006</c:v>
                </c:pt>
                <c:pt idx="1582">
                  <c:v>-0.69401147775907135</c:v>
                </c:pt>
                <c:pt idx="1583">
                  <c:v>-0.74552892215864286</c:v>
                </c:pt>
                <c:pt idx="1584">
                  <c:v>-0.78788109877949986</c:v>
                </c:pt>
                <c:pt idx="1585">
                  <c:v>-0.81883672618250003</c:v>
                </c:pt>
                <c:pt idx="1586">
                  <c:v>-0.83138502613085719</c:v>
                </c:pt>
                <c:pt idx="1587">
                  <c:v>-0.82770215480871412</c:v>
                </c:pt>
                <c:pt idx="1588">
                  <c:v>-0.81209714676799993</c:v>
                </c:pt>
                <c:pt idx="1589">
                  <c:v>-0.79649213872728575</c:v>
                </c:pt>
                <c:pt idx="1590">
                  <c:v>-0.78088713068657156</c:v>
                </c:pt>
                <c:pt idx="1591">
                  <c:v>-0.75775683441014297</c:v>
                </c:pt>
                <c:pt idx="1592">
                  <c:v>-0.73155940644664297</c:v>
                </c:pt>
                <c:pt idx="1593">
                  <c:v>-0.71218892251314292</c:v>
                </c:pt>
                <c:pt idx="1594">
                  <c:v>-0.6923745108142858</c:v>
                </c:pt>
                <c:pt idx="1595">
                  <c:v>-0.67315055014657144</c:v>
                </c:pt>
                <c:pt idx="1596">
                  <c:v>-0.65392658947885718</c:v>
                </c:pt>
                <c:pt idx="1597">
                  <c:v>-0.6347026288111427</c:v>
                </c:pt>
                <c:pt idx="1598">
                  <c:v>-0.58954856170007142</c:v>
                </c:pt>
                <c:pt idx="1599">
                  <c:v>-0.53281988442107142</c:v>
                </c:pt>
                <c:pt idx="1600">
                  <c:v>-0.47919210482435715</c:v>
                </c:pt>
                <c:pt idx="1601">
                  <c:v>-0.42202932233178564</c:v>
                </c:pt>
                <c:pt idx="1602">
                  <c:v>-0.35674301741942854</c:v>
                </c:pt>
                <c:pt idx="1603">
                  <c:v>-0.29145671250707139</c:v>
                </c:pt>
                <c:pt idx="1604">
                  <c:v>-0.22617040759471432</c:v>
                </c:pt>
                <c:pt idx="1605">
                  <c:v>-0.15617204800457155</c:v>
                </c:pt>
                <c:pt idx="1606">
                  <c:v>-7.6738095127928618E-2</c:v>
                </c:pt>
                <c:pt idx="1607">
                  <c:v>9.8526233206428192E-3</c:v>
                </c:pt>
                <c:pt idx="1608">
                  <c:v>9.3814267367142837E-2</c:v>
                </c:pt>
                <c:pt idx="1609">
                  <c:v>0.18078145794964287</c:v>
                </c:pt>
                <c:pt idx="1610">
                  <c:v>0.26774864853214286</c:v>
                </c:pt>
                <c:pt idx="1611">
                  <c:v>0.35471583911464288</c:v>
                </c:pt>
                <c:pt idx="1612">
                  <c:v>0.41668644474771427</c:v>
                </c:pt>
                <c:pt idx="1613">
                  <c:v>0.46523041201307141</c:v>
                </c:pt>
                <c:pt idx="1614">
                  <c:v>0.50433058426985711</c:v>
                </c:pt>
                <c:pt idx="1615">
                  <c:v>0.53990047075985714</c:v>
                </c:pt>
                <c:pt idx="1616">
                  <c:v>0.56500624417607148</c:v>
                </c:pt>
                <c:pt idx="1617">
                  <c:v>0.59011201759228571</c:v>
                </c:pt>
                <c:pt idx="1618">
                  <c:v>0.61521779100850005</c:v>
                </c:pt>
                <c:pt idx="1619">
                  <c:v>0.62714643350757127</c:v>
                </c:pt>
                <c:pt idx="1620">
                  <c:v>0.63517814617914292</c:v>
                </c:pt>
                <c:pt idx="1621">
                  <c:v>0.64411564673228572</c:v>
                </c:pt>
                <c:pt idx="1622">
                  <c:v>0.64816163926335713</c:v>
                </c:pt>
                <c:pt idx="1623">
                  <c:v>0.64449523826828581</c:v>
                </c:pt>
                <c:pt idx="1624">
                  <c:v>0.64082883727321438</c:v>
                </c:pt>
                <c:pt idx="1625">
                  <c:v>0.63716243627814306</c:v>
                </c:pt>
                <c:pt idx="1626">
                  <c:v>0.62947490860049993</c:v>
                </c:pt>
                <c:pt idx="1627">
                  <c:v>0.61945550337449995</c:v>
                </c:pt>
                <c:pt idx="1628">
                  <c:v>0.61271305199542858</c:v>
                </c:pt>
                <c:pt idx="1629">
                  <c:v>0.5940953644707857</c:v>
                </c:pt>
                <c:pt idx="1630">
                  <c:v>0.56011016812992864</c:v>
                </c:pt>
                <c:pt idx="1631">
                  <c:v>0.52612497178907147</c:v>
                </c:pt>
                <c:pt idx="1632">
                  <c:v>0.4921397754482143</c:v>
                </c:pt>
                <c:pt idx="1633">
                  <c:v>0.45970397953157149</c:v>
                </c:pt>
                <c:pt idx="1634">
                  <c:v>0.42296257334471427</c:v>
                </c:pt>
                <c:pt idx="1635">
                  <c:v>0.38706401500035703</c:v>
                </c:pt>
                <c:pt idx="1636">
                  <c:v>0.35881131416992851</c:v>
                </c:pt>
                <c:pt idx="1637">
                  <c:v>0.33044228803757142</c:v>
                </c:pt>
                <c:pt idx="1638">
                  <c:v>0.30207326190521433</c:v>
                </c:pt>
                <c:pt idx="1639">
                  <c:v>0.27370423577285719</c:v>
                </c:pt>
                <c:pt idx="1640">
                  <c:v>0.23324764840600001</c:v>
                </c:pt>
                <c:pt idx="1641">
                  <c:v>0.19745870681557148</c:v>
                </c:pt>
                <c:pt idx="1642">
                  <c:v>0.17146139459892856</c:v>
                </c:pt>
                <c:pt idx="1643">
                  <c:v>0.15285222319414285</c:v>
                </c:pt>
                <c:pt idx="1644">
                  <c:v>0.15144927214185716</c:v>
                </c:pt>
                <c:pt idx="1645">
                  <c:v>0.15004632108957142</c:v>
                </c:pt>
                <c:pt idx="1646">
                  <c:v>0.1486433700372857</c:v>
                </c:pt>
                <c:pt idx="1647">
                  <c:v>0.1414666491077857</c:v>
                </c:pt>
                <c:pt idx="1648">
                  <c:v>0.13167177671442856</c:v>
                </c:pt>
                <c:pt idx="1649">
                  <c:v>0.11845937967264285</c:v>
                </c:pt>
                <c:pt idx="1650">
                  <c:v>0.10184602578550002</c:v>
                </c:pt>
                <c:pt idx="1651">
                  <c:v>8.8885827127571426E-2</c:v>
                </c:pt>
                <c:pt idx="1652">
                  <c:v>7.5925628469642875E-2</c:v>
                </c:pt>
                <c:pt idx="1653">
                  <c:v>6.2965429811714282E-2</c:v>
                </c:pt>
                <c:pt idx="1654">
                  <c:v>7.1019310380285722E-2</c:v>
                </c:pt>
                <c:pt idx="1655">
                  <c:v>7.6878639865500004E-2</c:v>
                </c:pt>
                <c:pt idx="1656">
                  <c:v>6.2370341585428556E-2</c:v>
                </c:pt>
                <c:pt idx="1657">
                  <c:v>4.5203237666928561E-2</c:v>
                </c:pt>
                <c:pt idx="1658">
                  <c:v>2.4228019883571421E-2</c:v>
                </c:pt>
                <c:pt idx="1659">
                  <c:v>3.2528021002142921E-3</c:v>
                </c:pt>
                <c:pt idx="1660">
                  <c:v>-1.7722415683142857E-2</c:v>
                </c:pt>
                <c:pt idx="1661">
                  <c:v>-3.6230732946071424E-2</c:v>
                </c:pt>
                <c:pt idx="1662">
                  <c:v>-5.050870532592857E-2</c:v>
                </c:pt>
                <c:pt idx="1663">
                  <c:v>-6.4155765965285716E-2</c:v>
                </c:pt>
                <c:pt idx="1664">
                  <c:v>-7.5713303458642869E-2</c:v>
                </c:pt>
                <c:pt idx="1665">
                  <c:v>-8.5288198336500004E-2</c:v>
                </c:pt>
                <c:pt idx="1666">
                  <c:v>-9.4863093214357139E-2</c:v>
                </c:pt>
                <c:pt idx="1667">
                  <c:v>-0.10443798809221429</c:v>
                </c:pt>
                <c:pt idx="1668">
                  <c:v>-0.11919076081871428</c:v>
                </c:pt>
                <c:pt idx="1669">
                  <c:v>-0.13238284349400001</c:v>
                </c:pt>
                <c:pt idx="1670">
                  <c:v>-0.13826077699757142</c:v>
                </c:pt>
                <c:pt idx="1671">
                  <c:v>-0.13682862398928569</c:v>
                </c:pt>
                <c:pt idx="1672">
                  <c:v>-0.137800352687</c:v>
                </c:pt>
                <c:pt idx="1673">
                  <c:v>-0.13877208138471431</c:v>
                </c:pt>
                <c:pt idx="1674">
                  <c:v>-0.13974381008242859</c:v>
                </c:pt>
                <c:pt idx="1675">
                  <c:v>-0.13684781575878574</c:v>
                </c:pt>
                <c:pt idx="1676">
                  <c:v>-0.13741598330450003</c:v>
                </c:pt>
                <c:pt idx="1677">
                  <c:v>-0.13744013438985717</c:v>
                </c:pt>
                <c:pt idx="1678">
                  <c:v>-0.13676568601600003</c:v>
                </c:pt>
                <c:pt idx="1679">
                  <c:v>-0.13263760373878575</c:v>
                </c:pt>
                <c:pt idx="1680">
                  <c:v>-0.12850952146157144</c:v>
                </c:pt>
                <c:pt idx="1681">
                  <c:v>-0.12438143918435715</c:v>
                </c:pt>
                <c:pt idx="1682">
                  <c:v>-0.1185846819225</c:v>
                </c:pt>
                <c:pt idx="1683">
                  <c:v>-0.11174419216592857</c:v>
                </c:pt>
                <c:pt idx="1684">
                  <c:v>-0.10617129452071429</c:v>
                </c:pt>
                <c:pt idx="1685">
                  <c:v>-9.647373974992858E-2</c:v>
                </c:pt>
                <c:pt idx="1686">
                  <c:v>-8.5033350866357132E-2</c:v>
                </c:pt>
                <c:pt idx="1687">
                  <c:v>-7.3592961982785726E-2</c:v>
                </c:pt>
                <c:pt idx="1688">
                  <c:v>-6.2152573099214271E-2</c:v>
                </c:pt>
                <c:pt idx="1689">
                  <c:v>-4.5125375556428558E-2</c:v>
                </c:pt>
                <c:pt idx="1690">
                  <c:v>-2.7743142063785704E-2</c:v>
                </c:pt>
                <c:pt idx="1691">
                  <c:v>-1.5885818133428566E-2</c:v>
                </c:pt>
                <c:pt idx="1692">
                  <c:v>-6.4863170581428613E-3</c:v>
                </c:pt>
                <c:pt idx="1693">
                  <c:v>4.9397925035713939E-4</c:v>
                </c:pt>
                <c:pt idx="1694">
                  <c:v>7.4742755588571418E-3</c:v>
                </c:pt>
                <c:pt idx="1695">
                  <c:v>1.4454571867357144E-2</c:v>
                </c:pt>
                <c:pt idx="1696">
                  <c:v>2.7601969278785714E-2</c:v>
                </c:pt>
                <c:pt idx="1697">
                  <c:v>4.3733791234142852E-2</c:v>
                </c:pt>
                <c:pt idx="1698">
                  <c:v>6.6953993595571429E-2</c:v>
                </c:pt>
                <c:pt idx="1699">
                  <c:v>7.8048332196571438E-2</c:v>
                </c:pt>
                <c:pt idx="1700">
                  <c:v>8.6299855975285736E-2</c:v>
                </c:pt>
                <c:pt idx="1701">
                  <c:v>9.4551379754000006E-2</c:v>
                </c:pt>
                <c:pt idx="1702">
                  <c:v>0.10280290353271429</c:v>
                </c:pt>
                <c:pt idx="1703">
                  <c:v>0.10435543627192856</c:v>
                </c:pt>
                <c:pt idx="1704">
                  <c:v>0.11065377242178573</c:v>
                </c:pt>
                <c:pt idx="1705">
                  <c:v>0.12091670044528571</c:v>
                </c:pt>
                <c:pt idx="1706">
                  <c:v>0.13692897533085716</c:v>
                </c:pt>
                <c:pt idx="1707">
                  <c:v>0.15163399574992859</c:v>
                </c:pt>
                <c:pt idx="1708">
                  <c:v>0.16633901616899999</c:v>
                </c:pt>
                <c:pt idx="1709">
                  <c:v>0.18104403658807142</c:v>
                </c:pt>
                <c:pt idx="1710">
                  <c:v>0.18767500758328573</c:v>
                </c:pt>
                <c:pt idx="1711">
                  <c:v>0.19189278419814287</c:v>
                </c:pt>
                <c:pt idx="1712">
                  <c:v>0.17566066982957143</c:v>
                </c:pt>
                <c:pt idx="1713">
                  <c:v>0.16276906639335714</c:v>
                </c:pt>
                <c:pt idx="1714">
                  <c:v>0.14050041913085712</c:v>
                </c:pt>
                <c:pt idx="1715">
                  <c:v>0.11823177186835714</c:v>
                </c:pt>
                <c:pt idx="1716">
                  <c:v>9.5963124605857125E-2</c:v>
                </c:pt>
                <c:pt idx="1717">
                  <c:v>6.9314545175714268E-2</c:v>
                </c:pt>
                <c:pt idx="1718">
                  <c:v>4.5831214329714265E-2</c:v>
                </c:pt>
                <c:pt idx="1719">
                  <c:v>3.149598770557141E-2</c:v>
                </c:pt>
                <c:pt idx="1720">
                  <c:v>6.5446378065714145E-3</c:v>
                </c:pt>
                <c:pt idx="1721">
                  <c:v>-1.464056799621429E-2</c:v>
                </c:pt>
                <c:pt idx="1722">
                  <c:v>-3.5825773798999996E-2</c:v>
                </c:pt>
                <c:pt idx="1723">
                  <c:v>-5.7010979601785708E-2</c:v>
                </c:pt>
                <c:pt idx="1724">
                  <c:v>-7.5411278552214286E-2</c:v>
                </c:pt>
                <c:pt idx="1725">
                  <c:v>-9.8015632601499994E-2</c:v>
                </c:pt>
                <c:pt idx="1726">
                  <c:v>-0.10703227273964286</c:v>
                </c:pt>
                <c:pt idx="1727">
                  <c:v>-0.12761332745135714</c:v>
                </c:pt>
                <c:pt idx="1728">
                  <c:v>-0.14304272820085712</c:v>
                </c:pt>
                <c:pt idx="1729">
                  <c:v>-0.15847212895035714</c:v>
                </c:pt>
                <c:pt idx="1730">
                  <c:v>-0.17390152969985714</c:v>
                </c:pt>
                <c:pt idx="1731">
                  <c:v>-0.18594906999021427</c:v>
                </c:pt>
                <c:pt idx="1732">
                  <c:v>-0.20353045989828569</c:v>
                </c:pt>
                <c:pt idx="1733">
                  <c:v>-0.23515396535357141</c:v>
                </c:pt>
                <c:pt idx="1734">
                  <c:v>-0.25748093814857143</c:v>
                </c:pt>
                <c:pt idx="1735">
                  <c:v>-0.28187965639185714</c:v>
                </c:pt>
                <c:pt idx="1736">
                  <c:v>-0.30627837463514285</c:v>
                </c:pt>
                <c:pt idx="1737">
                  <c:v>-0.33067709287842856</c:v>
                </c:pt>
                <c:pt idx="1738">
                  <c:v>-0.35667573324499996</c:v>
                </c:pt>
                <c:pt idx="1739">
                  <c:v>-0.38149760663914284</c:v>
                </c:pt>
                <c:pt idx="1740">
                  <c:v>-0.40551623239092854</c:v>
                </c:pt>
                <c:pt idx="1741">
                  <c:v>-0.41813154685585713</c:v>
                </c:pt>
                <c:pt idx="1742">
                  <c:v>-0.4238429125862857</c:v>
                </c:pt>
                <c:pt idx="1743">
                  <c:v>-0.42955427831671422</c:v>
                </c:pt>
                <c:pt idx="1744">
                  <c:v>-0.4352656440471428</c:v>
                </c:pt>
                <c:pt idx="1745">
                  <c:v>-0.43928236726642861</c:v>
                </c:pt>
                <c:pt idx="1746">
                  <c:v>-0.4454288584264286</c:v>
                </c:pt>
                <c:pt idx="1747">
                  <c:v>-0.44081117198114284</c:v>
                </c:pt>
                <c:pt idx="1748">
                  <c:v>-0.43797192117221428</c:v>
                </c:pt>
                <c:pt idx="1749">
                  <c:v>-0.43501009278314279</c:v>
                </c:pt>
                <c:pt idx="1750">
                  <c:v>-0.4320482643940714</c:v>
                </c:pt>
                <c:pt idx="1751">
                  <c:v>-0.4290864360049999</c:v>
                </c:pt>
                <c:pt idx="1752">
                  <c:v>-0.41060094087328564</c:v>
                </c:pt>
                <c:pt idx="1753">
                  <c:v>-0.39182312932478564</c:v>
                </c:pt>
                <c:pt idx="1754">
                  <c:v>-0.37701533307014284</c:v>
                </c:pt>
                <c:pt idx="1755">
                  <c:v>-0.36410475926614289</c:v>
                </c:pt>
                <c:pt idx="1756">
                  <c:v>-0.35348797023371425</c:v>
                </c:pt>
                <c:pt idx="1757">
                  <c:v>-0.34287118120128568</c:v>
                </c:pt>
                <c:pt idx="1758">
                  <c:v>-0.33225439216885705</c:v>
                </c:pt>
                <c:pt idx="1759">
                  <c:v>-0.32473443212564279</c:v>
                </c:pt>
                <c:pt idx="1760">
                  <c:v>-0.31772205879335713</c:v>
                </c:pt>
                <c:pt idx="1761">
                  <c:v>-0.32014562177235723</c:v>
                </c:pt>
                <c:pt idx="1762">
                  <c:v>-0.32450457342100003</c:v>
                </c:pt>
                <c:pt idx="1763">
                  <c:v>-0.33406667905085718</c:v>
                </c:pt>
                <c:pt idx="1764">
                  <c:v>-0.52882945692200001</c:v>
                </c:pt>
                <c:pt idx="1765">
                  <c:v>-0.52882945692200001</c:v>
                </c:pt>
                <c:pt idx="1766">
                  <c:v>-0.40696618160699999</c:v>
                </c:pt>
                <c:pt idx="1767">
                  <c:v>-0.42451639261000002</c:v>
                </c:pt>
                <c:pt idx="1768">
                  <c:v>-0.35802734958499999</c:v>
                </c:pt>
                <c:pt idx="1769">
                  <c:v>-0.285032770474</c:v>
                </c:pt>
                <c:pt idx="1770">
                  <c:v>-0.354931986679</c:v>
                </c:pt>
                <c:pt idx="1771">
                  <c:v>-0.354931986679</c:v>
                </c:pt>
                <c:pt idx="1772">
                  <c:v>-0.354931986679</c:v>
                </c:pt>
                <c:pt idx="1773">
                  <c:v>-0.30025058641399999</c:v>
                </c:pt>
                <c:pt idx="1774">
                  <c:v>-0.132793324317</c:v>
                </c:pt>
                <c:pt idx="1775">
                  <c:v>-5.9067080071999997E-2</c:v>
                </c:pt>
                <c:pt idx="1776">
                  <c:v>-0.10503832825999999</c:v>
                </c:pt>
                <c:pt idx="1777">
                  <c:v>-0.13736975217799999</c:v>
                </c:pt>
                <c:pt idx="1778">
                  <c:v>-0.13736975217799999</c:v>
                </c:pt>
                <c:pt idx="1779">
                  <c:v>-0.13736975217799999</c:v>
                </c:pt>
                <c:pt idx="1780">
                  <c:v>-0.22339165712</c:v>
                </c:pt>
                <c:pt idx="1781">
                  <c:v>-7.6359825007999996E-2</c:v>
                </c:pt>
                <c:pt idx="1782">
                  <c:v>-0.10240838313300001</c:v>
                </c:pt>
                <c:pt idx="1783">
                  <c:v>-7.8277421648000001E-2</c:v>
                </c:pt>
                <c:pt idx="1784">
                  <c:v>2.7497660741000001E-2</c:v>
                </c:pt>
                <c:pt idx="1785">
                  <c:v>2.7497660741000001E-2</c:v>
                </c:pt>
                <c:pt idx="1786">
                  <c:v>2.7497660741000001E-2</c:v>
                </c:pt>
                <c:pt idx="1787">
                  <c:v>3.4537695027999998E-2</c:v>
                </c:pt>
                <c:pt idx="1788">
                  <c:v>3.4701168881E-2</c:v>
                </c:pt>
                <c:pt idx="1789">
                  <c:v>9.2283324562000002E-2</c:v>
                </c:pt>
                <c:pt idx="1790">
                  <c:v>0.12998624021499999</c:v>
                </c:pt>
                <c:pt idx="1791">
                  <c:v>0.161228553558</c:v>
                </c:pt>
                <c:pt idx="1792">
                  <c:v>0.161228553558</c:v>
                </c:pt>
                <c:pt idx="1793">
                  <c:v>0.161228553558</c:v>
                </c:pt>
                <c:pt idx="1794">
                  <c:v>0.199596466527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F7-462F-9372-1D33C6877ED6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1.1531214285714284</c:v>
                </c:pt>
                <c:pt idx="1394">
                  <c:v>1.1547714285714286</c:v>
                </c:pt>
                <c:pt idx="1395">
                  <c:v>1.1564214285714285</c:v>
                </c:pt>
                <c:pt idx="1396">
                  <c:v>1.1580714285714286</c:v>
                </c:pt>
                <c:pt idx="1397">
                  <c:v>1.1597214285714286</c:v>
                </c:pt>
                <c:pt idx="1398">
                  <c:v>1.1690642857142859</c:v>
                </c:pt>
                <c:pt idx="1399">
                  <c:v>1.178407142857143</c:v>
                </c:pt>
                <c:pt idx="1400">
                  <c:v>1.1877500000000001</c:v>
                </c:pt>
                <c:pt idx="1401">
                  <c:v>1.1970928571428574</c:v>
                </c:pt>
                <c:pt idx="1402">
                  <c:v>1.2075357142857146</c:v>
                </c:pt>
                <c:pt idx="1403">
                  <c:v>1.2182500000000001</c:v>
                </c:pt>
                <c:pt idx="1404">
                  <c:v>1.2262857142857144</c:v>
                </c:pt>
                <c:pt idx="1405">
                  <c:v>1.2327142857142859</c:v>
                </c:pt>
                <c:pt idx="1406">
                  <c:v>1.2346357142857143</c:v>
                </c:pt>
                <c:pt idx="1407">
                  <c:v>1.2365571428571429</c:v>
                </c:pt>
                <c:pt idx="1408">
                  <c:v>1.2384785714285715</c:v>
                </c:pt>
                <c:pt idx="1409">
                  <c:v>1.2403999999999999</c:v>
                </c:pt>
                <c:pt idx="1410">
                  <c:v>1.2418142857142855</c:v>
                </c:pt>
                <c:pt idx="1411">
                  <c:v>1.2432285714285711</c:v>
                </c:pt>
                <c:pt idx="1412">
                  <c:v>1.2440928571428569</c:v>
                </c:pt>
                <c:pt idx="1413">
                  <c:v>1.2449571428571427</c:v>
                </c:pt>
                <c:pt idx="1414">
                  <c:v>1.2458214285714286</c:v>
                </c:pt>
                <c:pt idx="1415">
                  <c:v>1.2466857142857144</c:v>
                </c:pt>
                <c:pt idx="1416">
                  <c:v>1.2362428571428574</c:v>
                </c:pt>
                <c:pt idx="1417">
                  <c:v>1.2268285714285718</c:v>
                </c:pt>
                <c:pt idx="1418">
                  <c:v>1.2167642857142857</c:v>
                </c:pt>
                <c:pt idx="1419">
                  <c:v>1.2060500000000001</c:v>
                </c:pt>
                <c:pt idx="1420">
                  <c:v>1.1953357142857144</c:v>
                </c:pt>
                <c:pt idx="1421">
                  <c:v>1.1846214285714285</c:v>
                </c:pt>
                <c:pt idx="1422">
                  <c:v>1.1739071428571426</c:v>
                </c:pt>
                <c:pt idx="1423">
                  <c:v>1.1614071428571429</c:v>
                </c:pt>
                <c:pt idx="1424">
                  <c:v>1.15065</c:v>
                </c:pt>
                <c:pt idx="1425">
                  <c:v>1.139892857142857</c:v>
                </c:pt>
                <c:pt idx="1426">
                  <c:v>1.1291785714285711</c:v>
                </c:pt>
                <c:pt idx="1427">
                  <c:v>1.1184642857142857</c:v>
                </c:pt>
                <c:pt idx="1428">
                  <c:v>1.1077499999999998</c:v>
                </c:pt>
                <c:pt idx="1429">
                  <c:v>1.0970357142857143</c:v>
                </c:pt>
                <c:pt idx="1430">
                  <c:v>1.0965285714285715</c:v>
                </c:pt>
                <c:pt idx="1431">
                  <c:v>1.0947214285714286</c:v>
                </c:pt>
                <c:pt idx="1432">
                  <c:v>1.0935642857142858</c:v>
                </c:pt>
                <c:pt idx="1433">
                  <c:v>1.0930571428571429</c:v>
                </c:pt>
                <c:pt idx="1434">
                  <c:v>1.0925500000000001</c:v>
                </c:pt>
                <c:pt idx="1435">
                  <c:v>1.0920428571428571</c:v>
                </c:pt>
                <c:pt idx="1436">
                  <c:v>1.0915357142857143</c:v>
                </c:pt>
                <c:pt idx="1437">
                  <c:v>1.092814285714286</c:v>
                </c:pt>
                <c:pt idx="1438">
                  <c:v>1.092857142857143</c:v>
                </c:pt>
                <c:pt idx="1439">
                  <c:v>1.0929</c:v>
                </c:pt>
                <c:pt idx="1440">
                  <c:v>1.0929</c:v>
                </c:pt>
                <c:pt idx="1441">
                  <c:v>1.0929</c:v>
                </c:pt>
                <c:pt idx="1442">
                  <c:v>1.0929</c:v>
                </c:pt>
                <c:pt idx="1443">
                  <c:v>1.0929</c:v>
                </c:pt>
                <c:pt idx="1444">
                  <c:v>1.0929</c:v>
                </c:pt>
                <c:pt idx="1445">
                  <c:v>1.0898357142857145</c:v>
                </c:pt>
                <c:pt idx="1446">
                  <c:v>1.0879642857142857</c:v>
                </c:pt>
                <c:pt idx="1447">
                  <c:v>1.0860928571428572</c:v>
                </c:pt>
                <c:pt idx="1448">
                  <c:v>1.0842214285714287</c:v>
                </c:pt>
                <c:pt idx="1449">
                  <c:v>1.0823500000000001</c:v>
                </c:pt>
                <c:pt idx="1450">
                  <c:v>1.0804785714285716</c:v>
                </c:pt>
                <c:pt idx="1451">
                  <c:v>1.0786071428571431</c:v>
                </c:pt>
                <c:pt idx="1452">
                  <c:v>1.0767357142857146</c:v>
                </c:pt>
                <c:pt idx="1453">
                  <c:v>1.0757142857142861</c:v>
                </c:pt>
                <c:pt idx="1454">
                  <c:v>1.0746928571428573</c:v>
                </c:pt>
                <c:pt idx="1455">
                  <c:v>1.0736714285714286</c:v>
                </c:pt>
                <c:pt idx="1456">
                  <c:v>1.0726499999999999</c:v>
                </c:pt>
                <c:pt idx="1457">
                  <c:v>1.0716285714285714</c:v>
                </c:pt>
                <c:pt idx="1458">
                  <c:v>1.0706071428571426</c:v>
                </c:pt>
                <c:pt idx="1459">
                  <c:v>1.0726499999999999</c:v>
                </c:pt>
                <c:pt idx="1460">
                  <c:v>1.0740071428571427</c:v>
                </c:pt>
                <c:pt idx="1461">
                  <c:v>1.0753642857142858</c:v>
                </c:pt>
                <c:pt idx="1462">
                  <c:v>1.0767214285714284</c:v>
                </c:pt>
                <c:pt idx="1463">
                  <c:v>1.0780785714285712</c:v>
                </c:pt>
                <c:pt idx="1464">
                  <c:v>1.0794357142857138</c:v>
                </c:pt>
                <c:pt idx="1465">
                  <c:v>1.0807928571428569</c:v>
                </c:pt>
                <c:pt idx="1466">
                  <c:v>1.0821499999999997</c:v>
                </c:pt>
                <c:pt idx="1467">
                  <c:v>1.0826571428571425</c:v>
                </c:pt>
                <c:pt idx="1468">
                  <c:v>1.0831642857142856</c:v>
                </c:pt>
                <c:pt idx="1469">
                  <c:v>1.0836714285714282</c:v>
                </c:pt>
                <c:pt idx="1470">
                  <c:v>1.0841785714285712</c:v>
                </c:pt>
                <c:pt idx="1471">
                  <c:v>1.084685714285714</c:v>
                </c:pt>
                <c:pt idx="1472">
                  <c:v>1.0851928571428568</c:v>
                </c:pt>
                <c:pt idx="1473">
                  <c:v>1.0856999999999997</c:v>
                </c:pt>
                <c:pt idx="1474">
                  <c:v>1.0856999999999997</c:v>
                </c:pt>
                <c:pt idx="1475">
                  <c:v>1.0856999999999997</c:v>
                </c:pt>
                <c:pt idx="1476">
                  <c:v>1.0824357142857139</c:v>
                </c:pt>
                <c:pt idx="1477">
                  <c:v>1.0802071428571427</c:v>
                </c:pt>
                <c:pt idx="1478">
                  <c:v>1.0779785714285715</c:v>
                </c:pt>
                <c:pt idx="1479">
                  <c:v>1.0742357142857144</c:v>
                </c:pt>
                <c:pt idx="1480">
                  <c:v>1.0752571428571429</c:v>
                </c:pt>
                <c:pt idx="1481">
                  <c:v>1.0762785714285716</c:v>
                </c:pt>
                <c:pt idx="1482">
                  <c:v>1.0773000000000001</c:v>
                </c:pt>
                <c:pt idx="1483">
                  <c:v>1.0778142857142856</c:v>
                </c:pt>
                <c:pt idx="1484">
                  <c:v>1.0783285714285715</c:v>
                </c:pt>
                <c:pt idx="1485">
                  <c:v>1.0788428571428572</c:v>
                </c:pt>
                <c:pt idx="1486">
                  <c:v>1.0793571428571429</c:v>
                </c:pt>
                <c:pt idx="1487">
                  <c:v>1.0803785714285714</c:v>
                </c:pt>
                <c:pt idx="1488">
                  <c:v>1.0813999999999999</c:v>
                </c:pt>
                <c:pt idx="1489">
                  <c:v>1.0824214285714284</c:v>
                </c:pt>
                <c:pt idx="1490">
                  <c:v>1.0867071428571429</c:v>
                </c:pt>
                <c:pt idx="1491">
                  <c:v>1.0899571428571428</c:v>
                </c:pt>
                <c:pt idx="1492">
                  <c:v>1.0932071428571428</c:v>
                </c:pt>
                <c:pt idx="1493">
                  <c:v>1.0979714285714286</c:v>
                </c:pt>
                <c:pt idx="1494">
                  <c:v>1.0979714285714286</c:v>
                </c:pt>
                <c:pt idx="1495">
                  <c:v>1.0979714285714284</c:v>
                </c:pt>
                <c:pt idx="1496">
                  <c:v>1.0974928571428568</c:v>
                </c:pt>
                <c:pt idx="1497">
                  <c:v>1.0975214285714283</c:v>
                </c:pt>
                <c:pt idx="1498">
                  <c:v>1.0975499999999996</c:v>
                </c:pt>
                <c:pt idx="1499">
                  <c:v>1.0975785714285711</c:v>
                </c:pt>
                <c:pt idx="1500">
                  <c:v>1.0976071428571426</c:v>
                </c:pt>
                <c:pt idx="1501">
                  <c:v>1.097128571428571</c:v>
                </c:pt>
                <c:pt idx="1502">
                  <c:v>1.0966499999999997</c:v>
                </c:pt>
                <c:pt idx="1503">
                  <c:v>1.0961714285714284</c:v>
                </c:pt>
                <c:pt idx="1504">
                  <c:v>1.0956928571428568</c:v>
                </c:pt>
                <c:pt idx="1505">
                  <c:v>1.0952142857142855</c:v>
                </c:pt>
                <c:pt idx="1506">
                  <c:v>1.0947357142857139</c:v>
                </c:pt>
                <c:pt idx="1507">
                  <c:v>1.0763714285714283</c:v>
                </c:pt>
                <c:pt idx="1508">
                  <c:v>1.0646857142857142</c:v>
                </c:pt>
                <c:pt idx="1509">
                  <c:v>1.0509928571428571</c:v>
                </c:pt>
                <c:pt idx="1510">
                  <c:v>1.0377357142857142</c:v>
                </c:pt>
                <c:pt idx="1511">
                  <c:v>1.0264785714285716</c:v>
                </c:pt>
                <c:pt idx="1512">
                  <c:v>1.0152214285714287</c:v>
                </c:pt>
                <c:pt idx="1513">
                  <c:v>1.0039642857142861</c:v>
                </c:pt>
                <c:pt idx="1514">
                  <c:v>0.99270714285714312</c:v>
                </c:pt>
                <c:pt idx="1515">
                  <c:v>0.98145000000000027</c:v>
                </c:pt>
                <c:pt idx="1516">
                  <c:v>0.96968571428571437</c:v>
                </c:pt>
                <c:pt idx="1517">
                  <c:v>0.95825714285714292</c:v>
                </c:pt>
                <c:pt idx="1518">
                  <c:v>0.94682857142857124</c:v>
                </c:pt>
                <c:pt idx="1519">
                  <c:v>0.93539999999999979</c:v>
                </c:pt>
                <c:pt idx="1520">
                  <c:v>0.92397142857142833</c:v>
                </c:pt>
                <c:pt idx="1521">
                  <c:v>0.93042857142857116</c:v>
                </c:pt>
                <c:pt idx="1522">
                  <c:v>0.93020714285714257</c:v>
                </c:pt>
                <c:pt idx="1523">
                  <c:v>0.93199285714285673</c:v>
                </c:pt>
                <c:pt idx="1524">
                  <c:v>0.93382142857142825</c:v>
                </c:pt>
                <c:pt idx="1525">
                  <c:v>0.93364999999999987</c:v>
                </c:pt>
                <c:pt idx="1526">
                  <c:v>0.93347857142857116</c:v>
                </c:pt>
                <c:pt idx="1527">
                  <c:v>0.93330714285714245</c:v>
                </c:pt>
                <c:pt idx="1528">
                  <c:v>0.93313571428571407</c:v>
                </c:pt>
                <c:pt idx="1529">
                  <c:v>0.93153571428571402</c:v>
                </c:pt>
                <c:pt idx="1530">
                  <c:v>0.93044285714285679</c:v>
                </c:pt>
                <c:pt idx="1531">
                  <c:v>0.92901428571428546</c:v>
                </c:pt>
                <c:pt idx="1532">
                  <c:v>0.92758571428571401</c:v>
                </c:pt>
                <c:pt idx="1533">
                  <c:v>0.92615714285714268</c:v>
                </c:pt>
                <c:pt idx="1534">
                  <c:v>0.92472857142857123</c:v>
                </c:pt>
                <c:pt idx="1535">
                  <c:v>0.9232999999999999</c:v>
                </c:pt>
                <c:pt idx="1536">
                  <c:v>0.90153571428571411</c:v>
                </c:pt>
                <c:pt idx="1537">
                  <c:v>0.87693571428571426</c:v>
                </c:pt>
                <c:pt idx="1538">
                  <c:v>0.8523357142857142</c:v>
                </c:pt>
                <c:pt idx="1539">
                  <c:v>0.82773571428571435</c:v>
                </c:pt>
                <c:pt idx="1540">
                  <c:v>0.8031357142857144</c:v>
                </c:pt>
                <c:pt idx="1541">
                  <c:v>0.77853571428571455</c:v>
                </c:pt>
                <c:pt idx="1542">
                  <c:v>0.75393571428571438</c:v>
                </c:pt>
                <c:pt idx="1543">
                  <c:v>0.73076428571428576</c:v>
                </c:pt>
                <c:pt idx="1544">
                  <c:v>0.70759285714285725</c:v>
                </c:pt>
                <c:pt idx="1545">
                  <c:v>0.68442142857142862</c:v>
                </c:pt>
                <c:pt idx="1546">
                  <c:v>0.66125</c:v>
                </c:pt>
                <c:pt idx="1547">
                  <c:v>0.63807857142857138</c:v>
                </c:pt>
                <c:pt idx="1548">
                  <c:v>0.61490714285714276</c:v>
                </c:pt>
                <c:pt idx="1549">
                  <c:v>0.59173571428571414</c:v>
                </c:pt>
                <c:pt idx="1550">
                  <c:v>0.58889999999999987</c:v>
                </c:pt>
                <c:pt idx="1551">
                  <c:v>0.58889999999999987</c:v>
                </c:pt>
                <c:pt idx="1552">
                  <c:v>0.58040714285714279</c:v>
                </c:pt>
                <c:pt idx="1553">
                  <c:v>0.56762857142857126</c:v>
                </c:pt>
                <c:pt idx="1554">
                  <c:v>0.55484999999999984</c:v>
                </c:pt>
                <c:pt idx="1555">
                  <c:v>0.54207142857142843</c:v>
                </c:pt>
                <c:pt idx="1556">
                  <c:v>0.52929285714285712</c:v>
                </c:pt>
                <c:pt idx="1557">
                  <c:v>0.5165142857142857</c:v>
                </c:pt>
                <c:pt idx="1558">
                  <c:v>0.50373571428571429</c:v>
                </c:pt>
                <c:pt idx="1559">
                  <c:v>0.49095714285714287</c:v>
                </c:pt>
                <c:pt idx="1560">
                  <c:v>0.47817857142857145</c:v>
                </c:pt>
                <c:pt idx="1561">
                  <c:v>0.46540000000000009</c:v>
                </c:pt>
                <c:pt idx="1562">
                  <c:v>0.45262142857142867</c:v>
                </c:pt>
                <c:pt idx="1563">
                  <c:v>0.4398428571428572</c:v>
                </c:pt>
                <c:pt idx="1564">
                  <c:v>0.42706428571428579</c:v>
                </c:pt>
                <c:pt idx="1565">
                  <c:v>0.41428571428571431</c:v>
                </c:pt>
                <c:pt idx="1566">
                  <c:v>0.41000000000000009</c:v>
                </c:pt>
                <c:pt idx="1567">
                  <c:v>0.39023571428571435</c:v>
                </c:pt>
                <c:pt idx="1568">
                  <c:v>0.37047142857142867</c:v>
                </c:pt>
                <c:pt idx="1569">
                  <c:v>0.35070714285714294</c:v>
                </c:pt>
                <c:pt idx="1570">
                  <c:v>0.33177857142857148</c:v>
                </c:pt>
                <c:pt idx="1571">
                  <c:v>0.30622142857142859</c:v>
                </c:pt>
                <c:pt idx="1572">
                  <c:v>0.28243571428571435</c:v>
                </c:pt>
                <c:pt idx="1573">
                  <c:v>0.25100714285714293</c:v>
                </c:pt>
                <c:pt idx="1574">
                  <c:v>0.21957857142857148</c:v>
                </c:pt>
                <c:pt idx="1575">
                  <c:v>0.18815000000000007</c:v>
                </c:pt>
                <c:pt idx="1576">
                  <c:v>0.15672142857142862</c:v>
                </c:pt>
                <c:pt idx="1577">
                  <c:v>0.12529285714285712</c:v>
                </c:pt>
                <c:pt idx="1578">
                  <c:v>9.3864285714285706E-2</c:v>
                </c:pt>
                <c:pt idx="1579">
                  <c:v>6.2435714285714261E-2</c:v>
                </c:pt>
                <c:pt idx="1580">
                  <c:v>3.1007142857142844E-2</c:v>
                </c:pt>
                <c:pt idx="1581">
                  <c:v>1.8692857142857122E-2</c:v>
                </c:pt>
                <c:pt idx="1582">
                  <c:v>6.3785714285714262E-3</c:v>
                </c:pt>
                <c:pt idx="1583">
                  <c:v>-5.9357142857142864E-3</c:v>
                </c:pt>
                <c:pt idx="1584">
                  <c:v>-1.9735714285714284E-2</c:v>
                </c:pt>
                <c:pt idx="1585">
                  <c:v>-2.6907142857142859E-2</c:v>
                </c:pt>
                <c:pt idx="1586">
                  <c:v>-3.9164285714285721E-2</c:v>
                </c:pt>
                <c:pt idx="1587">
                  <c:v>-4.4828571428571433E-2</c:v>
                </c:pt>
                <c:pt idx="1588">
                  <c:v>-5.0999999999999997E-2</c:v>
                </c:pt>
                <c:pt idx="1589">
                  <c:v>-5.7171428571428574E-2</c:v>
                </c:pt>
                <c:pt idx="1590">
                  <c:v>-6.3342857142857145E-2</c:v>
                </c:pt>
                <c:pt idx="1591">
                  <c:v>-6.9514285714285737E-2</c:v>
                </c:pt>
                <c:pt idx="1592">
                  <c:v>-7.5685714285714314E-2</c:v>
                </c:pt>
                <c:pt idx="1593">
                  <c:v>-8.1857142857142878E-2</c:v>
                </c:pt>
                <c:pt idx="1594">
                  <c:v>-8.8028571428571456E-2</c:v>
                </c:pt>
                <c:pt idx="1595">
                  <c:v>-9.3550000000000022E-2</c:v>
                </c:pt>
                <c:pt idx="1596">
                  <c:v>-9.9071428571428602E-2</c:v>
                </c:pt>
                <c:pt idx="1597">
                  <c:v>-0.10459285714285717</c:v>
                </c:pt>
                <c:pt idx="1598">
                  <c:v>-5.3192857142857167E-2</c:v>
                </c:pt>
                <c:pt idx="1599">
                  <c:v>-9.7500000000000208E-3</c:v>
                </c:pt>
                <c:pt idx="1600">
                  <c:v>3.3371428571428552E-2</c:v>
                </c:pt>
                <c:pt idx="1601">
                  <c:v>7.0342857142857124E-2</c:v>
                </c:pt>
                <c:pt idx="1602">
                  <c:v>0.10832857142857141</c:v>
                </c:pt>
                <c:pt idx="1603">
                  <c:v>0.1463142857142857</c:v>
                </c:pt>
                <c:pt idx="1604">
                  <c:v>0.18429999999999996</c:v>
                </c:pt>
                <c:pt idx="1605">
                  <c:v>0.22228571428571428</c:v>
                </c:pt>
                <c:pt idx="1606">
                  <c:v>0.2602714285714286</c:v>
                </c:pt>
                <c:pt idx="1607">
                  <c:v>0.29825714285714289</c:v>
                </c:pt>
                <c:pt idx="1608">
                  <c:v>0.33624285714285712</c:v>
                </c:pt>
                <c:pt idx="1609">
                  <c:v>0.37422857142857147</c:v>
                </c:pt>
                <c:pt idx="1610">
                  <c:v>0.4122142857142857</c:v>
                </c:pt>
                <c:pt idx="1611">
                  <c:v>0.45019999999999999</c:v>
                </c:pt>
                <c:pt idx="1612">
                  <c:v>0.43191428571428575</c:v>
                </c:pt>
                <c:pt idx="1613">
                  <c:v>0.42158571428571429</c:v>
                </c:pt>
                <c:pt idx="1614">
                  <c:v>0.41489285714285717</c:v>
                </c:pt>
                <c:pt idx="1615">
                  <c:v>0.41539999999999999</c:v>
                </c:pt>
                <c:pt idx="1616">
                  <c:v>0.41539999999999999</c:v>
                </c:pt>
                <c:pt idx="1617">
                  <c:v>0.41539999999999999</c:v>
                </c:pt>
                <c:pt idx="1618">
                  <c:v>0.41539999999999999</c:v>
                </c:pt>
                <c:pt idx="1619">
                  <c:v>0.41539999999999999</c:v>
                </c:pt>
                <c:pt idx="1620">
                  <c:v>0.41539999999999999</c:v>
                </c:pt>
                <c:pt idx="1621">
                  <c:v>0.41539999999999999</c:v>
                </c:pt>
                <c:pt idx="1622">
                  <c:v>0.41539999999999999</c:v>
                </c:pt>
                <c:pt idx="1623">
                  <c:v>0.41539999999999999</c:v>
                </c:pt>
                <c:pt idx="1624">
                  <c:v>0.41539999999999999</c:v>
                </c:pt>
                <c:pt idx="1625">
                  <c:v>0.41539999999999999</c:v>
                </c:pt>
                <c:pt idx="1626">
                  <c:v>0.41539999999999999</c:v>
                </c:pt>
                <c:pt idx="1627">
                  <c:v>0.41539999999999999</c:v>
                </c:pt>
                <c:pt idx="1628">
                  <c:v>0.42960714285714285</c:v>
                </c:pt>
                <c:pt idx="1629">
                  <c:v>0.44358571428571431</c:v>
                </c:pt>
                <c:pt idx="1630">
                  <c:v>0.45872142857142861</c:v>
                </c:pt>
                <c:pt idx="1631">
                  <c:v>0.47385714285714287</c:v>
                </c:pt>
                <c:pt idx="1632">
                  <c:v>0.48899285714285717</c:v>
                </c:pt>
                <c:pt idx="1633">
                  <c:v>0.50412857142857148</c:v>
                </c:pt>
                <c:pt idx="1634">
                  <c:v>0.51493571428571427</c:v>
                </c:pt>
                <c:pt idx="1635">
                  <c:v>0.52042857142857146</c:v>
                </c:pt>
                <c:pt idx="1636">
                  <c:v>0.52592142857142865</c:v>
                </c:pt>
                <c:pt idx="1637">
                  <c:v>0.53141428571428573</c:v>
                </c:pt>
                <c:pt idx="1638">
                  <c:v>0.53690714285714292</c:v>
                </c:pt>
                <c:pt idx="1639">
                  <c:v>0.5424000000000001</c:v>
                </c:pt>
                <c:pt idx="1640">
                  <c:v>0.54789285714285729</c:v>
                </c:pt>
                <c:pt idx="1641">
                  <c:v>0.55338571428571437</c:v>
                </c:pt>
                <c:pt idx="1642">
                  <c:v>0.54467142857142858</c:v>
                </c:pt>
                <c:pt idx="1643">
                  <c:v>0.53618571428571438</c:v>
                </c:pt>
                <c:pt idx="1644">
                  <c:v>0.52654285714285731</c:v>
                </c:pt>
                <c:pt idx="1645">
                  <c:v>0.51690000000000014</c:v>
                </c:pt>
                <c:pt idx="1646">
                  <c:v>0.50725714285714296</c:v>
                </c:pt>
                <c:pt idx="1647">
                  <c:v>0.49761428571428584</c:v>
                </c:pt>
                <c:pt idx="1648">
                  <c:v>0.49234285714285725</c:v>
                </c:pt>
                <c:pt idx="1649">
                  <c:v>0.49238571428571432</c:v>
                </c:pt>
                <c:pt idx="1650">
                  <c:v>0.49242857142857144</c:v>
                </c:pt>
                <c:pt idx="1651">
                  <c:v>0.49247142857142856</c:v>
                </c:pt>
                <c:pt idx="1652">
                  <c:v>0.49251428571428563</c:v>
                </c:pt>
                <c:pt idx="1653">
                  <c:v>0.49255714285714275</c:v>
                </c:pt>
                <c:pt idx="1654">
                  <c:v>0.48953571428571424</c:v>
                </c:pt>
                <c:pt idx="1655">
                  <c:v>0.48651428571428568</c:v>
                </c:pt>
                <c:pt idx="1656">
                  <c:v>0.48349285714285717</c:v>
                </c:pt>
                <c:pt idx="1657">
                  <c:v>0.4804714285714286</c:v>
                </c:pt>
                <c:pt idx="1658">
                  <c:v>0.47268571428571438</c:v>
                </c:pt>
                <c:pt idx="1659">
                  <c:v>0.46490000000000009</c:v>
                </c:pt>
                <c:pt idx="1660">
                  <c:v>0.45711428571428581</c:v>
                </c:pt>
                <c:pt idx="1661">
                  <c:v>0.45409285714285724</c:v>
                </c:pt>
                <c:pt idx="1662">
                  <c:v>0.44680714285714301</c:v>
                </c:pt>
                <c:pt idx="1663">
                  <c:v>0.43952142857142867</c:v>
                </c:pt>
                <c:pt idx="1664">
                  <c:v>0.42931428571428576</c:v>
                </c:pt>
                <c:pt idx="1665">
                  <c:v>0.41773571428571438</c:v>
                </c:pt>
                <c:pt idx="1666">
                  <c:v>0.40615714285714288</c:v>
                </c:pt>
                <c:pt idx="1667">
                  <c:v>0.3945785714285715</c:v>
                </c:pt>
                <c:pt idx="1668">
                  <c:v>0.38606428571428575</c:v>
                </c:pt>
                <c:pt idx="1669">
                  <c:v>0.37755</c:v>
                </c:pt>
                <c:pt idx="1670">
                  <c:v>0.36903571428571436</c:v>
                </c:pt>
                <c:pt idx="1671">
                  <c:v>0.36052142857142855</c:v>
                </c:pt>
                <c:pt idx="1672">
                  <c:v>0.35677142857142857</c:v>
                </c:pt>
                <c:pt idx="1673">
                  <c:v>0.35302142857142854</c:v>
                </c:pt>
                <c:pt idx="1674">
                  <c:v>0.34927142857142851</c:v>
                </c:pt>
                <c:pt idx="1675">
                  <c:v>0.34075714285714287</c:v>
                </c:pt>
                <c:pt idx="1676">
                  <c:v>0.33646428571428572</c:v>
                </c:pt>
                <c:pt idx="1677">
                  <c:v>0.33217142857142851</c:v>
                </c:pt>
                <c:pt idx="1678">
                  <c:v>0.33079999999999998</c:v>
                </c:pt>
                <c:pt idx="1679">
                  <c:v>0.33079999999999998</c:v>
                </c:pt>
                <c:pt idx="1680">
                  <c:v>0.33079999999999998</c:v>
                </c:pt>
                <c:pt idx="1681">
                  <c:v>0.33079999999999998</c:v>
                </c:pt>
                <c:pt idx="1682">
                  <c:v>0.33079999999999998</c:v>
                </c:pt>
                <c:pt idx="1683">
                  <c:v>0.33079999999999998</c:v>
                </c:pt>
                <c:pt idx="1684">
                  <c:v>0.33079999999999998</c:v>
                </c:pt>
                <c:pt idx="1685">
                  <c:v>0.33079999999999998</c:v>
                </c:pt>
                <c:pt idx="1686">
                  <c:v>0.33079999999999998</c:v>
                </c:pt>
                <c:pt idx="1687">
                  <c:v>0.33079999999999998</c:v>
                </c:pt>
                <c:pt idx="1688">
                  <c:v>0.33079999999999998</c:v>
                </c:pt>
                <c:pt idx="1689">
                  <c:v>0.33812142857142857</c:v>
                </c:pt>
                <c:pt idx="1690">
                  <c:v>0.34046428571428572</c:v>
                </c:pt>
                <c:pt idx="1691">
                  <c:v>0.34540714285714286</c:v>
                </c:pt>
                <c:pt idx="1692">
                  <c:v>0.35035000000000005</c:v>
                </c:pt>
                <c:pt idx="1693">
                  <c:v>0.35529285714285719</c:v>
                </c:pt>
                <c:pt idx="1694">
                  <c:v>0.36023571428571433</c:v>
                </c:pt>
                <c:pt idx="1695">
                  <c:v>0.36517857142857146</c:v>
                </c:pt>
                <c:pt idx="1696">
                  <c:v>0.3701214285714286</c:v>
                </c:pt>
                <c:pt idx="1697">
                  <c:v>0.37451428571428569</c:v>
                </c:pt>
                <c:pt idx="1698">
                  <c:v>0.37890714285714283</c:v>
                </c:pt>
                <c:pt idx="1699">
                  <c:v>0.38329999999999986</c:v>
                </c:pt>
                <c:pt idx="1700">
                  <c:v>0.38769285714285701</c:v>
                </c:pt>
                <c:pt idx="1701">
                  <c:v>0.3920857142857142</c:v>
                </c:pt>
                <c:pt idx="1702">
                  <c:v>0.39647857142857129</c:v>
                </c:pt>
                <c:pt idx="1703">
                  <c:v>0.3935499999999999</c:v>
                </c:pt>
                <c:pt idx="1704">
                  <c:v>0.39559999999999995</c:v>
                </c:pt>
                <c:pt idx="1705">
                  <c:v>0.39504999999999996</c:v>
                </c:pt>
                <c:pt idx="1706">
                  <c:v>0.39449999999999996</c:v>
                </c:pt>
                <c:pt idx="1707">
                  <c:v>0.39394999999999997</c:v>
                </c:pt>
                <c:pt idx="1708">
                  <c:v>0.39339999999999992</c:v>
                </c:pt>
                <c:pt idx="1709">
                  <c:v>0.39284999999999998</c:v>
                </c:pt>
                <c:pt idx="1710">
                  <c:v>0.39229999999999998</c:v>
                </c:pt>
                <c:pt idx="1711">
                  <c:v>0.39229999999999998</c:v>
                </c:pt>
                <c:pt idx="1712">
                  <c:v>0.39229999999999998</c:v>
                </c:pt>
                <c:pt idx="1713">
                  <c:v>0.39229999999999998</c:v>
                </c:pt>
                <c:pt idx="1714">
                  <c:v>0.39229999999999998</c:v>
                </c:pt>
                <c:pt idx="1715">
                  <c:v>0.39229999999999998</c:v>
                </c:pt>
                <c:pt idx="1716">
                  <c:v>0.39229999999999998</c:v>
                </c:pt>
                <c:pt idx="1717">
                  <c:v>0.39229999999999998</c:v>
                </c:pt>
                <c:pt idx="1718">
                  <c:v>0.39229999999999998</c:v>
                </c:pt>
                <c:pt idx="1719">
                  <c:v>0.39229999999999998</c:v>
                </c:pt>
                <c:pt idx="1720">
                  <c:v>0.39285000000000003</c:v>
                </c:pt>
                <c:pt idx="1721">
                  <c:v>0.3973714285714286</c:v>
                </c:pt>
                <c:pt idx="1722">
                  <c:v>0.3979214285714287</c:v>
                </c:pt>
                <c:pt idx="1723">
                  <c:v>0.3984714285714287</c:v>
                </c:pt>
                <c:pt idx="1724">
                  <c:v>0.39902142857142869</c:v>
                </c:pt>
                <c:pt idx="1725">
                  <c:v>0.39650714285714289</c:v>
                </c:pt>
                <c:pt idx="1726">
                  <c:v>0.3939928571428572</c:v>
                </c:pt>
                <c:pt idx="1727">
                  <c:v>0.39147857142857145</c:v>
                </c:pt>
                <c:pt idx="1728">
                  <c:v>0.38896428571428571</c:v>
                </c:pt>
                <c:pt idx="1729">
                  <c:v>0.38644999999999996</c:v>
                </c:pt>
                <c:pt idx="1730">
                  <c:v>0.38393571428571421</c:v>
                </c:pt>
                <c:pt idx="1731">
                  <c:v>0.38142142857142852</c:v>
                </c:pt>
                <c:pt idx="1732">
                  <c:v>0.37890714285714283</c:v>
                </c:pt>
                <c:pt idx="1733">
                  <c:v>0.37639285714285714</c:v>
                </c:pt>
                <c:pt idx="1734">
                  <c:v>0.37332857142857145</c:v>
                </c:pt>
                <c:pt idx="1735">
                  <c:v>0.36629285714285714</c:v>
                </c:pt>
                <c:pt idx="1736">
                  <c:v>0.3632285714285714</c:v>
                </c:pt>
                <c:pt idx="1737">
                  <c:v>0.36016428571428566</c:v>
                </c:pt>
                <c:pt idx="1738">
                  <c:v>0.35709999999999997</c:v>
                </c:pt>
                <c:pt idx="1739">
                  <c:v>0.35709999999999997</c:v>
                </c:pt>
                <c:pt idx="1740">
                  <c:v>0.35709999999999997</c:v>
                </c:pt>
                <c:pt idx="1741">
                  <c:v>0.35709999999999997</c:v>
                </c:pt>
                <c:pt idx="1742">
                  <c:v>0.35709999999999997</c:v>
                </c:pt>
                <c:pt idx="1743">
                  <c:v>0.35709999999999997</c:v>
                </c:pt>
                <c:pt idx="1744">
                  <c:v>0.35709999999999997</c:v>
                </c:pt>
                <c:pt idx="1745">
                  <c:v>0.35709999999999997</c:v>
                </c:pt>
                <c:pt idx="1746">
                  <c:v>0.35709999999999997</c:v>
                </c:pt>
                <c:pt idx="1747">
                  <c:v>0.35709999999999997</c:v>
                </c:pt>
                <c:pt idx="1748">
                  <c:v>0.35709999999999997</c:v>
                </c:pt>
                <c:pt idx="1749">
                  <c:v>0.35709999999999997</c:v>
                </c:pt>
                <c:pt idx="1750">
                  <c:v>0.35709999999999997</c:v>
                </c:pt>
                <c:pt idx="1751">
                  <c:v>0.35709999999999997</c:v>
                </c:pt>
                <c:pt idx="1752">
                  <c:v>0.3591428571428571</c:v>
                </c:pt>
                <c:pt idx="1753">
                  <c:v>0.3583142857142857</c:v>
                </c:pt>
                <c:pt idx="1754">
                  <c:v>0.35972857142857145</c:v>
                </c:pt>
                <c:pt idx="1755">
                  <c:v>0.35972857142857145</c:v>
                </c:pt>
                <c:pt idx="1756">
                  <c:v>0.35972857142857134</c:v>
                </c:pt>
                <c:pt idx="1757">
                  <c:v>0.35972857142857134</c:v>
                </c:pt>
                <c:pt idx="1758">
                  <c:v>0.35972857142857134</c:v>
                </c:pt>
                <c:pt idx="1759">
                  <c:v>0.35972857142857134</c:v>
                </c:pt>
                <c:pt idx="1760">
                  <c:v>0.35972857142857134</c:v>
                </c:pt>
                <c:pt idx="1761">
                  <c:v>0.35972857142857134</c:v>
                </c:pt>
                <c:pt idx="1762">
                  <c:v>0.35972857142857134</c:v>
                </c:pt>
                <c:pt idx="1763">
                  <c:v>0.35972857142857134</c:v>
                </c:pt>
                <c:pt idx="1764">
                  <c:v>0.35709999999999997</c:v>
                </c:pt>
                <c:pt idx="1765">
                  <c:v>0.35709999999999997</c:v>
                </c:pt>
                <c:pt idx="1766">
                  <c:v>0.35709999999999997</c:v>
                </c:pt>
                <c:pt idx="1767">
                  <c:v>0.35709999999999997</c:v>
                </c:pt>
                <c:pt idx="1768">
                  <c:v>0.35709999999999997</c:v>
                </c:pt>
                <c:pt idx="1769">
                  <c:v>0.35709999999999997</c:v>
                </c:pt>
                <c:pt idx="1770">
                  <c:v>0.35709999999999997</c:v>
                </c:pt>
                <c:pt idx="1771">
                  <c:v>0.35709999999999997</c:v>
                </c:pt>
                <c:pt idx="1772">
                  <c:v>0.35709999999999997</c:v>
                </c:pt>
                <c:pt idx="1773">
                  <c:v>0.35709999999999997</c:v>
                </c:pt>
                <c:pt idx="1774">
                  <c:v>0.35709999999999997</c:v>
                </c:pt>
                <c:pt idx="1775">
                  <c:v>0.35709999999999997</c:v>
                </c:pt>
                <c:pt idx="1776">
                  <c:v>0.35709999999999997</c:v>
                </c:pt>
                <c:pt idx="1777">
                  <c:v>0.35709999999999997</c:v>
                </c:pt>
                <c:pt idx="1778">
                  <c:v>0.35709999999999997</c:v>
                </c:pt>
                <c:pt idx="1779">
                  <c:v>0.35709999999999997</c:v>
                </c:pt>
                <c:pt idx="1780">
                  <c:v>0.35709999999999997</c:v>
                </c:pt>
                <c:pt idx="1781">
                  <c:v>0.4</c:v>
                </c:pt>
                <c:pt idx="1782">
                  <c:v>0.41539999999999999</c:v>
                </c:pt>
                <c:pt idx="1783">
                  <c:v>0.41539999999999999</c:v>
                </c:pt>
                <c:pt idx="1784">
                  <c:v>0.40710000000000002</c:v>
                </c:pt>
                <c:pt idx="1785">
                  <c:v>0.40710000000000002</c:v>
                </c:pt>
                <c:pt idx="1786">
                  <c:v>0.40710000000000002</c:v>
                </c:pt>
                <c:pt idx="1787">
                  <c:v>0.40710000000000002</c:v>
                </c:pt>
                <c:pt idx="1788">
                  <c:v>0.40710000000000002</c:v>
                </c:pt>
                <c:pt idx="1789">
                  <c:v>0.40710000000000002</c:v>
                </c:pt>
                <c:pt idx="1790">
                  <c:v>0.40710000000000002</c:v>
                </c:pt>
                <c:pt idx="1791">
                  <c:v>0.40710000000000002</c:v>
                </c:pt>
                <c:pt idx="1792">
                  <c:v>0.40710000000000002</c:v>
                </c:pt>
                <c:pt idx="1793">
                  <c:v>0.40710000000000002</c:v>
                </c:pt>
                <c:pt idx="1794">
                  <c:v>0.40710000000000002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F7-462F-9372-1D33C6877ED6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F7-462F-9372-1D33C6877ED6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3F7-462F-9372-1D33C6877ED6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200</c:v>
                </c:pt>
                <c:pt idx="1757">
                  <c:v>-100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F7-462F-9372-1D33C6877ED6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0.52333333333333332</c:v>
                </c:pt>
                <c:pt idx="705">
                  <c:v>0.53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0.53</c:v>
                </c:pt>
                <c:pt idx="712">
                  <c:v>0.495</c:v>
                </c:pt>
                <c:pt idx="713">
                  <c:v>0.48449999999999999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0.42</c:v>
                </c:pt>
                <c:pt idx="720">
                  <c:v>0.42</c:v>
                </c:pt>
                <c:pt idx="721">
                  <c:v>0.43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0.36749999999999999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0.35</c:v>
                </c:pt>
                <c:pt idx="739">
                  <c:v>0.34833333333333333</c:v>
                </c:pt>
                <c:pt idx="740">
                  <c:v>0.34</c:v>
                </c:pt>
                <c:pt idx="741">
                  <c:v>0.35</c:v>
                </c:pt>
                <c:pt idx="742">
                  <c:v>0.35514999999999997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0.3666666666666667</c:v>
                </c:pt>
                <c:pt idx="747">
                  <c:v>0.38500000000000001</c:v>
                </c:pt>
                <c:pt idx="748">
                  <c:v>0.375</c:v>
                </c:pt>
                <c:pt idx="749">
                  <c:v>0.3666666666666667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0.45</c:v>
                </c:pt>
                <c:pt idx="755">
                  <c:v>0.44500000000000001</c:v>
                </c:pt>
                <c:pt idx="756">
                  <c:v>0.44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0.49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0.47499999999999998</c:v>
                </c:pt>
                <c:pt idx="776">
                  <c:v>0.55715000000000003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0.98</c:v>
                </c:pt>
                <c:pt idx="1425">
                  <c:v>0.95</c:v>
                </c:pt>
                <c:pt idx="1426">
                  <c:v>0.88</c:v>
                </c:pt>
                <c:pt idx="1427">
                  <c:v>0.87333333333333341</c:v>
                </c:pt>
                <c:pt idx="1428">
                  <c:v>0.87333333333333341</c:v>
                </c:pt>
                <c:pt idx="1429">
                  <c:v>#N/A</c:v>
                </c:pt>
                <c:pt idx="1430">
                  <c:v>#N/A</c:v>
                </c:pt>
                <c:pt idx="1431">
                  <c:v>0.86</c:v>
                </c:pt>
                <c:pt idx="1432">
                  <c:v>0.90500000000000003</c:v>
                </c:pt>
                <c:pt idx="1433">
                  <c:v>0.93</c:v>
                </c:pt>
                <c:pt idx="1434">
                  <c:v>0.86</c:v>
                </c:pt>
                <c:pt idx="1435">
                  <c:v>0.86</c:v>
                </c:pt>
                <c:pt idx="1436">
                  <c:v>#N/A</c:v>
                </c:pt>
                <c:pt idx="1437">
                  <c:v>#N/A</c:v>
                </c:pt>
                <c:pt idx="1438">
                  <c:v>0.90500000000000003</c:v>
                </c:pt>
                <c:pt idx="1439">
                  <c:v>0.85</c:v>
                </c:pt>
                <c:pt idx="1440">
                  <c:v>0.86</c:v>
                </c:pt>
                <c:pt idx="1441">
                  <c:v>0.86</c:v>
                </c:pt>
                <c:pt idx="1442">
                  <c:v>0.84499999999999997</c:v>
                </c:pt>
                <c:pt idx="1443">
                  <c:v>#N/A</c:v>
                </c:pt>
                <c:pt idx="1444">
                  <c:v>#N/A</c:v>
                </c:pt>
                <c:pt idx="1445">
                  <c:v>0.81</c:v>
                </c:pt>
                <c:pt idx="1446">
                  <c:v>0.80666666666666664</c:v>
                </c:pt>
                <c:pt idx="1447">
                  <c:v>0.8</c:v>
                </c:pt>
                <c:pt idx="1448">
                  <c:v>0.78</c:v>
                </c:pt>
                <c:pt idx="1449">
                  <c:v>0.80499999999999994</c:v>
                </c:pt>
                <c:pt idx="1450">
                  <c:v>#N/A</c:v>
                </c:pt>
                <c:pt idx="1451">
                  <c:v>#N/A</c:v>
                </c:pt>
                <c:pt idx="1452">
                  <c:v>0.78</c:v>
                </c:pt>
                <c:pt idx="1453">
                  <c:v>0.78</c:v>
                </c:pt>
                <c:pt idx="1454">
                  <c:v>0.78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0.78</c:v>
                </c:pt>
                <c:pt idx="1460">
                  <c:v>0.78</c:v>
                </c:pt>
                <c:pt idx="1461">
                  <c:v>#N/A</c:v>
                </c:pt>
                <c:pt idx="1462">
                  <c:v>#N/A</c:v>
                </c:pt>
                <c:pt idx="1463">
                  <c:v>0.76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0.84</c:v>
                </c:pt>
                <c:pt idx="1468">
                  <c:v>0.83499999999999996</c:v>
                </c:pt>
                <c:pt idx="1469">
                  <c:v>0.83</c:v>
                </c:pt>
                <c:pt idx="1470">
                  <c:v>0.83</c:v>
                </c:pt>
                <c:pt idx="1471">
                  <c:v>#N/A</c:v>
                </c:pt>
                <c:pt idx="1472">
                  <c:v>#N/A</c:v>
                </c:pt>
                <c:pt idx="1473">
                  <c:v>0.83333333333333337</c:v>
                </c:pt>
                <c:pt idx="1474">
                  <c:v>0.82666666666666666</c:v>
                </c:pt>
                <c:pt idx="1475">
                  <c:v>0.82666666666666666</c:v>
                </c:pt>
                <c:pt idx="1476">
                  <c:v>0.82666666666666666</c:v>
                </c:pt>
                <c:pt idx="1477">
                  <c:v>0.83</c:v>
                </c:pt>
                <c:pt idx="1478">
                  <c:v>#N/A</c:v>
                </c:pt>
                <c:pt idx="1479">
                  <c:v>#N/A</c:v>
                </c:pt>
                <c:pt idx="1480">
                  <c:v>0.82333333333333325</c:v>
                </c:pt>
                <c:pt idx="1481">
                  <c:v>0.82499999999999996</c:v>
                </c:pt>
                <c:pt idx="1482">
                  <c:v>0.82</c:v>
                </c:pt>
                <c:pt idx="1483">
                  <c:v>0.82499999999999996</c:v>
                </c:pt>
                <c:pt idx="1484">
                  <c:v>0.82</c:v>
                </c:pt>
                <c:pt idx="1485">
                  <c:v>#N/A</c:v>
                </c:pt>
                <c:pt idx="1486">
                  <c:v>#N/A</c:v>
                </c:pt>
                <c:pt idx="1487">
                  <c:v>0.79</c:v>
                </c:pt>
                <c:pt idx="1488">
                  <c:v>0.78</c:v>
                </c:pt>
                <c:pt idx="1489">
                  <c:v>0.77333333333333343</c:v>
                </c:pt>
                <c:pt idx="1490">
                  <c:v>0.77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1.1033333333333333</c:v>
                </c:pt>
                <c:pt idx="1495">
                  <c:v>0.77</c:v>
                </c:pt>
                <c:pt idx="1496">
                  <c:v>0.77</c:v>
                </c:pt>
                <c:pt idx="1497">
                  <c:v>0.77</c:v>
                </c:pt>
                <c:pt idx="1498">
                  <c:v>0.77</c:v>
                </c:pt>
                <c:pt idx="1499">
                  <c:v>#N/A</c:v>
                </c:pt>
                <c:pt idx="1500">
                  <c:v>#N/A</c:v>
                </c:pt>
                <c:pt idx="1501">
                  <c:v>0.77</c:v>
                </c:pt>
                <c:pt idx="1502">
                  <c:v>0.76500000000000001</c:v>
                </c:pt>
                <c:pt idx="1503">
                  <c:v>0.77166666666666661</c:v>
                </c:pt>
                <c:pt idx="1504">
                  <c:v>0.77500000000000002</c:v>
                </c:pt>
                <c:pt idx="1505">
                  <c:v>0.77</c:v>
                </c:pt>
                <c:pt idx="1506">
                  <c:v>#N/A</c:v>
                </c:pt>
                <c:pt idx="1507">
                  <c:v>#N/A</c:v>
                </c:pt>
                <c:pt idx="1508">
                  <c:v>0.76166666666666671</c:v>
                </c:pt>
                <c:pt idx="1509">
                  <c:v>0.76000000000000012</c:v>
                </c:pt>
                <c:pt idx="1510">
                  <c:v>0.76</c:v>
                </c:pt>
                <c:pt idx="1511">
                  <c:v>0.75</c:v>
                </c:pt>
                <c:pt idx="1512">
                  <c:v>0.7533333333333333</c:v>
                </c:pt>
                <c:pt idx="1513">
                  <c:v>#N/A</c:v>
                </c:pt>
                <c:pt idx="1514">
                  <c:v>#N/A</c:v>
                </c:pt>
                <c:pt idx="1515">
                  <c:v>0.7533333333333333</c:v>
                </c:pt>
                <c:pt idx="1516">
                  <c:v>0.75</c:v>
                </c:pt>
                <c:pt idx="1517">
                  <c:v>0.72</c:v>
                </c:pt>
                <c:pt idx="1518">
                  <c:v>0.59</c:v>
                </c:pt>
                <c:pt idx="1519">
                  <c:v>0.58333333333333337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0.60000000000000009</c:v>
                </c:pt>
                <c:pt idx="1524">
                  <c:v>0.59333333333333327</c:v>
                </c:pt>
                <c:pt idx="1525">
                  <c:v>0.56999999999999995</c:v>
                </c:pt>
                <c:pt idx="1526">
                  <c:v>0.20500000000000002</c:v>
                </c:pt>
                <c:pt idx="1527">
                  <c:v>#N/A</c:v>
                </c:pt>
                <c:pt idx="1528">
                  <c:v>#N/A</c:v>
                </c:pt>
                <c:pt idx="1529">
                  <c:v>0.76</c:v>
                </c:pt>
                <c:pt idx="1530">
                  <c:v>0.76</c:v>
                </c:pt>
                <c:pt idx="1531">
                  <c:v>#N/A</c:v>
                </c:pt>
                <c:pt idx="1532">
                  <c:v>#N/A</c:v>
                </c:pt>
                <c:pt idx="1533">
                  <c:v>0.76</c:v>
                </c:pt>
                <c:pt idx="1534">
                  <c:v>#N/A</c:v>
                </c:pt>
                <c:pt idx="1535">
                  <c:v>#N/A</c:v>
                </c:pt>
                <c:pt idx="1536">
                  <c:v>0.25999999999999995</c:v>
                </c:pt>
                <c:pt idx="1537">
                  <c:v>0.76</c:v>
                </c:pt>
                <c:pt idx="1538">
                  <c:v>0.76</c:v>
                </c:pt>
                <c:pt idx="1539">
                  <c:v>0.56999999999999995</c:v>
                </c:pt>
                <c:pt idx="1540">
                  <c:v>0.03</c:v>
                </c:pt>
                <c:pt idx="1541">
                  <c:v>#N/A</c:v>
                </c:pt>
                <c:pt idx="1542">
                  <c:v>#N/A</c:v>
                </c:pt>
                <c:pt idx="1543">
                  <c:v>-0.02</c:v>
                </c:pt>
                <c:pt idx="1544">
                  <c:v>0.115</c:v>
                </c:pt>
                <c:pt idx="1545">
                  <c:v>0</c:v>
                </c:pt>
                <c:pt idx="1546">
                  <c:v>#N/A</c:v>
                </c:pt>
                <c:pt idx="1547">
                  <c:v>-0.12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-0.22</c:v>
                </c:pt>
                <c:pt idx="1552">
                  <c:v>-0.22</c:v>
                </c:pt>
                <c:pt idx="1553">
                  <c:v>-0.125</c:v>
                </c:pt>
                <c:pt idx="1554">
                  <c:v>-0.02</c:v>
                </c:pt>
                <c:pt idx="1555">
                  <c:v>#N/A</c:v>
                </c:pt>
                <c:pt idx="1556">
                  <c:v>#N/A</c:v>
                </c:pt>
                <c:pt idx="1557">
                  <c:v>-0.125</c:v>
                </c:pt>
                <c:pt idx="1558">
                  <c:v>-0.25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-0.28749999999999998</c:v>
                </c:pt>
                <c:pt idx="1568">
                  <c:v>-0.3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-0.45</c:v>
                </c:pt>
                <c:pt idx="1575">
                  <c:v>-0.35</c:v>
                </c:pt>
                <c:pt idx="1576">
                  <c:v>#N/A</c:v>
                </c:pt>
                <c:pt idx="1577">
                  <c:v>#N/A</c:v>
                </c:pt>
                <c:pt idx="1578">
                  <c:v>-0.45</c:v>
                </c:pt>
                <c:pt idx="1579">
                  <c:v>-0.5</c:v>
                </c:pt>
                <c:pt idx="1580">
                  <c:v>#N/A</c:v>
                </c:pt>
                <c:pt idx="1581">
                  <c:v>#N/A</c:v>
                </c:pt>
                <c:pt idx="1582">
                  <c:v>-0.45</c:v>
                </c:pt>
                <c:pt idx="1583">
                  <c:v>#N/A</c:v>
                </c:pt>
                <c:pt idx="1584">
                  <c:v>#N/A</c:v>
                </c:pt>
                <c:pt idx="1585">
                  <c:v>-0.5</c:v>
                </c:pt>
                <c:pt idx="1586">
                  <c:v>-0.47499999999999998</c:v>
                </c:pt>
                <c:pt idx="1587">
                  <c:v>-0.55000000000000004</c:v>
                </c:pt>
                <c:pt idx="1588">
                  <c:v>-0.6</c:v>
                </c:pt>
                <c:pt idx="1589">
                  <c:v>-0.6</c:v>
                </c:pt>
                <c:pt idx="1590">
                  <c:v>#N/A</c:v>
                </c:pt>
                <c:pt idx="1591">
                  <c:v>#N/A</c:v>
                </c:pt>
                <c:pt idx="1592">
                  <c:v>-0.7</c:v>
                </c:pt>
                <c:pt idx="1593">
                  <c:v>-0.7</c:v>
                </c:pt>
                <c:pt idx="1594">
                  <c:v>-0.8</c:v>
                </c:pt>
                <c:pt idx="1595">
                  <c:v>-0.80000000000000016</c:v>
                </c:pt>
                <c:pt idx="1596">
                  <c:v>-0.7</c:v>
                </c:pt>
                <c:pt idx="1597">
                  <c:v>#N/A</c:v>
                </c:pt>
                <c:pt idx="1598">
                  <c:v>#N/A</c:v>
                </c:pt>
                <c:pt idx="1599">
                  <c:v>-0.13333333333333333</c:v>
                </c:pt>
                <c:pt idx="1600">
                  <c:v>-0.06</c:v>
                </c:pt>
                <c:pt idx="1601">
                  <c:v>#N/A</c:v>
                </c:pt>
                <c:pt idx="1602">
                  <c:v>0.21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0.24</c:v>
                </c:pt>
                <c:pt idx="1607">
                  <c:v>0.25</c:v>
                </c:pt>
                <c:pt idx="1608">
                  <c:v>0.3</c:v>
                </c:pt>
                <c:pt idx="1609">
                  <c:v>0.3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0.32</c:v>
                </c:pt>
                <c:pt idx="1614">
                  <c:v>0.32</c:v>
                </c:pt>
                <c:pt idx="1615">
                  <c:v>0.41500000000000004</c:v>
                </c:pt>
                <c:pt idx="1616">
                  <c:v>0.43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0.51</c:v>
                </c:pt>
                <c:pt idx="1622">
                  <c:v>0.53</c:v>
                </c:pt>
                <c:pt idx="1623">
                  <c:v>0.46750000000000003</c:v>
                </c:pt>
                <c:pt idx="1624">
                  <c:v>0.42</c:v>
                </c:pt>
                <c:pt idx="1625">
                  <c:v>#N/A</c:v>
                </c:pt>
                <c:pt idx="1626">
                  <c:v>#N/A</c:v>
                </c:pt>
                <c:pt idx="1627">
                  <c:v>0.33</c:v>
                </c:pt>
                <c:pt idx="1628">
                  <c:v>0.375</c:v>
                </c:pt>
                <c:pt idx="1629">
                  <c:v>0.41</c:v>
                </c:pt>
                <c:pt idx="1630">
                  <c:v>0.35</c:v>
                </c:pt>
                <c:pt idx="1631">
                  <c:v>0.35</c:v>
                </c:pt>
                <c:pt idx="1632">
                  <c:v>#N/A</c:v>
                </c:pt>
                <c:pt idx="1633">
                  <c:v>#N/A</c:v>
                </c:pt>
                <c:pt idx="1634">
                  <c:v>0.32</c:v>
                </c:pt>
                <c:pt idx="1635">
                  <c:v>0.32</c:v>
                </c:pt>
                <c:pt idx="1636">
                  <c:v>0.32</c:v>
                </c:pt>
                <c:pt idx="1637">
                  <c:v>0.30000000000000004</c:v>
                </c:pt>
                <c:pt idx="1638">
                  <c:v>0.32</c:v>
                </c:pt>
                <c:pt idx="1639">
                  <c:v>#N/A</c:v>
                </c:pt>
                <c:pt idx="1640">
                  <c:v>#N/A</c:v>
                </c:pt>
                <c:pt idx="1641">
                  <c:v>0.15</c:v>
                </c:pt>
                <c:pt idx="1642">
                  <c:v>0.19333333333333336</c:v>
                </c:pt>
                <c:pt idx="1643">
                  <c:v>0.2</c:v>
                </c:pt>
                <c:pt idx="1644">
                  <c:v>0.19333333333333336</c:v>
                </c:pt>
                <c:pt idx="1645">
                  <c:v>0.18</c:v>
                </c:pt>
                <c:pt idx="1646">
                  <c:v>#N/A</c:v>
                </c:pt>
                <c:pt idx="1647">
                  <c:v>#N/A</c:v>
                </c:pt>
                <c:pt idx="1648">
                  <c:v>0.2</c:v>
                </c:pt>
                <c:pt idx="1649">
                  <c:v>0.2</c:v>
                </c:pt>
                <c:pt idx="1650">
                  <c:v>#N/A</c:v>
                </c:pt>
                <c:pt idx="1651">
                  <c:v>0.2</c:v>
                </c:pt>
                <c:pt idx="1652">
                  <c:v>0.14000000000000001</c:v>
                </c:pt>
                <c:pt idx="1653">
                  <c:v>#N/A</c:v>
                </c:pt>
                <c:pt idx="1654">
                  <c:v>#N/A</c:v>
                </c:pt>
                <c:pt idx="1655">
                  <c:v>0.13500000000000001</c:v>
                </c:pt>
                <c:pt idx="1656">
                  <c:v>0.13</c:v>
                </c:pt>
                <c:pt idx="1657">
                  <c:v>0.1</c:v>
                </c:pt>
                <c:pt idx="1658">
                  <c:v>0.1</c:v>
                </c:pt>
                <c:pt idx="1659">
                  <c:v>-5.0000000000000001E-4</c:v>
                </c:pt>
                <c:pt idx="1660">
                  <c:v>#N/A</c:v>
                </c:pt>
                <c:pt idx="1661">
                  <c:v>#N/A</c:v>
                </c:pt>
                <c:pt idx="1662">
                  <c:v>0</c:v>
                </c:pt>
                <c:pt idx="1663">
                  <c:v>1.5499999999999999E-3</c:v>
                </c:pt>
                <c:pt idx="1664">
                  <c:v>-1.4999999999999999E-4</c:v>
                </c:pt>
                <c:pt idx="1665">
                  <c:v>-0.03</c:v>
                </c:pt>
                <c:pt idx="1666">
                  <c:v>-0.03</c:v>
                </c:pt>
                <c:pt idx="1667">
                  <c:v>#N/A</c:v>
                </c:pt>
                <c:pt idx="1668">
                  <c:v>#N/A</c:v>
                </c:pt>
                <c:pt idx="1669">
                  <c:v>0.04</c:v>
                </c:pt>
                <c:pt idx="1670">
                  <c:v>#N/A</c:v>
                </c:pt>
                <c:pt idx="1671">
                  <c:v>-0.03</c:v>
                </c:pt>
                <c:pt idx="1672">
                  <c:v>#N/A</c:v>
                </c:pt>
                <c:pt idx="1673">
                  <c:v>7.4999999999999997E-2</c:v>
                </c:pt>
                <c:pt idx="1674">
                  <c:v>#N/A</c:v>
                </c:pt>
                <c:pt idx="1675">
                  <c:v>#N/A</c:v>
                </c:pt>
                <c:pt idx="1676">
                  <c:v>-0.03</c:v>
                </c:pt>
                <c:pt idx="1677">
                  <c:v>-0.03</c:v>
                </c:pt>
                <c:pt idx="1678">
                  <c:v>-0.03</c:v>
                </c:pt>
                <c:pt idx="1679">
                  <c:v>-4.3333333333333335E-2</c:v>
                </c:pt>
                <c:pt idx="1680">
                  <c:v>-0.04</c:v>
                </c:pt>
                <c:pt idx="1681">
                  <c:v>#N/A</c:v>
                </c:pt>
                <c:pt idx="1682">
                  <c:v>#N/A</c:v>
                </c:pt>
                <c:pt idx="1683">
                  <c:v>-0.06</c:v>
                </c:pt>
                <c:pt idx="1684">
                  <c:v>-0.06</c:v>
                </c:pt>
                <c:pt idx="1685">
                  <c:v>#N/A</c:v>
                </c:pt>
                <c:pt idx="1686">
                  <c:v>0.03</c:v>
                </c:pt>
                <c:pt idx="1687">
                  <c:v>0.05</c:v>
                </c:pt>
                <c:pt idx="1688">
                  <c:v>#N/A</c:v>
                </c:pt>
                <c:pt idx="1689">
                  <c:v>#N/A</c:v>
                </c:pt>
                <c:pt idx="1690">
                  <c:v>8.5000000000000006E-2</c:v>
                </c:pt>
                <c:pt idx="1691">
                  <c:v>0.125</c:v>
                </c:pt>
                <c:pt idx="1692">
                  <c:v>0.1</c:v>
                </c:pt>
                <c:pt idx="1693">
                  <c:v>#N/A</c:v>
                </c:pt>
                <c:pt idx="1694">
                  <c:v>0.125</c:v>
                </c:pt>
                <c:pt idx="1695">
                  <c:v>#N/A</c:v>
                </c:pt>
                <c:pt idx="1696">
                  <c:v>#N/A</c:v>
                </c:pt>
                <c:pt idx="1697">
                  <c:v>0.15</c:v>
                </c:pt>
                <c:pt idx="1698">
                  <c:v>0.125</c:v>
                </c:pt>
                <c:pt idx="1699">
                  <c:v>0.13333333333333333</c:v>
                </c:pt>
                <c:pt idx="1700">
                  <c:v>0.1</c:v>
                </c:pt>
                <c:pt idx="1701">
                  <c:v>0.125</c:v>
                </c:pt>
                <c:pt idx="1702">
                  <c:v>#N/A</c:v>
                </c:pt>
                <c:pt idx="1703">
                  <c:v>#N/A</c:v>
                </c:pt>
                <c:pt idx="1704">
                  <c:v>0.13833333333333334</c:v>
                </c:pt>
                <c:pt idx="1705">
                  <c:v>0.14250000000000002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0</c:v>
                </c:pt>
                <c:pt idx="1714">
                  <c:v>-2.5000000000000001E-3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0</c:v>
                </c:pt>
                <c:pt idx="1719">
                  <c:v>#N/A</c:v>
                </c:pt>
                <c:pt idx="1720">
                  <c:v>-3.9399999999999998E-2</c:v>
                </c:pt>
                <c:pt idx="1721">
                  <c:v>-0.05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-0.08</c:v>
                </c:pt>
                <c:pt idx="1726">
                  <c:v>-0.08</c:v>
                </c:pt>
                <c:pt idx="1727">
                  <c:v>-0.08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-0.15</c:v>
                </c:pt>
                <c:pt idx="1735">
                  <c:v>-0.16499999999999998</c:v>
                </c:pt>
                <c:pt idx="1736">
                  <c:v>-0.15</c:v>
                </c:pt>
                <c:pt idx="1737">
                  <c:v>#N/A</c:v>
                </c:pt>
                <c:pt idx="1738">
                  <c:v>#N/A</c:v>
                </c:pt>
                <c:pt idx="1739">
                  <c:v>-0.15</c:v>
                </c:pt>
                <c:pt idx="1740">
                  <c:v>-0.15</c:v>
                </c:pt>
                <c:pt idx="1741">
                  <c:v>-0.15</c:v>
                </c:pt>
                <c:pt idx="1742">
                  <c:v>-0.15</c:v>
                </c:pt>
                <c:pt idx="1743">
                  <c:v>-0.15</c:v>
                </c:pt>
                <c:pt idx="1744">
                  <c:v>#N/A</c:v>
                </c:pt>
                <c:pt idx="1745">
                  <c:v>#N/A</c:v>
                </c:pt>
                <c:pt idx="1746">
                  <c:v>-0.21000000000000002</c:v>
                </c:pt>
                <c:pt idx="1747">
                  <c:v>-0.22</c:v>
                </c:pt>
                <c:pt idx="1748">
                  <c:v>-0.22</c:v>
                </c:pt>
                <c:pt idx="1749">
                  <c:v>-0.25</c:v>
                </c:pt>
                <c:pt idx="1750">
                  <c:v>-0.2165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-0.2</c:v>
                </c:pt>
                <c:pt idx="1755">
                  <c:v>-0.08</c:v>
                </c:pt>
                <c:pt idx="1756">
                  <c:v>-0.09</c:v>
                </c:pt>
                <c:pt idx="1757">
                  <c:v>-0.12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-0.12</c:v>
                </c:pt>
                <c:pt idx="1762">
                  <c:v>-0.15</c:v>
                </c:pt>
                <c:pt idx="1763">
                  <c:v>-0.35</c:v>
                </c:pt>
                <c:pt idx="1764">
                  <c:v>-0.31</c:v>
                </c:pt>
                <c:pt idx="1765">
                  <c:v>#N/A</c:v>
                </c:pt>
                <c:pt idx="1766">
                  <c:v>#N/A</c:v>
                </c:pt>
                <c:pt idx="1767">
                  <c:v>-0.35</c:v>
                </c:pt>
                <c:pt idx="1768">
                  <c:v>-0.3</c:v>
                </c:pt>
                <c:pt idx="1769">
                  <c:v>#N/A</c:v>
                </c:pt>
                <c:pt idx="1770">
                  <c:v>#N/A</c:v>
                </c:pt>
                <c:pt idx="1771">
                  <c:v>-0.3</c:v>
                </c:pt>
                <c:pt idx="1772">
                  <c:v>#N/A</c:v>
                </c:pt>
                <c:pt idx="1773">
                  <c:v>#N/A</c:v>
                </c:pt>
                <c:pt idx="1774">
                  <c:v>-0.16</c:v>
                </c:pt>
                <c:pt idx="1775">
                  <c:v>-2.2100000000000002E-2</c:v>
                </c:pt>
                <c:pt idx="1776">
                  <c:v>#N/A</c:v>
                </c:pt>
                <c:pt idx="1777">
                  <c:v>-0.03</c:v>
                </c:pt>
                <c:pt idx="1778">
                  <c:v>-0.03</c:v>
                </c:pt>
                <c:pt idx="1779">
                  <c:v>#N/A</c:v>
                </c:pt>
                <c:pt idx="1780">
                  <c:v>#N/A</c:v>
                </c:pt>
                <c:pt idx="1781">
                  <c:v>0.03</c:v>
                </c:pt>
                <c:pt idx="1782">
                  <c:v>-0.09</c:v>
                </c:pt>
                <c:pt idx="1783">
                  <c:v>0.11</c:v>
                </c:pt>
                <c:pt idx="1784">
                  <c:v>0.13</c:v>
                </c:pt>
                <c:pt idx="1785">
                  <c:v>-0.09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0.18</c:v>
                </c:pt>
                <c:pt idx="1791">
                  <c:v>0.18</c:v>
                </c:pt>
                <c:pt idx="1792">
                  <c:v>0.18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3F7-462F-9372-1D33C6877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4164"/>
          <c:min val="4380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3.5"/>
          <c:min val="-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</a:t>
            </a:r>
            <a:r>
              <a:rPr lang="he-IL" sz="2000" b="1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14: 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הציפיות </a:t>
            </a:r>
            <a:r>
              <a:rPr lang="he-IL" sz="20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</a:t>
            </a:r>
            <a:r>
              <a:rPr lang="he-IL" sz="2000" b="0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מנוכי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עונתיות, דצמבר 2019 עד נובמבר 2020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  <c:pt idx="1424">
                  <c:v>1.2354728471250001</c:v>
                </c:pt>
                <c:pt idx="1425">
                  <c:v>1.1757869661160001</c:v>
                </c:pt>
                <c:pt idx="1426">
                  <c:v>1.1982861535639999</c:v>
                </c:pt>
                <c:pt idx="1427">
                  <c:v>1.2153383551350001</c:v>
                </c:pt>
                <c:pt idx="1428">
                  <c:v>1.2153383551350001</c:v>
                </c:pt>
                <c:pt idx="1429">
                  <c:v>1.2153383551350001</c:v>
                </c:pt>
                <c:pt idx="1430">
                  <c:v>1.1713635900620001</c:v>
                </c:pt>
                <c:pt idx="1431">
                  <c:v>1.1980094971190001</c:v>
                </c:pt>
                <c:pt idx="1432">
                  <c:v>1.252325458311</c:v>
                </c:pt>
                <c:pt idx="1433">
                  <c:v>1.2922589528940001</c:v>
                </c:pt>
                <c:pt idx="1434">
                  <c:v>1.224925229169</c:v>
                </c:pt>
                <c:pt idx="1435">
                  <c:v>1.224925229169</c:v>
                </c:pt>
                <c:pt idx="1436">
                  <c:v>1.224925229169</c:v>
                </c:pt>
                <c:pt idx="1437">
                  <c:v>1.1699997651909999</c:v>
                </c:pt>
                <c:pt idx="1438">
                  <c:v>1.199353091011</c:v>
                </c:pt>
                <c:pt idx="1439">
                  <c:v>1.2209233916110001</c:v>
                </c:pt>
                <c:pt idx="1440">
                  <c:v>1.1678704902149999</c:v>
                </c:pt>
                <c:pt idx="1441">
                  <c:v>1.2186225946189999</c:v>
                </c:pt>
                <c:pt idx="1442">
                  <c:v>1.2186225946189999</c:v>
                </c:pt>
                <c:pt idx="1443">
                  <c:v>1.2186225946189999</c:v>
                </c:pt>
                <c:pt idx="1444">
                  <c:v>1.205194379168</c:v>
                </c:pt>
                <c:pt idx="1445">
                  <c:v>1.241491213135</c:v>
                </c:pt>
                <c:pt idx="1446">
                  <c:v>1.228993855011</c:v>
                </c:pt>
                <c:pt idx="1447">
                  <c:v>1.1843454492729999</c:v>
                </c:pt>
                <c:pt idx="1448">
                  <c:v>1.1888691827889999</c:v>
                </c:pt>
                <c:pt idx="1449">
                  <c:v>1.1888691827889999</c:v>
                </c:pt>
                <c:pt idx="1450">
                  <c:v>1.1888691827889999</c:v>
                </c:pt>
                <c:pt idx="1451">
                  <c:v>1.221203927353</c:v>
                </c:pt>
                <c:pt idx="1452">
                  <c:v>1.209709337054</c:v>
                </c:pt>
                <c:pt idx="1453">
                  <c:v>1.214106693208</c:v>
                </c:pt>
                <c:pt idx="1454">
                  <c:v>1.190462961892</c:v>
                </c:pt>
                <c:pt idx="1455">
                  <c:v>1.1865852999719999</c:v>
                </c:pt>
                <c:pt idx="1456">
                  <c:v>1.1865852999719999</c:v>
                </c:pt>
                <c:pt idx="1457">
                  <c:v>1.1865852999719999</c:v>
                </c:pt>
                <c:pt idx="1458">
                  <c:v>1.2379121187640001</c:v>
                </c:pt>
                <c:pt idx="1459">
                  <c:v>1.230237152765</c:v>
                </c:pt>
                <c:pt idx="1460">
                  <c:v>1.2234297626799999</c:v>
                </c:pt>
                <c:pt idx="1461">
                  <c:v>1.253431230471</c:v>
                </c:pt>
                <c:pt idx="1462">
                  <c:v>1.3044010640149999</c:v>
                </c:pt>
                <c:pt idx="1463">
                  <c:v>1.3044010640149999</c:v>
                </c:pt>
                <c:pt idx="1464">
                  <c:v>1.3044010640149999</c:v>
                </c:pt>
                <c:pt idx="1465">
                  <c:v>1.3929678290280001</c:v>
                </c:pt>
                <c:pt idx="1466">
                  <c:v>1.406138273774</c:v>
                </c:pt>
                <c:pt idx="1467">
                  <c:v>1.4746487317650001</c:v>
                </c:pt>
                <c:pt idx="1468">
                  <c:v>1.4140458744810001</c:v>
                </c:pt>
                <c:pt idx="1469">
                  <c:v>1.373477850267</c:v>
                </c:pt>
                <c:pt idx="1470">
                  <c:v>1.373477850267</c:v>
                </c:pt>
                <c:pt idx="1471">
                  <c:v>1.373477850267</c:v>
                </c:pt>
                <c:pt idx="1472">
                  <c:v>1.3400522630509999</c:v>
                </c:pt>
                <c:pt idx="1473">
                  <c:v>1.3453158377379999</c:v>
                </c:pt>
                <c:pt idx="1474">
                  <c:v>1.373278839481</c:v>
                </c:pt>
                <c:pt idx="1475">
                  <c:v>1.4290830352620001</c:v>
                </c:pt>
                <c:pt idx="1476">
                  <c:v>1.3874948182289999</c:v>
                </c:pt>
                <c:pt idx="1477">
                  <c:v>1.3874948182289999</c:v>
                </c:pt>
                <c:pt idx="1478">
                  <c:v>1.3874948182289999</c:v>
                </c:pt>
                <c:pt idx="1479">
                  <c:v>1.3931532703089999</c:v>
                </c:pt>
                <c:pt idx="1480">
                  <c:v>1.348700336589</c:v>
                </c:pt>
                <c:pt idx="1481">
                  <c:v>1.34621859121</c:v>
                </c:pt>
                <c:pt idx="1482">
                  <c:v>1.3393610516500001</c:v>
                </c:pt>
                <c:pt idx="1483">
                  <c:v>1.2630281698050001</c:v>
                </c:pt>
                <c:pt idx="1484">
                  <c:v>1.2630281698050001</c:v>
                </c:pt>
                <c:pt idx="1485">
                  <c:v>1.2630281698050001</c:v>
                </c:pt>
                <c:pt idx="1486">
                  <c:v>1.2305195282350001</c:v>
                </c:pt>
                <c:pt idx="1487">
                  <c:v>1.2286505835220001</c:v>
                </c:pt>
                <c:pt idx="1488">
                  <c:v>1.2648840448830001</c:v>
                </c:pt>
                <c:pt idx="1489">
                  <c:v>1.30073429484</c:v>
                </c:pt>
                <c:pt idx="1490">
                  <c:v>1.320876707402</c:v>
                </c:pt>
                <c:pt idx="1491">
                  <c:v>1.320876707402</c:v>
                </c:pt>
                <c:pt idx="1492">
                  <c:v>1.320876707402</c:v>
                </c:pt>
                <c:pt idx="1493">
                  <c:v>1.2859769603090001</c:v>
                </c:pt>
                <c:pt idx="1494">
                  <c:v>1.35332449156</c:v>
                </c:pt>
                <c:pt idx="1495">
                  <c:v>1.3562976049719999</c:v>
                </c:pt>
                <c:pt idx="1496">
                  <c:v>1.3716908745530001</c:v>
                </c:pt>
                <c:pt idx="1497">
                  <c:v>1.3474300992949999</c:v>
                </c:pt>
                <c:pt idx="1498">
                  <c:v>1.3474300992949999</c:v>
                </c:pt>
                <c:pt idx="1499">
                  <c:v>1.3474300992949999</c:v>
                </c:pt>
                <c:pt idx="1500">
                  <c:v>1.303178686411</c:v>
                </c:pt>
                <c:pt idx="1501">
                  <c:v>1.2750971068670001</c:v>
                </c:pt>
                <c:pt idx="1502">
                  <c:v>1.2589407357639999</c:v>
                </c:pt>
                <c:pt idx="1503">
                  <c:v>1.250745486854</c:v>
                </c:pt>
                <c:pt idx="1504">
                  <c:v>1.2402326224969999</c:v>
                </c:pt>
                <c:pt idx="1505">
                  <c:v>1.2402326224969999</c:v>
                </c:pt>
                <c:pt idx="1506">
                  <c:v>1.2402326224969999</c:v>
                </c:pt>
                <c:pt idx="1507">
                  <c:v>1.253504776153</c:v>
                </c:pt>
                <c:pt idx="1508">
                  <c:v>1.2441102926580001</c:v>
                </c:pt>
                <c:pt idx="1509">
                  <c:v>1.273819353583</c:v>
                </c:pt>
                <c:pt idx="1510">
                  <c:v>1.293312221821</c:v>
                </c:pt>
                <c:pt idx="1511">
                  <c:v>1.312124732647</c:v>
                </c:pt>
                <c:pt idx="1512">
                  <c:v>1.312124732647</c:v>
                </c:pt>
                <c:pt idx="1513">
                  <c:v>1.312124732647</c:v>
                </c:pt>
                <c:pt idx="1514">
                  <c:v>1.2418037809519999</c:v>
                </c:pt>
                <c:pt idx="1515">
                  <c:v>1.2002362778939999</c:v>
                </c:pt>
                <c:pt idx="1516">
                  <c:v>1.244820918007</c:v>
                </c:pt>
                <c:pt idx="1517">
                  <c:v>1.2526451163650001</c:v>
                </c:pt>
                <c:pt idx="1518">
                  <c:v>1.2383237633540001</c:v>
                </c:pt>
                <c:pt idx="1519">
                  <c:v>1.2383237633540001</c:v>
                </c:pt>
                <c:pt idx="1520">
                  <c:v>1.2383237633540001</c:v>
                </c:pt>
                <c:pt idx="1521">
                  <c:v>1.2391498271420001</c:v>
                </c:pt>
                <c:pt idx="1522">
                  <c:v>1.2391498271420001</c:v>
                </c:pt>
                <c:pt idx="1523">
                  <c:v>1.1389310289500001</c:v>
                </c:pt>
                <c:pt idx="1524">
                  <c:v>1.04728586065</c:v>
                </c:pt>
                <c:pt idx="1525">
                  <c:v>1.0029478961010001</c:v>
                </c:pt>
                <c:pt idx="1526">
                  <c:v>1.0029478961010001</c:v>
                </c:pt>
                <c:pt idx="1527">
                  <c:v>1.0029478961010001</c:v>
                </c:pt>
                <c:pt idx="1528">
                  <c:v>0.76817903648300001</c:v>
                </c:pt>
                <c:pt idx="1529">
                  <c:v>0.52373445901799998</c:v>
                </c:pt>
                <c:pt idx="1530">
                  <c:v>0.52373445901799998</c:v>
                </c:pt>
                <c:pt idx="1531">
                  <c:v>0.598147854885</c:v>
                </c:pt>
                <c:pt idx="1532">
                  <c:v>0.53790844900599999</c:v>
                </c:pt>
                <c:pt idx="1533">
                  <c:v>0.53790844900599999</c:v>
                </c:pt>
                <c:pt idx="1534">
                  <c:v>0.53790844900599999</c:v>
                </c:pt>
                <c:pt idx="1535">
                  <c:v>0.45407947432700002</c:v>
                </c:pt>
                <c:pt idx="1536">
                  <c:v>0.23765624624600001</c:v>
                </c:pt>
                <c:pt idx="1537">
                  <c:v>8.6860486318000002E-2</c:v>
                </c:pt>
                <c:pt idx="1538">
                  <c:v>0.11515575901400001</c:v>
                </c:pt>
                <c:pt idx="1539">
                  <c:v>-0.18375433463099999</c:v>
                </c:pt>
                <c:pt idx="1540">
                  <c:v>-0.18375433463099999</c:v>
                </c:pt>
                <c:pt idx="1541">
                  <c:v>-0.18375433463099999</c:v>
                </c:pt>
                <c:pt idx="1542">
                  <c:v>6.0922233732000002E-2</c:v>
                </c:pt>
                <c:pt idx="1543">
                  <c:v>0.33697438781</c:v>
                </c:pt>
                <c:pt idx="1544">
                  <c:v>0.77961746182900005</c:v>
                </c:pt>
                <c:pt idx="1545">
                  <c:v>0.87166741812699999</c:v>
                </c:pt>
                <c:pt idx="1546">
                  <c:v>1.118709343945</c:v>
                </c:pt>
                <c:pt idx="1547">
                  <c:v>1.118709343945</c:v>
                </c:pt>
                <c:pt idx="1548">
                  <c:v>1.118709343945</c:v>
                </c:pt>
                <c:pt idx="1549">
                  <c:v>0.98754913311799997</c:v>
                </c:pt>
                <c:pt idx="1550">
                  <c:v>0.94508842312200003</c:v>
                </c:pt>
                <c:pt idx="1551">
                  <c:v>0.97245122577200005</c:v>
                </c:pt>
                <c:pt idx="1552">
                  <c:v>0.95125959776000002</c:v>
                </c:pt>
                <c:pt idx="1553">
                  <c:v>0.98377414219100001</c:v>
                </c:pt>
                <c:pt idx="1554">
                  <c:v>0.98377414219100001</c:v>
                </c:pt>
                <c:pt idx="1555">
                  <c:v>0.98377414219100001</c:v>
                </c:pt>
                <c:pt idx="1556">
                  <c:v>0.94670238317199995</c:v>
                </c:pt>
                <c:pt idx="1557">
                  <c:v>0.63224342052500004</c:v>
                </c:pt>
                <c:pt idx="1558">
                  <c:v>0.77525888529599996</c:v>
                </c:pt>
                <c:pt idx="1559">
                  <c:v>0.77525888529599996</c:v>
                </c:pt>
                <c:pt idx="1560">
                  <c:v>0.77525888529599996</c:v>
                </c:pt>
                <c:pt idx="1561">
                  <c:v>0.77525888529599996</c:v>
                </c:pt>
                <c:pt idx="1562">
                  <c:v>0.77525888529599996</c:v>
                </c:pt>
                <c:pt idx="1563">
                  <c:v>0.85926982755400005</c:v>
                </c:pt>
                <c:pt idx="1564">
                  <c:v>0.87270055609200003</c:v>
                </c:pt>
                <c:pt idx="1565">
                  <c:v>0.87270055609200003</c:v>
                </c:pt>
                <c:pt idx="1566">
                  <c:v>0.87270055609200003</c:v>
                </c:pt>
                <c:pt idx="1567">
                  <c:v>0.77249429021299998</c:v>
                </c:pt>
                <c:pt idx="1568">
                  <c:v>0.77249429021299998</c:v>
                </c:pt>
                <c:pt idx="1569">
                  <c:v>0.77249429021299998</c:v>
                </c:pt>
                <c:pt idx="1570">
                  <c:v>0.88415514824100006</c:v>
                </c:pt>
                <c:pt idx="1571">
                  <c:v>1.026423533692</c:v>
                </c:pt>
                <c:pt idx="1572">
                  <c:v>0.96406960234100003</c:v>
                </c:pt>
                <c:pt idx="1573">
                  <c:v>1.012624869303</c:v>
                </c:pt>
                <c:pt idx="1574">
                  <c:v>0.96463448452699996</c:v>
                </c:pt>
                <c:pt idx="1575">
                  <c:v>0.96463448452699996</c:v>
                </c:pt>
                <c:pt idx="1576">
                  <c:v>0.96463448452699996</c:v>
                </c:pt>
                <c:pt idx="1577">
                  <c:v>0.99087606839300002</c:v>
                </c:pt>
                <c:pt idx="1578">
                  <c:v>1.0464805005519999</c:v>
                </c:pt>
                <c:pt idx="1579">
                  <c:v>1.0464805005519999</c:v>
                </c:pt>
                <c:pt idx="1580">
                  <c:v>1.0464805005519999</c:v>
                </c:pt>
                <c:pt idx="1581">
                  <c:v>1.0555993260259999</c:v>
                </c:pt>
                <c:pt idx="1582">
                  <c:v>1.0555993260259999</c:v>
                </c:pt>
                <c:pt idx="1583">
                  <c:v>1.0555993260259999</c:v>
                </c:pt>
                <c:pt idx="1584">
                  <c:v>0.94534962671</c:v>
                </c:pt>
                <c:pt idx="1585">
                  <c:v>0.87452234507600002</c:v>
                </c:pt>
                <c:pt idx="1586">
                  <c:v>0.83153855350299999</c:v>
                </c:pt>
                <c:pt idx="1587">
                  <c:v>0.78700131809200002</c:v>
                </c:pt>
                <c:pt idx="1588">
                  <c:v>0.79129948533899996</c:v>
                </c:pt>
                <c:pt idx="1589">
                  <c:v>0.79129948533899996</c:v>
                </c:pt>
                <c:pt idx="1590">
                  <c:v>0.79129948533899996</c:v>
                </c:pt>
                <c:pt idx="1591">
                  <c:v>0.82821681667299996</c:v>
                </c:pt>
                <c:pt idx="1592">
                  <c:v>0.87626870591999995</c:v>
                </c:pt>
                <c:pt idx="1593">
                  <c:v>0.95906062160600003</c:v>
                </c:pt>
                <c:pt idx="1594">
                  <c:v>0.91187769850400002</c:v>
                </c:pt>
                <c:pt idx="1595">
                  <c:v>0.84269174740099995</c:v>
                </c:pt>
                <c:pt idx="1596">
                  <c:v>0.84269174740099995</c:v>
                </c:pt>
                <c:pt idx="1597">
                  <c:v>0.84269174740099995</c:v>
                </c:pt>
                <c:pt idx="1598">
                  <c:v>0.88354903629100001</c:v>
                </c:pt>
                <c:pt idx="1599">
                  <c:v>0.89698028025599996</c:v>
                </c:pt>
                <c:pt idx="1600">
                  <c:v>0.95929881532899997</c:v>
                </c:pt>
                <c:pt idx="1601">
                  <c:v>0.98522611979300001</c:v>
                </c:pt>
                <c:pt idx="1602">
                  <c:v>1.0417533741789999</c:v>
                </c:pt>
                <c:pt idx="1603">
                  <c:v>1.0417533741789999</c:v>
                </c:pt>
                <c:pt idx="1604">
                  <c:v>1.0417533741789999</c:v>
                </c:pt>
                <c:pt idx="1605">
                  <c:v>1.094852801956</c:v>
                </c:pt>
                <c:pt idx="1606">
                  <c:v>1.106334686834</c:v>
                </c:pt>
                <c:pt idx="1607">
                  <c:v>1.0320965114789999</c:v>
                </c:pt>
                <c:pt idx="1608">
                  <c:v>0.94584359449300004</c:v>
                </c:pt>
                <c:pt idx="1609">
                  <c:v>0.94584359449300004</c:v>
                </c:pt>
                <c:pt idx="1610">
                  <c:v>0.94584359449300004</c:v>
                </c:pt>
                <c:pt idx="1611">
                  <c:v>0.94584359449300004</c:v>
                </c:pt>
                <c:pt idx="1612">
                  <c:v>0.87462856946900003</c:v>
                </c:pt>
                <c:pt idx="1613">
                  <c:v>0.85410502004599997</c:v>
                </c:pt>
                <c:pt idx="1614">
                  <c:v>0.76273507378399996</c:v>
                </c:pt>
                <c:pt idx="1615">
                  <c:v>0.76384676552899999</c:v>
                </c:pt>
                <c:pt idx="1616">
                  <c:v>0.87617768276100005</c:v>
                </c:pt>
                <c:pt idx="1617">
                  <c:v>0.87617768276100005</c:v>
                </c:pt>
                <c:pt idx="1618">
                  <c:v>0.87617768276100005</c:v>
                </c:pt>
                <c:pt idx="1619">
                  <c:v>0.87617768276100005</c:v>
                </c:pt>
                <c:pt idx="1620">
                  <c:v>0.91467572010599996</c:v>
                </c:pt>
                <c:pt idx="1621">
                  <c:v>0.894954427113</c:v>
                </c:pt>
                <c:pt idx="1622">
                  <c:v>0.99132910928200002</c:v>
                </c:pt>
                <c:pt idx="1623">
                  <c:v>1.040812062648</c:v>
                </c:pt>
                <c:pt idx="1624">
                  <c:v>1.040812062648</c:v>
                </c:pt>
                <c:pt idx="1625">
                  <c:v>1.040812062648</c:v>
                </c:pt>
                <c:pt idx="1626">
                  <c:v>1.013270705182</c:v>
                </c:pt>
                <c:pt idx="1627">
                  <c:v>0.97908005941700005</c:v>
                </c:pt>
                <c:pt idx="1628">
                  <c:v>0.85620774177400005</c:v>
                </c:pt>
                <c:pt idx="1629">
                  <c:v>0.91392195752899996</c:v>
                </c:pt>
                <c:pt idx="1630">
                  <c:v>0.83246857742500002</c:v>
                </c:pt>
                <c:pt idx="1631">
                  <c:v>0.83246857742500002</c:v>
                </c:pt>
                <c:pt idx="1632">
                  <c:v>0.83246857742500002</c:v>
                </c:pt>
                <c:pt idx="1633">
                  <c:v>0.81315854435199997</c:v>
                </c:pt>
                <c:pt idx="1634">
                  <c:v>0.77954753744100003</c:v>
                </c:pt>
                <c:pt idx="1635">
                  <c:v>0.75694101246000001</c:v>
                </c:pt>
                <c:pt idx="1636">
                  <c:v>0.68257231923499995</c:v>
                </c:pt>
                <c:pt idx="1637">
                  <c:v>0.67523171347900002</c:v>
                </c:pt>
                <c:pt idx="1638">
                  <c:v>0.67523171347900002</c:v>
                </c:pt>
                <c:pt idx="1639">
                  <c:v>0.67523171347900002</c:v>
                </c:pt>
                <c:pt idx="1640">
                  <c:v>0.56275876222099996</c:v>
                </c:pt>
                <c:pt idx="1641">
                  <c:v>0.50142976601900002</c:v>
                </c:pt>
                <c:pt idx="1642">
                  <c:v>0.48861647877300002</c:v>
                </c:pt>
                <c:pt idx="1643">
                  <c:v>0.48883483439199998</c:v>
                </c:pt>
                <c:pt idx="1644">
                  <c:v>0.45130126057199998</c:v>
                </c:pt>
                <c:pt idx="1645">
                  <c:v>0.45130126057199998</c:v>
                </c:pt>
                <c:pt idx="1646">
                  <c:v>0.45130126057199998</c:v>
                </c:pt>
                <c:pt idx="1647">
                  <c:v>0.37590117958199998</c:v>
                </c:pt>
                <c:pt idx="1648">
                  <c:v>0.38017457384100001</c:v>
                </c:pt>
                <c:pt idx="1649">
                  <c:v>0.35107535933099998</c:v>
                </c:pt>
                <c:pt idx="1650">
                  <c:v>0.31897711127299999</c:v>
                </c:pt>
                <c:pt idx="1651">
                  <c:v>0.41449661484799999</c:v>
                </c:pt>
                <c:pt idx="1652">
                  <c:v>0.41449661484799999</c:v>
                </c:pt>
                <c:pt idx="1653">
                  <c:v>0.41449661484799999</c:v>
                </c:pt>
                <c:pt idx="1654">
                  <c:v>0.49202611322599998</c:v>
                </c:pt>
                <c:pt idx="1655">
                  <c:v>0.45021513734200003</c:v>
                </c:pt>
                <c:pt idx="1656">
                  <c:v>0.45020521365799998</c:v>
                </c:pt>
                <c:pt idx="1657">
                  <c:v>0.46534647270500001</c:v>
                </c:pt>
                <c:pt idx="1658">
                  <c:v>0.49905343936000002</c:v>
                </c:pt>
                <c:pt idx="1659">
                  <c:v>0.49905343936000002</c:v>
                </c:pt>
                <c:pt idx="1660">
                  <c:v>0.49905343936000002</c:v>
                </c:pt>
                <c:pt idx="1661">
                  <c:v>0.46268955782900001</c:v>
                </c:pt>
                <c:pt idx="1662">
                  <c:v>0.51376723206399999</c:v>
                </c:pt>
                <c:pt idx="1663">
                  <c:v>0.55053803717600003</c:v>
                </c:pt>
                <c:pt idx="1664">
                  <c:v>0.58573496678699999</c:v>
                </c:pt>
                <c:pt idx="1665">
                  <c:v>0.58460269761999994</c:v>
                </c:pt>
                <c:pt idx="1666">
                  <c:v>0.58460269761999994</c:v>
                </c:pt>
                <c:pt idx="1667">
                  <c:v>0.58460269761999994</c:v>
                </c:pt>
                <c:pt idx="1668">
                  <c:v>0.62197950787400003</c:v>
                </c:pt>
                <c:pt idx="1669">
                  <c:v>0.61480962433999997</c:v>
                </c:pt>
                <c:pt idx="1670">
                  <c:v>0.70240765422399998</c:v>
                </c:pt>
                <c:pt idx="1671">
                  <c:v>0.65219297504700002</c:v>
                </c:pt>
                <c:pt idx="1672">
                  <c:v>0.65219297504700002</c:v>
                </c:pt>
                <c:pt idx="1673">
                  <c:v>0.65219297504700002</c:v>
                </c:pt>
                <c:pt idx="1674">
                  <c:v>0.65219297504700002</c:v>
                </c:pt>
                <c:pt idx="1675">
                  <c:v>0.58826597049200002</c:v>
                </c:pt>
                <c:pt idx="1676">
                  <c:v>0.54048993210499996</c:v>
                </c:pt>
                <c:pt idx="1677">
                  <c:v>0.56817579010700003</c:v>
                </c:pt>
                <c:pt idx="1678">
                  <c:v>0.59859934213699995</c:v>
                </c:pt>
                <c:pt idx="1679">
                  <c:v>0.63626975764100002</c:v>
                </c:pt>
                <c:pt idx="1680">
                  <c:v>0.63626975764100002</c:v>
                </c:pt>
                <c:pt idx="1681">
                  <c:v>0.63626975764100002</c:v>
                </c:pt>
                <c:pt idx="1682">
                  <c:v>0.63819580441699997</c:v>
                </c:pt>
                <c:pt idx="1683">
                  <c:v>0.66682814702000004</c:v>
                </c:pt>
                <c:pt idx="1684">
                  <c:v>0.69984849216599998</c:v>
                </c:pt>
                <c:pt idx="1685">
                  <c:v>0.79233511362200004</c:v>
                </c:pt>
                <c:pt idx="1686">
                  <c:v>0.79931911206999995</c:v>
                </c:pt>
                <c:pt idx="1687">
                  <c:v>0.79931911206999995</c:v>
                </c:pt>
                <c:pt idx="1688">
                  <c:v>0.79931911206999995</c:v>
                </c:pt>
                <c:pt idx="1689">
                  <c:v>0.92311916289700002</c:v>
                </c:pt>
                <c:pt idx="1690">
                  <c:v>0.92859718022299997</c:v>
                </c:pt>
                <c:pt idx="1691">
                  <c:v>0.90518830192599997</c:v>
                </c:pt>
                <c:pt idx="1692">
                  <c:v>0.86571348577600005</c:v>
                </c:pt>
                <c:pt idx="1693">
                  <c:v>0.86786529968500004</c:v>
                </c:pt>
                <c:pt idx="1694">
                  <c:v>0.86786529968500004</c:v>
                </c:pt>
                <c:pt idx="1695">
                  <c:v>0.86786529968500004</c:v>
                </c:pt>
                <c:pt idx="1696">
                  <c:v>0.86780341929899996</c:v>
                </c:pt>
                <c:pt idx="1697">
                  <c:v>0.92209763470999995</c:v>
                </c:pt>
                <c:pt idx="1698">
                  <c:v>0.91396967408499996</c:v>
                </c:pt>
                <c:pt idx="1699">
                  <c:v>0.88959636745500004</c:v>
                </c:pt>
                <c:pt idx="1700">
                  <c:v>0.84477888343200003</c:v>
                </c:pt>
                <c:pt idx="1701">
                  <c:v>0.84477888343200003</c:v>
                </c:pt>
                <c:pt idx="1702">
                  <c:v>0.84477888343200003</c:v>
                </c:pt>
                <c:pt idx="1703">
                  <c:v>0.92402363517899999</c:v>
                </c:pt>
                <c:pt idx="1704">
                  <c:v>0.93219921802200001</c:v>
                </c:pt>
                <c:pt idx="1705">
                  <c:v>0.89522683870399999</c:v>
                </c:pt>
                <c:pt idx="1706">
                  <c:v>0.89501584098999998</c:v>
                </c:pt>
                <c:pt idx="1707">
                  <c:v>0.82062877547099999</c:v>
                </c:pt>
                <c:pt idx="1708">
                  <c:v>0.82062877547099999</c:v>
                </c:pt>
                <c:pt idx="1709">
                  <c:v>0.82062877547099999</c:v>
                </c:pt>
                <c:pt idx="1710">
                  <c:v>0.79871421185400004</c:v>
                </c:pt>
                <c:pt idx="1711">
                  <c:v>0.79530788806599995</c:v>
                </c:pt>
                <c:pt idx="1712">
                  <c:v>0.83293251291299997</c:v>
                </c:pt>
                <c:pt idx="1713">
                  <c:v>0.94198459283799996</c:v>
                </c:pt>
                <c:pt idx="1714">
                  <c:v>0.85737521946799999</c:v>
                </c:pt>
                <c:pt idx="1715">
                  <c:v>0.85737521946799999</c:v>
                </c:pt>
                <c:pt idx="1716">
                  <c:v>0.85737521946799999</c:v>
                </c:pt>
                <c:pt idx="1717">
                  <c:v>0.85550466975499995</c:v>
                </c:pt>
                <c:pt idx="1718">
                  <c:v>0.85929899179400004</c:v>
                </c:pt>
                <c:pt idx="1719">
                  <c:v>0.86002103004099995</c:v>
                </c:pt>
                <c:pt idx="1720">
                  <c:v>0.92209080830400003</c:v>
                </c:pt>
                <c:pt idx="1721">
                  <c:v>0.90387115143200003</c:v>
                </c:pt>
                <c:pt idx="1722">
                  <c:v>0.90387115143200003</c:v>
                </c:pt>
                <c:pt idx="1723">
                  <c:v>0.90387115143200003</c:v>
                </c:pt>
                <c:pt idx="1724">
                  <c:v>0.90387115143200003</c:v>
                </c:pt>
                <c:pt idx="1725">
                  <c:v>0.82188025597699998</c:v>
                </c:pt>
                <c:pt idx="1726">
                  <c:v>0.85279870569299998</c:v>
                </c:pt>
                <c:pt idx="1727">
                  <c:v>0.78437875744999996</c:v>
                </c:pt>
                <c:pt idx="1728">
                  <c:v>0.74709022705299999</c:v>
                </c:pt>
                <c:pt idx="1729">
                  <c:v>0.74709022705299999</c:v>
                </c:pt>
                <c:pt idx="1730">
                  <c:v>0.74709022705299999</c:v>
                </c:pt>
                <c:pt idx="1731">
                  <c:v>0.74709022705299999</c:v>
                </c:pt>
                <c:pt idx="1732">
                  <c:v>0.74709022705299999</c:v>
                </c:pt>
                <c:pt idx="1733">
                  <c:v>0.82886705864300003</c:v>
                </c:pt>
                <c:pt idx="1734">
                  <c:v>0.76413627393200001</c:v>
                </c:pt>
                <c:pt idx="1735">
                  <c:v>0.743882298941</c:v>
                </c:pt>
                <c:pt idx="1736">
                  <c:v>0.743882298941</c:v>
                </c:pt>
                <c:pt idx="1737">
                  <c:v>0.743882298941</c:v>
                </c:pt>
                <c:pt idx="1738">
                  <c:v>0.769793374458</c:v>
                </c:pt>
                <c:pt idx="1739">
                  <c:v>0.72209667465500005</c:v>
                </c:pt>
                <c:pt idx="1740">
                  <c:v>0.75745791169900001</c:v>
                </c:pt>
                <c:pt idx="1741">
                  <c:v>0.74775703486199996</c:v>
                </c:pt>
                <c:pt idx="1742">
                  <c:v>0.78233894809899995</c:v>
                </c:pt>
                <c:pt idx="1743">
                  <c:v>0.78233894809899995</c:v>
                </c:pt>
                <c:pt idx="1744">
                  <c:v>0.78233894809899995</c:v>
                </c:pt>
                <c:pt idx="1745">
                  <c:v>0.81780127434100003</c:v>
                </c:pt>
                <c:pt idx="1746">
                  <c:v>0.78473859590700001</c:v>
                </c:pt>
                <c:pt idx="1747">
                  <c:v>0.85581897718900002</c:v>
                </c:pt>
                <c:pt idx="1748">
                  <c:v>0.82842214602099995</c:v>
                </c:pt>
                <c:pt idx="1749">
                  <c:v>0.90051040449399999</c:v>
                </c:pt>
                <c:pt idx="1750">
                  <c:v>0.90051040449399999</c:v>
                </c:pt>
                <c:pt idx="1751">
                  <c:v>0.90051040449399999</c:v>
                </c:pt>
                <c:pt idx="1752">
                  <c:v>0.93885118270800005</c:v>
                </c:pt>
                <c:pt idx="1753">
                  <c:v>0.81679136165400001</c:v>
                </c:pt>
                <c:pt idx="1754">
                  <c:v>0.84576236699499996</c:v>
                </c:pt>
                <c:pt idx="1755">
                  <c:v>0.81981197552999996</c:v>
                </c:pt>
                <c:pt idx="1756">
                  <c:v>0.84213002551000005</c:v>
                </c:pt>
                <c:pt idx="1757">
                  <c:v>0.84213002551000005</c:v>
                </c:pt>
                <c:pt idx="1758">
                  <c:v>0.84213002551000005</c:v>
                </c:pt>
                <c:pt idx="1759">
                  <c:v>0.77935523620900005</c:v>
                </c:pt>
                <c:pt idx="1760">
                  <c:v>0.77558090444100003</c:v>
                </c:pt>
                <c:pt idx="1761">
                  <c:v>0.80369927043699996</c:v>
                </c:pt>
                <c:pt idx="1762">
                  <c:v>0.82100641989800005</c:v>
                </c:pt>
                <c:pt idx="1763">
                  <c:v>0.72072961663699997</c:v>
                </c:pt>
                <c:pt idx="1764">
                  <c:v>0.72072961663699997</c:v>
                </c:pt>
                <c:pt idx="1765">
                  <c:v>0.72072961663699997</c:v>
                </c:pt>
                <c:pt idx="1766">
                  <c:v>0.82342742180799999</c:v>
                </c:pt>
                <c:pt idx="1767">
                  <c:v>0.83904872108899997</c:v>
                </c:pt>
                <c:pt idx="1768">
                  <c:v>0.83822607434800001</c:v>
                </c:pt>
                <c:pt idx="1769">
                  <c:v>0.82779097654300005</c:v>
                </c:pt>
                <c:pt idx="1770">
                  <c:v>0.83635261283399998</c:v>
                </c:pt>
                <c:pt idx="1771">
                  <c:v>0.83635261283399998</c:v>
                </c:pt>
                <c:pt idx="1772">
                  <c:v>0.83635261283399998</c:v>
                </c:pt>
                <c:pt idx="1773">
                  <c:v>0.88506617351600003</c:v>
                </c:pt>
                <c:pt idx="1774">
                  <c:v>0.99100442437400005</c:v>
                </c:pt>
                <c:pt idx="1775">
                  <c:v>0.97847790219200004</c:v>
                </c:pt>
                <c:pt idx="1776">
                  <c:v>1.0429748157059999</c:v>
                </c:pt>
                <c:pt idx="1777">
                  <c:v>1.041167814417</c:v>
                </c:pt>
                <c:pt idx="1778">
                  <c:v>1.041167814417</c:v>
                </c:pt>
                <c:pt idx="1779">
                  <c:v>1.041167814417</c:v>
                </c:pt>
                <c:pt idx="1780">
                  <c:v>1.0621245561120001</c:v>
                </c:pt>
                <c:pt idx="1781">
                  <c:v>1.0873915418260001</c:v>
                </c:pt>
                <c:pt idx="1782">
                  <c:v>1.0487145537060001</c:v>
                </c:pt>
                <c:pt idx="1783">
                  <c:v>1.0648357679839999</c:v>
                </c:pt>
                <c:pt idx="1784">
                  <c:v>1.079708048509</c:v>
                </c:pt>
                <c:pt idx="1785">
                  <c:v>1.079708048509</c:v>
                </c:pt>
                <c:pt idx="1786">
                  <c:v>1.079708048509</c:v>
                </c:pt>
                <c:pt idx="1787">
                  <c:v>1.0951292324349999</c:v>
                </c:pt>
                <c:pt idx="1788">
                  <c:v>1.106451705544</c:v>
                </c:pt>
                <c:pt idx="1789">
                  <c:v>1.139931636072</c:v>
                </c:pt>
                <c:pt idx="1790">
                  <c:v>1.1846740534819999</c:v>
                </c:pt>
                <c:pt idx="1791">
                  <c:v>1.205535723571</c:v>
                </c:pt>
                <c:pt idx="1792">
                  <c:v>1.205535723571</c:v>
                </c:pt>
                <c:pt idx="1793">
                  <c:v>1.205535723571</c:v>
                </c:pt>
                <c:pt idx="1794">
                  <c:v>1.226252708169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05-4203-83DB-65082D39F555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  <c:pt idx="1424">
                  <c:v>1.315486694254</c:v>
                </c:pt>
                <c:pt idx="1425">
                  <c:v>1.266203820608</c:v>
                </c:pt>
                <c:pt idx="1426">
                  <c:v>1.3519756496490001</c:v>
                </c:pt>
                <c:pt idx="1427">
                  <c:v>1.3481534498900001</c:v>
                </c:pt>
                <c:pt idx="1428">
                  <c:v>1.3481534498900001</c:v>
                </c:pt>
                <c:pt idx="1429">
                  <c:v>1.3481534498900001</c:v>
                </c:pt>
                <c:pt idx="1430">
                  <c:v>1.435264091928</c:v>
                </c:pt>
                <c:pt idx="1431">
                  <c:v>1.3699192255920001</c:v>
                </c:pt>
                <c:pt idx="1432">
                  <c:v>1.3581259946540001</c:v>
                </c:pt>
                <c:pt idx="1433">
                  <c:v>1.3207548335529999</c:v>
                </c:pt>
                <c:pt idx="1434">
                  <c:v>1.2951578253630001</c:v>
                </c:pt>
                <c:pt idx="1435">
                  <c:v>1.2951578253630001</c:v>
                </c:pt>
                <c:pt idx="1436">
                  <c:v>1.2951578253630001</c:v>
                </c:pt>
                <c:pt idx="1437">
                  <c:v>1.265315538694</c:v>
                </c:pt>
                <c:pt idx="1438">
                  <c:v>1.2633114064640001</c:v>
                </c:pt>
                <c:pt idx="1439">
                  <c:v>1.294621015208</c:v>
                </c:pt>
                <c:pt idx="1440">
                  <c:v>1.3336968950770001</c:v>
                </c:pt>
                <c:pt idx="1441">
                  <c:v>1.3521474796620001</c:v>
                </c:pt>
                <c:pt idx="1442">
                  <c:v>1.3521474796620001</c:v>
                </c:pt>
                <c:pt idx="1443">
                  <c:v>1.3521474796620001</c:v>
                </c:pt>
                <c:pt idx="1444">
                  <c:v>1.3797964972900001</c:v>
                </c:pt>
                <c:pt idx="1445">
                  <c:v>1.2994962090769999</c:v>
                </c:pt>
                <c:pt idx="1446">
                  <c:v>1.2835779038020001</c:v>
                </c:pt>
                <c:pt idx="1447">
                  <c:v>1.314013759179</c:v>
                </c:pt>
                <c:pt idx="1448">
                  <c:v>1.276043894716</c:v>
                </c:pt>
                <c:pt idx="1449">
                  <c:v>1.276043894716</c:v>
                </c:pt>
                <c:pt idx="1450">
                  <c:v>1.276043894716</c:v>
                </c:pt>
                <c:pt idx="1451">
                  <c:v>1.3069754568180001</c:v>
                </c:pt>
                <c:pt idx="1452">
                  <c:v>1.2792184906940001</c:v>
                </c:pt>
                <c:pt idx="1453">
                  <c:v>1.276251301821</c:v>
                </c:pt>
                <c:pt idx="1454">
                  <c:v>1.26100243788</c:v>
                </c:pt>
                <c:pt idx="1455">
                  <c:v>1.242618610986</c:v>
                </c:pt>
                <c:pt idx="1456">
                  <c:v>1.242618610986</c:v>
                </c:pt>
                <c:pt idx="1457">
                  <c:v>1.242618610986</c:v>
                </c:pt>
                <c:pt idx="1458">
                  <c:v>1.2826468102899999</c:v>
                </c:pt>
                <c:pt idx="1459">
                  <c:v>1.3349954856249999</c:v>
                </c:pt>
                <c:pt idx="1460">
                  <c:v>1.404127365336</c:v>
                </c:pt>
                <c:pt idx="1461">
                  <c:v>1.426991883341</c:v>
                </c:pt>
                <c:pt idx="1462">
                  <c:v>1.4042352659520001</c:v>
                </c:pt>
                <c:pt idx="1463">
                  <c:v>1.4042352659520001</c:v>
                </c:pt>
                <c:pt idx="1464">
                  <c:v>1.4042352659520001</c:v>
                </c:pt>
                <c:pt idx="1465">
                  <c:v>1.462312167436</c:v>
                </c:pt>
                <c:pt idx="1466">
                  <c:v>1.4531361198270001</c:v>
                </c:pt>
                <c:pt idx="1467">
                  <c:v>1.4341253512150001</c:v>
                </c:pt>
                <c:pt idx="1468">
                  <c:v>1.449954812836</c:v>
                </c:pt>
                <c:pt idx="1469">
                  <c:v>1.4386622154069999</c:v>
                </c:pt>
                <c:pt idx="1470">
                  <c:v>1.4386622154069999</c:v>
                </c:pt>
                <c:pt idx="1471">
                  <c:v>1.4386622154069999</c:v>
                </c:pt>
                <c:pt idx="1472">
                  <c:v>1.4341093873840001</c:v>
                </c:pt>
                <c:pt idx="1473">
                  <c:v>1.4059149235570001</c:v>
                </c:pt>
                <c:pt idx="1474">
                  <c:v>1.4059756486249999</c:v>
                </c:pt>
                <c:pt idx="1475">
                  <c:v>1.418681679901</c:v>
                </c:pt>
                <c:pt idx="1476">
                  <c:v>1.4165057961350001</c:v>
                </c:pt>
                <c:pt idx="1477">
                  <c:v>1.4165057961350001</c:v>
                </c:pt>
                <c:pt idx="1478">
                  <c:v>1.4165057961350001</c:v>
                </c:pt>
                <c:pt idx="1479">
                  <c:v>1.404643425872</c:v>
                </c:pt>
                <c:pt idx="1480">
                  <c:v>1.449104962401</c:v>
                </c:pt>
                <c:pt idx="1481">
                  <c:v>1.3900815422199999</c:v>
                </c:pt>
                <c:pt idx="1482">
                  <c:v>1.358825777179</c:v>
                </c:pt>
                <c:pt idx="1483">
                  <c:v>1.379208756326</c:v>
                </c:pt>
                <c:pt idx="1484">
                  <c:v>1.379208756326</c:v>
                </c:pt>
                <c:pt idx="1485">
                  <c:v>1.379208756326</c:v>
                </c:pt>
                <c:pt idx="1486">
                  <c:v>1.3565150088060001</c:v>
                </c:pt>
                <c:pt idx="1487">
                  <c:v>1.2878247254570001</c:v>
                </c:pt>
                <c:pt idx="1488">
                  <c:v>1.306994657415</c:v>
                </c:pt>
                <c:pt idx="1489">
                  <c:v>1.3545022241769999</c:v>
                </c:pt>
                <c:pt idx="1490">
                  <c:v>1.2966732733649999</c:v>
                </c:pt>
                <c:pt idx="1491">
                  <c:v>1.2966732733649999</c:v>
                </c:pt>
                <c:pt idx="1492">
                  <c:v>1.2966732733649999</c:v>
                </c:pt>
                <c:pt idx="1493">
                  <c:v>1.332003279936</c:v>
                </c:pt>
                <c:pt idx="1494">
                  <c:v>1.3161068476660001</c:v>
                </c:pt>
                <c:pt idx="1495">
                  <c:v>1.363361569239</c:v>
                </c:pt>
                <c:pt idx="1496">
                  <c:v>1.371423869897</c:v>
                </c:pt>
                <c:pt idx="1497">
                  <c:v>1.3533799318890001</c:v>
                </c:pt>
                <c:pt idx="1498">
                  <c:v>1.3533799318890001</c:v>
                </c:pt>
                <c:pt idx="1499">
                  <c:v>1.3533799318890001</c:v>
                </c:pt>
                <c:pt idx="1500">
                  <c:v>1.345266438421</c:v>
                </c:pt>
                <c:pt idx="1501">
                  <c:v>1.320980206532</c:v>
                </c:pt>
                <c:pt idx="1502">
                  <c:v>1.3217249182149999</c:v>
                </c:pt>
                <c:pt idx="1503">
                  <c:v>1.3028450948100001</c:v>
                </c:pt>
                <c:pt idx="1504">
                  <c:v>1.3242110226720001</c:v>
                </c:pt>
                <c:pt idx="1505">
                  <c:v>1.3242110226720001</c:v>
                </c:pt>
                <c:pt idx="1506">
                  <c:v>1.3242110226720001</c:v>
                </c:pt>
                <c:pt idx="1507">
                  <c:v>1.2739438685560001</c:v>
                </c:pt>
                <c:pt idx="1508">
                  <c:v>1.3201156778780001</c:v>
                </c:pt>
                <c:pt idx="1509">
                  <c:v>1.3280578039369999</c:v>
                </c:pt>
                <c:pt idx="1510">
                  <c:v>1.314471745354</c:v>
                </c:pt>
                <c:pt idx="1511">
                  <c:v>1.3294163947769999</c:v>
                </c:pt>
                <c:pt idx="1512">
                  <c:v>1.3294163947769999</c:v>
                </c:pt>
                <c:pt idx="1513">
                  <c:v>1.3294163947769999</c:v>
                </c:pt>
                <c:pt idx="1514">
                  <c:v>1.341417883026</c:v>
                </c:pt>
                <c:pt idx="1515">
                  <c:v>1.321125810516</c:v>
                </c:pt>
                <c:pt idx="1516">
                  <c:v>1.273098702155</c:v>
                </c:pt>
                <c:pt idx="1517">
                  <c:v>1.3075483740830001</c:v>
                </c:pt>
                <c:pt idx="1518">
                  <c:v>1.3263401222540001</c:v>
                </c:pt>
                <c:pt idx="1519">
                  <c:v>1.3263401222540001</c:v>
                </c:pt>
                <c:pt idx="1520">
                  <c:v>1.3263401222540001</c:v>
                </c:pt>
                <c:pt idx="1521">
                  <c:v>1.3198100670249999</c:v>
                </c:pt>
                <c:pt idx="1522">
                  <c:v>1.3198100670249999</c:v>
                </c:pt>
                <c:pt idx="1523">
                  <c:v>1.1904459090899999</c:v>
                </c:pt>
                <c:pt idx="1524">
                  <c:v>1.1862472840710001</c:v>
                </c:pt>
                <c:pt idx="1525">
                  <c:v>1.1342707139479999</c:v>
                </c:pt>
                <c:pt idx="1526">
                  <c:v>1.1342707139479999</c:v>
                </c:pt>
                <c:pt idx="1527">
                  <c:v>1.1342707139479999</c:v>
                </c:pt>
                <c:pt idx="1528">
                  <c:v>1.081748219973</c:v>
                </c:pt>
                <c:pt idx="1529">
                  <c:v>0.97026074915299998</c:v>
                </c:pt>
                <c:pt idx="1530">
                  <c:v>0.97026074915299998</c:v>
                </c:pt>
                <c:pt idx="1531">
                  <c:v>0.90992136409799995</c:v>
                </c:pt>
                <c:pt idx="1532">
                  <c:v>0.87999069593500001</c:v>
                </c:pt>
                <c:pt idx="1533">
                  <c:v>0.87999069593500001</c:v>
                </c:pt>
                <c:pt idx="1534">
                  <c:v>0.87999069593500001</c:v>
                </c:pt>
                <c:pt idx="1535">
                  <c:v>0.90892386281600002</c:v>
                </c:pt>
                <c:pt idx="1536">
                  <c:v>0.57080893382099995</c:v>
                </c:pt>
                <c:pt idx="1537">
                  <c:v>0.53289434896900001</c:v>
                </c:pt>
                <c:pt idx="1538">
                  <c:v>0.44805584689900002</c:v>
                </c:pt>
                <c:pt idx="1539">
                  <c:v>0.52277826060300003</c:v>
                </c:pt>
                <c:pt idx="1540">
                  <c:v>0.52277826060300003</c:v>
                </c:pt>
                <c:pt idx="1541">
                  <c:v>0.52277826060300003</c:v>
                </c:pt>
                <c:pt idx="1542">
                  <c:v>0.51576835227899998</c:v>
                </c:pt>
                <c:pt idx="1543">
                  <c:v>0.67854457483599995</c:v>
                </c:pt>
                <c:pt idx="1544">
                  <c:v>0.82004025904800004</c:v>
                </c:pt>
                <c:pt idx="1545">
                  <c:v>0.99956345436500005</c:v>
                </c:pt>
                <c:pt idx="1546">
                  <c:v>1.1488927064809999</c:v>
                </c:pt>
                <c:pt idx="1547">
                  <c:v>1.1488927064809999</c:v>
                </c:pt>
                <c:pt idx="1548">
                  <c:v>1.1488927064809999</c:v>
                </c:pt>
                <c:pt idx="1549">
                  <c:v>1.1489056562190001</c:v>
                </c:pt>
                <c:pt idx="1550">
                  <c:v>1.1483109001139999</c:v>
                </c:pt>
                <c:pt idx="1551">
                  <c:v>1.341380927626</c:v>
                </c:pt>
                <c:pt idx="1552">
                  <c:v>1.3201684304179999</c:v>
                </c:pt>
                <c:pt idx="1553">
                  <c:v>1.2498442608789999</c:v>
                </c:pt>
                <c:pt idx="1554">
                  <c:v>1.2498442608789999</c:v>
                </c:pt>
                <c:pt idx="1555">
                  <c:v>1.2498442608789999</c:v>
                </c:pt>
                <c:pt idx="1556">
                  <c:v>1.2197476499790001</c:v>
                </c:pt>
                <c:pt idx="1557">
                  <c:v>1.195833821638</c:v>
                </c:pt>
                <c:pt idx="1558">
                  <c:v>1.2737820527099999</c:v>
                </c:pt>
                <c:pt idx="1559">
                  <c:v>1.2737820527099999</c:v>
                </c:pt>
                <c:pt idx="1560">
                  <c:v>1.2737820527099999</c:v>
                </c:pt>
                <c:pt idx="1561">
                  <c:v>1.2737820527099999</c:v>
                </c:pt>
                <c:pt idx="1562">
                  <c:v>1.2737820527099999</c:v>
                </c:pt>
                <c:pt idx="1563">
                  <c:v>1.29757661689</c:v>
                </c:pt>
                <c:pt idx="1564">
                  <c:v>1.334799027818</c:v>
                </c:pt>
                <c:pt idx="1565">
                  <c:v>1.334799027818</c:v>
                </c:pt>
                <c:pt idx="1566">
                  <c:v>1.334799027818</c:v>
                </c:pt>
                <c:pt idx="1567">
                  <c:v>1.236992691567</c:v>
                </c:pt>
                <c:pt idx="1568">
                  <c:v>1.236992691567</c:v>
                </c:pt>
                <c:pt idx="1569">
                  <c:v>1.236992691567</c:v>
                </c:pt>
                <c:pt idx="1570">
                  <c:v>1.271672475296</c:v>
                </c:pt>
                <c:pt idx="1571">
                  <c:v>1.416374419854</c:v>
                </c:pt>
                <c:pt idx="1572">
                  <c:v>1.339910811502</c:v>
                </c:pt>
                <c:pt idx="1573">
                  <c:v>1.375809654699</c:v>
                </c:pt>
                <c:pt idx="1574">
                  <c:v>1.3584940305619999</c:v>
                </c:pt>
                <c:pt idx="1575">
                  <c:v>1.3584940305619999</c:v>
                </c:pt>
                <c:pt idx="1576">
                  <c:v>1.3584940305619999</c:v>
                </c:pt>
                <c:pt idx="1577">
                  <c:v>1.344502807549</c:v>
                </c:pt>
                <c:pt idx="1578">
                  <c:v>1.4376196686210001</c:v>
                </c:pt>
                <c:pt idx="1579">
                  <c:v>1.4376196686210001</c:v>
                </c:pt>
                <c:pt idx="1580">
                  <c:v>1.4376196686210001</c:v>
                </c:pt>
                <c:pt idx="1581">
                  <c:v>1.3863491238129999</c:v>
                </c:pt>
                <c:pt idx="1582">
                  <c:v>1.3863491238129999</c:v>
                </c:pt>
                <c:pt idx="1583">
                  <c:v>1.3863491238129999</c:v>
                </c:pt>
                <c:pt idx="1584">
                  <c:v>1.368310500262</c:v>
                </c:pt>
                <c:pt idx="1585">
                  <c:v>1.326880741171</c:v>
                </c:pt>
                <c:pt idx="1586">
                  <c:v>1.367814475786</c:v>
                </c:pt>
                <c:pt idx="1587">
                  <c:v>1.372737966461</c:v>
                </c:pt>
                <c:pt idx="1588">
                  <c:v>1.3399962583959999</c:v>
                </c:pt>
                <c:pt idx="1589">
                  <c:v>1.3399962583959999</c:v>
                </c:pt>
                <c:pt idx="1590">
                  <c:v>1.3399962583959999</c:v>
                </c:pt>
                <c:pt idx="1591">
                  <c:v>1.3465424823300001</c:v>
                </c:pt>
                <c:pt idx="1592">
                  <c:v>1.4088018142280001</c:v>
                </c:pt>
                <c:pt idx="1593">
                  <c:v>1.4360823900769999</c:v>
                </c:pt>
                <c:pt idx="1594">
                  <c:v>1.4206390570159999</c:v>
                </c:pt>
                <c:pt idx="1595">
                  <c:v>1.381143467919</c:v>
                </c:pt>
                <c:pt idx="1596">
                  <c:v>1.381143467919</c:v>
                </c:pt>
                <c:pt idx="1597">
                  <c:v>1.381143467919</c:v>
                </c:pt>
                <c:pt idx="1598">
                  <c:v>1.3981184769399999</c:v>
                </c:pt>
                <c:pt idx="1599">
                  <c:v>1.445324569302</c:v>
                </c:pt>
                <c:pt idx="1600">
                  <c:v>1.4535425827749999</c:v>
                </c:pt>
                <c:pt idx="1601">
                  <c:v>1.434146388287</c:v>
                </c:pt>
                <c:pt idx="1602">
                  <c:v>1.420666772091</c:v>
                </c:pt>
                <c:pt idx="1603">
                  <c:v>1.420666772091</c:v>
                </c:pt>
                <c:pt idx="1604">
                  <c:v>1.420666772091</c:v>
                </c:pt>
                <c:pt idx="1605">
                  <c:v>1.410922575117</c:v>
                </c:pt>
                <c:pt idx="1606">
                  <c:v>1.4368566903710001</c:v>
                </c:pt>
                <c:pt idx="1607">
                  <c:v>1.4137111025289999</c:v>
                </c:pt>
                <c:pt idx="1608">
                  <c:v>1.368310797675</c:v>
                </c:pt>
                <c:pt idx="1609">
                  <c:v>1.368310797675</c:v>
                </c:pt>
                <c:pt idx="1610">
                  <c:v>1.368310797675</c:v>
                </c:pt>
                <c:pt idx="1611">
                  <c:v>1.368310797675</c:v>
                </c:pt>
                <c:pt idx="1612">
                  <c:v>1.3187894939260001</c:v>
                </c:pt>
                <c:pt idx="1613">
                  <c:v>1.296270779241</c:v>
                </c:pt>
                <c:pt idx="1614">
                  <c:v>1.291020301901</c:v>
                </c:pt>
                <c:pt idx="1615">
                  <c:v>1.280287790539</c:v>
                </c:pt>
                <c:pt idx="1616">
                  <c:v>1.2617458736330001</c:v>
                </c:pt>
                <c:pt idx="1617">
                  <c:v>1.2617458736330001</c:v>
                </c:pt>
                <c:pt idx="1618">
                  <c:v>1.2617458736330001</c:v>
                </c:pt>
                <c:pt idx="1619">
                  <c:v>1.2617458736330001</c:v>
                </c:pt>
                <c:pt idx="1620">
                  <c:v>1.25727401651</c:v>
                </c:pt>
                <c:pt idx="1621">
                  <c:v>1.325461656496</c:v>
                </c:pt>
                <c:pt idx="1622">
                  <c:v>1.3396583208790001</c:v>
                </c:pt>
                <c:pt idx="1623">
                  <c:v>1.363884495927</c:v>
                </c:pt>
                <c:pt idx="1624">
                  <c:v>1.363884495927</c:v>
                </c:pt>
                <c:pt idx="1625">
                  <c:v>1.363884495927</c:v>
                </c:pt>
                <c:pt idx="1626">
                  <c:v>1.3630456857740001</c:v>
                </c:pt>
                <c:pt idx="1627">
                  <c:v>1.3343770656980001</c:v>
                </c:pt>
                <c:pt idx="1628">
                  <c:v>1.292926249085</c:v>
                </c:pt>
                <c:pt idx="1629">
                  <c:v>1.284100558729</c:v>
                </c:pt>
                <c:pt idx="1630">
                  <c:v>1.233019847917</c:v>
                </c:pt>
                <c:pt idx="1631">
                  <c:v>1.233019847917</c:v>
                </c:pt>
                <c:pt idx="1632">
                  <c:v>1.233019847917</c:v>
                </c:pt>
                <c:pt idx="1633">
                  <c:v>1.210634885283</c:v>
                </c:pt>
                <c:pt idx="1634">
                  <c:v>1.1717475413659999</c:v>
                </c:pt>
                <c:pt idx="1635">
                  <c:v>1.1824991797640001</c:v>
                </c:pt>
                <c:pt idx="1636">
                  <c:v>1.186046511629</c:v>
                </c:pt>
                <c:pt idx="1637">
                  <c:v>1.174522543758</c:v>
                </c:pt>
                <c:pt idx="1638">
                  <c:v>1.174522543758</c:v>
                </c:pt>
                <c:pt idx="1639">
                  <c:v>1.174522543758</c:v>
                </c:pt>
                <c:pt idx="1640">
                  <c:v>1.1452518276720001</c:v>
                </c:pt>
                <c:pt idx="1641">
                  <c:v>1.129373404509</c:v>
                </c:pt>
                <c:pt idx="1642">
                  <c:v>1.135802666812</c:v>
                </c:pt>
                <c:pt idx="1643">
                  <c:v>1.088421436597</c:v>
                </c:pt>
                <c:pt idx="1644">
                  <c:v>1.0218109895080001</c:v>
                </c:pt>
                <c:pt idx="1645">
                  <c:v>1.0218109895080001</c:v>
                </c:pt>
                <c:pt idx="1646">
                  <c:v>1.0218109895080001</c:v>
                </c:pt>
                <c:pt idx="1647">
                  <c:v>1.0038126893920001</c:v>
                </c:pt>
                <c:pt idx="1648">
                  <c:v>0.92080121022700001</c:v>
                </c:pt>
                <c:pt idx="1649">
                  <c:v>0.91325169827300001</c:v>
                </c:pt>
                <c:pt idx="1650">
                  <c:v>0.93412764187599995</c:v>
                </c:pt>
                <c:pt idx="1651">
                  <c:v>0.87018263984499999</c:v>
                </c:pt>
                <c:pt idx="1652">
                  <c:v>0.87018263984499999</c:v>
                </c:pt>
                <c:pt idx="1653">
                  <c:v>0.87018263984499999</c:v>
                </c:pt>
                <c:pt idx="1654">
                  <c:v>0.88890398927500003</c:v>
                </c:pt>
                <c:pt idx="1655">
                  <c:v>0.84723406956900005</c:v>
                </c:pt>
                <c:pt idx="1656">
                  <c:v>0.84011514016199995</c:v>
                </c:pt>
                <c:pt idx="1657">
                  <c:v>0.89056472764600003</c:v>
                </c:pt>
                <c:pt idx="1658">
                  <c:v>0.85421684758200001</c:v>
                </c:pt>
                <c:pt idx="1659">
                  <c:v>0.85421684758200001</c:v>
                </c:pt>
                <c:pt idx="1660">
                  <c:v>0.85421684758200001</c:v>
                </c:pt>
                <c:pt idx="1661">
                  <c:v>0.8240460839</c:v>
                </c:pt>
                <c:pt idx="1662">
                  <c:v>0.87552654503399996</c:v>
                </c:pt>
                <c:pt idx="1663">
                  <c:v>0.90036188504000003</c:v>
                </c:pt>
                <c:pt idx="1664">
                  <c:v>0.93181523658099996</c:v>
                </c:pt>
                <c:pt idx="1665">
                  <c:v>0.98070680089700002</c:v>
                </c:pt>
                <c:pt idx="1666">
                  <c:v>0.98070680089700002</c:v>
                </c:pt>
                <c:pt idx="1667">
                  <c:v>0.98070680089700002</c:v>
                </c:pt>
                <c:pt idx="1668">
                  <c:v>0.99028300808000003</c:v>
                </c:pt>
                <c:pt idx="1669">
                  <c:v>0.97855435190499995</c:v>
                </c:pt>
                <c:pt idx="1670">
                  <c:v>1.036967269502</c:v>
                </c:pt>
                <c:pt idx="1671">
                  <c:v>1.0134387379580001</c:v>
                </c:pt>
                <c:pt idx="1672">
                  <c:v>1.0134387379580001</c:v>
                </c:pt>
                <c:pt idx="1673">
                  <c:v>1.0134387379580001</c:v>
                </c:pt>
                <c:pt idx="1674">
                  <c:v>1.0134387379580001</c:v>
                </c:pt>
                <c:pt idx="1675">
                  <c:v>1.0267284994799999</c:v>
                </c:pt>
                <c:pt idx="1676">
                  <c:v>0.96105130704999997</c:v>
                </c:pt>
                <c:pt idx="1677">
                  <c:v>0.958580578681</c:v>
                </c:pt>
                <c:pt idx="1678">
                  <c:v>1.0196826304619999</c:v>
                </c:pt>
                <c:pt idx="1679">
                  <c:v>1.057122889273</c:v>
                </c:pt>
                <c:pt idx="1680">
                  <c:v>1.057122889273</c:v>
                </c:pt>
                <c:pt idx="1681">
                  <c:v>1.057122889273</c:v>
                </c:pt>
                <c:pt idx="1682">
                  <c:v>1.0337884371329999</c:v>
                </c:pt>
                <c:pt idx="1683">
                  <c:v>1.0780963073909999</c:v>
                </c:pt>
                <c:pt idx="1684">
                  <c:v>1.179208102527</c:v>
                </c:pt>
                <c:pt idx="1685">
                  <c:v>1.2353504595260001</c:v>
                </c:pt>
                <c:pt idx="1686">
                  <c:v>1.220690198395</c:v>
                </c:pt>
                <c:pt idx="1687">
                  <c:v>1.220690198395</c:v>
                </c:pt>
                <c:pt idx="1688">
                  <c:v>1.220690198395</c:v>
                </c:pt>
                <c:pt idx="1689">
                  <c:v>1.282944357279</c:v>
                </c:pt>
                <c:pt idx="1690">
                  <c:v>1.2981195002200001</c:v>
                </c:pt>
                <c:pt idx="1691">
                  <c:v>1.31334269213</c:v>
                </c:pt>
                <c:pt idx="1692">
                  <c:v>1.298210958019</c:v>
                </c:pt>
                <c:pt idx="1693">
                  <c:v>1.2847152805790001</c:v>
                </c:pt>
                <c:pt idx="1694">
                  <c:v>1.2847152805790001</c:v>
                </c:pt>
                <c:pt idx="1695">
                  <c:v>1.2847152805790001</c:v>
                </c:pt>
                <c:pt idx="1696">
                  <c:v>1.344870237873</c:v>
                </c:pt>
                <c:pt idx="1697">
                  <c:v>1.3449717270399999</c:v>
                </c:pt>
                <c:pt idx="1698">
                  <c:v>1.3632940316269999</c:v>
                </c:pt>
                <c:pt idx="1699">
                  <c:v>1.3886790423440001</c:v>
                </c:pt>
                <c:pt idx="1700">
                  <c:v>1.3415993102999999</c:v>
                </c:pt>
                <c:pt idx="1701">
                  <c:v>1.3415993102999999</c:v>
                </c:pt>
                <c:pt idx="1702">
                  <c:v>1.3415993102999999</c:v>
                </c:pt>
                <c:pt idx="1703">
                  <c:v>1.3769910345659999</c:v>
                </c:pt>
                <c:pt idx="1704">
                  <c:v>1.4010808387810001</c:v>
                </c:pt>
                <c:pt idx="1705">
                  <c:v>1.4274328493320001</c:v>
                </c:pt>
                <c:pt idx="1706">
                  <c:v>1.4176548142200001</c:v>
                </c:pt>
                <c:pt idx="1707">
                  <c:v>1.333806851659</c:v>
                </c:pt>
                <c:pt idx="1708">
                  <c:v>1.333806851659</c:v>
                </c:pt>
                <c:pt idx="1709">
                  <c:v>1.333806851659</c:v>
                </c:pt>
                <c:pt idx="1710">
                  <c:v>1.3060555988189999</c:v>
                </c:pt>
                <c:pt idx="1711">
                  <c:v>1.3242971687330001</c:v>
                </c:pt>
                <c:pt idx="1712">
                  <c:v>1.394176417698</c:v>
                </c:pt>
                <c:pt idx="1713">
                  <c:v>1.4059701519900001</c:v>
                </c:pt>
                <c:pt idx="1714">
                  <c:v>1.379359788063</c:v>
                </c:pt>
                <c:pt idx="1715">
                  <c:v>1.379359788063</c:v>
                </c:pt>
                <c:pt idx="1716">
                  <c:v>1.379359788063</c:v>
                </c:pt>
                <c:pt idx="1717">
                  <c:v>1.360100638701</c:v>
                </c:pt>
                <c:pt idx="1718">
                  <c:v>1.3098379158519999</c:v>
                </c:pt>
                <c:pt idx="1719">
                  <c:v>1.3284654587539999</c:v>
                </c:pt>
                <c:pt idx="1720">
                  <c:v>1.3758997770820001</c:v>
                </c:pt>
                <c:pt idx="1721">
                  <c:v>1.3270055692760001</c:v>
                </c:pt>
                <c:pt idx="1722">
                  <c:v>1.3270055692760001</c:v>
                </c:pt>
                <c:pt idx="1723">
                  <c:v>1.3270055692760001</c:v>
                </c:pt>
                <c:pt idx="1724">
                  <c:v>1.3270055692760001</c:v>
                </c:pt>
                <c:pt idx="1725">
                  <c:v>1.2879163532739999</c:v>
                </c:pt>
                <c:pt idx="1726">
                  <c:v>1.233117079598</c:v>
                </c:pt>
                <c:pt idx="1727">
                  <c:v>1.1998648409970001</c:v>
                </c:pt>
                <c:pt idx="1728">
                  <c:v>1.153657598306</c:v>
                </c:pt>
                <c:pt idx="1729">
                  <c:v>1.153657598306</c:v>
                </c:pt>
                <c:pt idx="1730">
                  <c:v>1.153657598306</c:v>
                </c:pt>
                <c:pt idx="1731">
                  <c:v>1.153657598306</c:v>
                </c:pt>
                <c:pt idx="1732">
                  <c:v>1.153657598306</c:v>
                </c:pt>
                <c:pt idx="1733">
                  <c:v>1.3050309549170001</c:v>
                </c:pt>
                <c:pt idx="1734">
                  <c:v>1.110050712841</c:v>
                </c:pt>
                <c:pt idx="1735">
                  <c:v>1.195807216897</c:v>
                </c:pt>
                <c:pt idx="1736">
                  <c:v>1.195807216897</c:v>
                </c:pt>
                <c:pt idx="1737">
                  <c:v>1.195807216897</c:v>
                </c:pt>
                <c:pt idx="1738">
                  <c:v>1.233729425778</c:v>
                </c:pt>
                <c:pt idx="1739">
                  <c:v>1.2459547506990001</c:v>
                </c:pt>
                <c:pt idx="1740">
                  <c:v>1.276038316148</c:v>
                </c:pt>
                <c:pt idx="1741">
                  <c:v>1.2564777401559999</c:v>
                </c:pt>
                <c:pt idx="1742">
                  <c:v>1.246926949845</c:v>
                </c:pt>
                <c:pt idx="1743">
                  <c:v>1.246926949845</c:v>
                </c:pt>
                <c:pt idx="1744">
                  <c:v>1.246926949845</c:v>
                </c:pt>
                <c:pt idx="1745">
                  <c:v>1.269162949444</c:v>
                </c:pt>
                <c:pt idx="1746">
                  <c:v>1.2790445896860001</c:v>
                </c:pt>
                <c:pt idx="1747">
                  <c:v>1.2550457563799999</c:v>
                </c:pt>
                <c:pt idx="1748">
                  <c:v>1.282634458525</c:v>
                </c:pt>
                <c:pt idx="1749">
                  <c:v>1.291877691264</c:v>
                </c:pt>
                <c:pt idx="1750">
                  <c:v>1.291877691264</c:v>
                </c:pt>
                <c:pt idx="1751">
                  <c:v>1.291877691264</c:v>
                </c:pt>
                <c:pt idx="1752">
                  <c:v>1.311973602111</c:v>
                </c:pt>
                <c:pt idx="1753">
                  <c:v>1.2732575346049999</c:v>
                </c:pt>
                <c:pt idx="1754">
                  <c:v>1.2810574807120001</c:v>
                </c:pt>
                <c:pt idx="1755">
                  <c:v>1.293587361735</c:v>
                </c:pt>
                <c:pt idx="1756">
                  <c:v>1.2215659949440001</c:v>
                </c:pt>
                <c:pt idx="1757">
                  <c:v>1.2215659949440001</c:v>
                </c:pt>
                <c:pt idx="1758">
                  <c:v>1.2215659949440001</c:v>
                </c:pt>
                <c:pt idx="1759">
                  <c:v>1.229344345428</c:v>
                </c:pt>
                <c:pt idx="1760">
                  <c:v>1.252527709222</c:v>
                </c:pt>
                <c:pt idx="1761">
                  <c:v>1.253558650437</c:v>
                </c:pt>
                <c:pt idx="1762">
                  <c:v>1.1862730992120001</c:v>
                </c:pt>
                <c:pt idx="1763">
                  <c:v>1.181337684996</c:v>
                </c:pt>
                <c:pt idx="1764">
                  <c:v>1.181337684996</c:v>
                </c:pt>
                <c:pt idx="1765">
                  <c:v>1.181337684996</c:v>
                </c:pt>
                <c:pt idx="1766">
                  <c:v>1.1650676693099999</c:v>
                </c:pt>
                <c:pt idx="1767">
                  <c:v>1.159443497886</c:v>
                </c:pt>
                <c:pt idx="1768">
                  <c:v>1.1454048888599999</c:v>
                </c:pt>
                <c:pt idx="1769">
                  <c:v>1.2050887840210001</c:v>
                </c:pt>
                <c:pt idx="1770">
                  <c:v>1.199184084716</c:v>
                </c:pt>
                <c:pt idx="1771">
                  <c:v>1.199184084716</c:v>
                </c:pt>
                <c:pt idx="1772">
                  <c:v>1.199184084716</c:v>
                </c:pt>
                <c:pt idx="1773">
                  <c:v>1.21514415873</c:v>
                </c:pt>
                <c:pt idx="1774">
                  <c:v>1.191519100417</c:v>
                </c:pt>
                <c:pt idx="1775">
                  <c:v>1.326452302998</c:v>
                </c:pt>
                <c:pt idx="1776">
                  <c:v>1.393621621753</c:v>
                </c:pt>
                <c:pt idx="1777">
                  <c:v>1.4336585179800001</c:v>
                </c:pt>
                <c:pt idx="1778">
                  <c:v>1.4336585179800001</c:v>
                </c:pt>
                <c:pt idx="1779">
                  <c:v>1.4336585179800001</c:v>
                </c:pt>
                <c:pt idx="1780">
                  <c:v>1.438853420766</c:v>
                </c:pt>
                <c:pt idx="1781">
                  <c:v>1.4901499311190001</c:v>
                </c:pt>
                <c:pt idx="1782">
                  <c:v>1.4744494966999999</c:v>
                </c:pt>
                <c:pt idx="1783">
                  <c:v>1.467757894962</c:v>
                </c:pt>
                <c:pt idx="1784">
                  <c:v>1.456412038836</c:v>
                </c:pt>
                <c:pt idx="1785">
                  <c:v>1.456412038836</c:v>
                </c:pt>
                <c:pt idx="1786">
                  <c:v>1.456412038836</c:v>
                </c:pt>
                <c:pt idx="1787">
                  <c:v>1.4156565289459999</c:v>
                </c:pt>
                <c:pt idx="1788">
                  <c:v>1.4302399903880001</c:v>
                </c:pt>
                <c:pt idx="1789">
                  <c:v>1.4559170265500001</c:v>
                </c:pt>
                <c:pt idx="1790">
                  <c:v>1.469680389856</c:v>
                </c:pt>
                <c:pt idx="1791">
                  <c:v>1.527151128636</c:v>
                </c:pt>
                <c:pt idx="1792">
                  <c:v>1.527151128636</c:v>
                </c:pt>
                <c:pt idx="1793">
                  <c:v>1.527151128636</c:v>
                </c:pt>
                <c:pt idx="1794">
                  <c:v>1.464890158762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05-4203-83DB-65082D39F555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  <c:pt idx="1424">
                  <c:v>1.4989520128930001</c:v>
                </c:pt>
                <c:pt idx="1425">
                  <c:v>1.5150277760090001</c:v>
                </c:pt>
                <c:pt idx="1426">
                  <c:v>1.5890060107740001</c:v>
                </c:pt>
                <c:pt idx="1427">
                  <c:v>1.5657715038469999</c:v>
                </c:pt>
                <c:pt idx="1428">
                  <c:v>1.5657715038469999</c:v>
                </c:pt>
                <c:pt idx="1429">
                  <c:v>1.5657715038469999</c:v>
                </c:pt>
                <c:pt idx="1430">
                  <c:v>1.6102247796560001</c:v>
                </c:pt>
                <c:pt idx="1431">
                  <c:v>1.6154756057999999</c:v>
                </c:pt>
                <c:pt idx="1432">
                  <c:v>1.550255117379</c:v>
                </c:pt>
                <c:pt idx="1433">
                  <c:v>1.55377713978</c:v>
                </c:pt>
                <c:pt idx="1434">
                  <c:v>1.537262250583</c:v>
                </c:pt>
                <c:pt idx="1435">
                  <c:v>1.537262250583</c:v>
                </c:pt>
                <c:pt idx="1436">
                  <c:v>1.537262250583</c:v>
                </c:pt>
                <c:pt idx="1437">
                  <c:v>1.578201565406</c:v>
                </c:pt>
                <c:pt idx="1438">
                  <c:v>1.534679104339</c:v>
                </c:pt>
                <c:pt idx="1439">
                  <c:v>1.504664705802</c:v>
                </c:pt>
                <c:pt idx="1440">
                  <c:v>1.5341630392050001</c:v>
                </c:pt>
                <c:pt idx="1441">
                  <c:v>1.4887226509210001</c:v>
                </c:pt>
                <c:pt idx="1442">
                  <c:v>1.4887226509210001</c:v>
                </c:pt>
                <c:pt idx="1443">
                  <c:v>1.4887226509210001</c:v>
                </c:pt>
                <c:pt idx="1444">
                  <c:v>1.4872301743830001</c:v>
                </c:pt>
                <c:pt idx="1445">
                  <c:v>1.470086528195</c:v>
                </c:pt>
                <c:pt idx="1446">
                  <c:v>1.492015717506</c:v>
                </c:pt>
                <c:pt idx="1447">
                  <c:v>1.511362317186</c:v>
                </c:pt>
                <c:pt idx="1448">
                  <c:v>1.4917339960810001</c:v>
                </c:pt>
                <c:pt idx="1449">
                  <c:v>1.4917339960810001</c:v>
                </c:pt>
                <c:pt idx="1450">
                  <c:v>1.4917339960810001</c:v>
                </c:pt>
                <c:pt idx="1451">
                  <c:v>1.4632845663530001</c:v>
                </c:pt>
                <c:pt idx="1452">
                  <c:v>1.4045970242979999</c:v>
                </c:pt>
                <c:pt idx="1453">
                  <c:v>1.395117296454</c:v>
                </c:pt>
                <c:pt idx="1454">
                  <c:v>1.3999737131179999</c:v>
                </c:pt>
                <c:pt idx="1455">
                  <c:v>1.375586648394</c:v>
                </c:pt>
                <c:pt idx="1456">
                  <c:v>1.375586648394</c:v>
                </c:pt>
                <c:pt idx="1457">
                  <c:v>1.375586648394</c:v>
                </c:pt>
                <c:pt idx="1458">
                  <c:v>1.3756468769829999</c:v>
                </c:pt>
                <c:pt idx="1459">
                  <c:v>1.486758518302</c:v>
                </c:pt>
                <c:pt idx="1460">
                  <c:v>1.5234726987689999</c:v>
                </c:pt>
                <c:pt idx="1461">
                  <c:v>1.5309929294239999</c:v>
                </c:pt>
                <c:pt idx="1462">
                  <c:v>1.6317643056490001</c:v>
                </c:pt>
                <c:pt idx="1463">
                  <c:v>1.6317643056490001</c:v>
                </c:pt>
                <c:pt idx="1464">
                  <c:v>1.6317643056490001</c:v>
                </c:pt>
                <c:pt idx="1465">
                  <c:v>1.5891944114809999</c:v>
                </c:pt>
                <c:pt idx="1466">
                  <c:v>1.576437271538</c:v>
                </c:pt>
                <c:pt idx="1467">
                  <c:v>1.5212513334710001</c:v>
                </c:pt>
                <c:pt idx="1468">
                  <c:v>1.5418448103960001</c:v>
                </c:pt>
                <c:pt idx="1469">
                  <c:v>1.5276649263419999</c:v>
                </c:pt>
                <c:pt idx="1470">
                  <c:v>1.5276649263419999</c:v>
                </c:pt>
                <c:pt idx="1471">
                  <c:v>1.5276649263419999</c:v>
                </c:pt>
                <c:pt idx="1472">
                  <c:v>1.514669016686</c:v>
                </c:pt>
                <c:pt idx="1473">
                  <c:v>1.518091963736</c:v>
                </c:pt>
                <c:pt idx="1474">
                  <c:v>1.5354705870030001</c:v>
                </c:pt>
                <c:pt idx="1475">
                  <c:v>1.5390303338989999</c:v>
                </c:pt>
                <c:pt idx="1476">
                  <c:v>1.5878691615480001</c:v>
                </c:pt>
                <c:pt idx="1477">
                  <c:v>1.5878691615480001</c:v>
                </c:pt>
                <c:pt idx="1478">
                  <c:v>1.5878691615480001</c:v>
                </c:pt>
                <c:pt idx="1479">
                  <c:v>1.573389537992</c:v>
                </c:pt>
                <c:pt idx="1480">
                  <c:v>1.5565929382100001</c:v>
                </c:pt>
                <c:pt idx="1481">
                  <c:v>1.544968596723</c:v>
                </c:pt>
                <c:pt idx="1482">
                  <c:v>1.4926894236349999</c:v>
                </c:pt>
                <c:pt idx="1483">
                  <c:v>1.5335629996619999</c:v>
                </c:pt>
                <c:pt idx="1484">
                  <c:v>1.5335629996619999</c:v>
                </c:pt>
                <c:pt idx="1485">
                  <c:v>1.5335629996619999</c:v>
                </c:pt>
                <c:pt idx="1486">
                  <c:v>1.5266540656480001</c:v>
                </c:pt>
                <c:pt idx="1487">
                  <c:v>1.5095493772990001</c:v>
                </c:pt>
                <c:pt idx="1488">
                  <c:v>1.477567660784</c:v>
                </c:pt>
                <c:pt idx="1489">
                  <c:v>1.511472990196</c:v>
                </c:pt>
                <c:pt idx="1490">
                  <c:v>1.511173959158</c:v>
                </c:pt>
                <c:pt idx="1491">
                  <c:v>1.511173959158</c:v>
                </c:pt>
                <c:pt idx="1492">
                  <c:v>1.511173959158</c:v>
                </c:pt>
                <c:pt idx="1493">
                  <c:v>1.4646920977889999</c:v>
                </c:pt>
                <c:pt idx="1494">
                  <c:v>1.4367431755510001</c:v>
                </c:pt>
                <c:pt idx="1495">
                  <c:v>1.437904547155</c:v>
                </c:pt>
                <c:pt idx="1496">
                  <c:v>1.4169864911729999</c:v>
                </c:pt>
                <c:pt idx="1497">
                  <c:v>1.445816452144</c:v>
                </c:pt>
                <c:pt idx="1498">
                  <c:v>1.445816452144</c:v>
                </c:pt>
                <c:pt idx="1499">
                  <c:v>1.445816452144</c:v>
                </c:pt>
                <c:pt idx="1500">
                  <c:v>1.436897077852</c:v>
                </c:pt>
                <c:pt idx="1501">
                  <c:v>1.4309707134039999</c:v>
                </c:pt>
                <c:pt idx="1502">
                  <c:v>1.4083018133580001</c:v>
                </c:pt>
                <c:pt idx="1503">
                  <c:v>1.4667109204290001</c:v>
                </c:pt>
                <c:pt idx="1504">
                  <c:v>1.483223599549</c:v>
                </c:pt>
                <c:pt idx="1505">
                  <c:v>1.483223599549</c:v>
                </c:pt>
                <c:pt idx="1506">
                  <c:v>1.483223599549</c:v>
                </c:pt>
                <c:pt idx="1507">
                  <c:v>1.4802847628760001</c:v>
                </c:pt>
                <c:pt idx="1508">
                  <c:v>1.4899774690059999</c:v>
                </c:pt>
                <c:pt idx="1509">
                  <c:v>1.4578344323420001</c:v>
                </c:pt>
                <c:pt idx="1510">
                  <c:v>1.474888775848</c:v>
                </c:pt>
                <c:pt idx="1511">
                  <c:v>1.4751438101700001</c:v>
                </c:pt>
                <c:pt idx="1512">
                  <c:v>1.4751438101700001</c:v>
                </c:pt>
                <c:pt idx="1513">
                  <c:v>1.4751438101700001</c:v>
                </c:pt>
                <c:pt idx="1514">
                  <c:v>1.515877467078</c:v>
                </c:pt>
                <c:pt idx="1515">
                  <c:v>1.4512347305840001</c:v>
                </c:pt>
                <c:pt idx="1516">
                  <c:v>1.3885212738099999</c:v>
                </c:pt>
                <c:pt idx="1517">
                  <c:v>1.43154353926</c:v>
                </c:pt>
                <c:pt idx="1518">
                  <c:v>1.455184151986</c:v>
                </c:pt>
                <c:pt idx="1519">
                  <c:v>1.455184151986</c:v>
                </c:pt>
                <c:pt idx="1520">
                  <c:v>1.455184151986</c:v>
                </c:pt>
                <c:pt idx="1521">
                  <c:v>1.4964582862539999</c:v>
                </c:pt>
                <c:pt idx="1522">
                  <c:v>1.4964582862539999</c:v>
                </c:pt>
                <c:pt idx="1523">
                  <c:v>1.3958798885999999</c:v>
                </c:pt>
                <c:pt idx="1524">
                  <c:v>1.4221066215810001</c:v>
                </c:pt>
                <c:pt idx="1525">
                  <c:v>1.4321918945809999</c:v>
                </c:pt>
                <c:pt idx="1526">
                  <c:v>1.4321918945809999</c:v>
                </c:pt>
                <c:pt idx="1527">
                  <c:v>1.4321918945809999</c:v>
                </c:pt>
                <c:pt idx="1528">
                  <c:v>1.547194595481</c:v>
                </c:pt>
                <c:pt idx="1529">
                  <c:v>1.589086975122</c:v>
                </c:pt>
                <c:pt idx="1530">
                  <c:v>1.589086975122</c:v>
                </c:pt>
                <c:pt idx="1531">
                  <c:v>1.2730189750430001</c:v>
                </c:pt>
                <c:pt idx="1532">
                  <c:v>1.210226117246</c:v>
                </c:pt>
                <c:pt idx="1533">
                  <c:v>1.210226117246</c:v>
                </c:pt>
                <c:pt idx="1534">
                  <c:v>1.210226117246</c:v>
                </c:pt>
                <c:pt idx="1535">
                  <c:v>1.2863866397220001</c:v>
                </c:pt>
                <c:pt idx="1536">
                  <c:v>1.1986879128600001</c:v>
                </c:pt>
                <c:pt idx="1537">
                  <c:v>1.3609130153760001</c:v>
                </c:pt>
                <c:pt idx="1538">
                  <c:v>0.92974920376100001</c:v>
                </c:pt>
                <c:pt idx="1539">
                  <c:v>0.88176164988700001</c:v>
                </c:pt>
                <c:pt idx="1540">
                  <c:v>0.88176164988700001</c:v>
                </c:pt>
                <c:pt idx="1541">
                  <c:v>0.88176164988700001</c:v>
                </c:pt>
                <c:pt idx="1542">
                  <c:v>0.882284585254</c:v>
                </c:pt>
                <c:pt idx="1543">
                  <c:v>0.798277136153</c:v>
                </c:pt>
                <c:pt idx="1544">
                  <c:v>0.63340404300300002</c:v>
                </c:pt>
                <c:pt idx="1545">
                  <c:v>0.844441796297</c:v>
                </c:pt>
                <c:pt idx="1546">
                  <c:v>1.124048006097</c:v>
                </c:pt>
                <c:pt idx="1547">
                  <c:v>1.124048006097</c:v>
                </c:pt>
                <c:pt idx="1548">
                  <c:v>1.124048006097</c:v>
                </c:pt>
                <c:pt idx="1549">
                  <c:v>1.2873524827439999</c:v>
                </c:pt>
                <c:pt idx="1550">
                  <c:v>1.2982684689740001</c:v>
                </c:pt>
                <c:pt idx="1551">
                  <c:v>1.3818834273459999</c:v>
                </c:pt>
                <c:pt idx="1552">
                  <c:v>1.4228636747750001</c:v>
                </c:pt>
                <c:pt idx="1553">
                  <c:v>1.511456179699</c:v>
                </c:pt>
                <c:pt idx="1554">
                  <c:v>1.511456179699</c:v>
                </c:pt>
                <c:pt idx="1555">
                  <c:v>1.511456179699</c:v>
                </c:pt>
                <c:pt idx="1556">
                  <c:v>1.5014081224019999</c:v>
                </c:pt>
                <c:pt idx="1557">
                  <c:v>1.2608261994929999</c:v>
                </c:pt>
                <c:pt idx="1558">
                  <c:v>1.2743894575479999</c:v>
                </c:pt>
                <c:pt idx="1559">
                  <c:v>1.2743894575479999</c:v>
                </c:pt>
                <c:pt idx="1560">
                  <c:v>1.2743894575479999</c:v>
                </c:pt>
                <c:pt idx="1561">
                  <c:v>1.2743894575479999</c:v>
                </c:pt>
                <c:pt idx="1562">
                  <c:v>1.2743894575479999</c:v>
                </c:pt>
                <c:pt idx="1563">
                  <c:v>1.3207877682789999</c:v>
                </c:pt>
                <c:pt idx="1564">
                  <c:v>1.409969425473</c:v>
                </c:pt>
                <c:pt idx="1565">
                  <c:v>1.409969425473</c:v>
                </c:pt>
                <c:pt idx="1566">
                  <c:v>1.409969425473</c:v>
                </c:pt>
                <c:pt idx="1567">
                  <c:v>1.5504995320270001</c:v>
                </c:pt>
                <c:pt idx="1568">
                  <c:v>1.5504995320270001</c:v>
                </c:pt>
                <c:pt idx="1569">
                  <c:v>1.5504995320270001</c:v>
                </c:pt>
                <c:pt idx="1570">
                  <c:v>1.5527892825489999</c:v>
                </c:pt>
                <c:pt idx="1571">
                  <c:v>1.544894195208</c:v>
                </c:pt>
                <c:pt idx="1572">
                  <c:v>1.5218010793650001</c:v>
                </c:pt>
                <c:pt idx="1573">
                  <c:v>1.567792509837</c:v>
                </c:pt>
                <c:pt idx="1574">
                  <c:v>1.537552567204</c:v>
                </c:pt>
                <c:pt idx="1575">
                  <c:v>1.537552567204</c:v>
                </c:pt>
                <c:pt idx="1576">
                  <c:v>1.537552567204</c:v>
                </c:pt>
                <c:pt idx="1577">
                  <c:v>1.516546117748</c:v>
                </c:pt>
                <c:pt idx="1578">
                  <c:v>1.562836373304</c:v>
                </c:pt>
                <c:pt idx="1579">
                  <c:v>1.562836373304</c:v>
                </c:pt>
                <c:pt idx="1580">
                  <c:v>1.562836373304</c:v>
                </c:pt>
                <c:pt idx="1581">
                  <c:v>1.483501568698</c:v>
                </c:pt>
                <c:pt idx="1582">
                  <c:v>1.483501568698</c:v>
                </c:pt>
                <c:pt idx="1583">
                  <c:v>1.483501568698</c:v>
                </c:pt>
                <c:pt idx="1584">
                  <c:v>1.4229881937860001</c:v>
                </c:pt>
                <c:pt idx="1585">
                  <c:v>1.514392452884</c:v>
                </c:pt>
                <c:pt idx="1586">
                  <c:v>1.5398305899610001</c:v>
                </c:pt>
                <c:pt idx="1587">
                  <c:v>1.561554629263</c:v>
                </c:pt>
                <c:pt idx="1588">
                  <c:v>1.5078805921039999</c:v>
                </c:pt>
                <c:pt idx="1589">
                  <c:v>1.5078805921039999</c:v>
                </c:pt>
                <c:pt idx="1590">
                  <c:v>1.5078805921039999</c:v>
                </c:pt>
                <c:pt idx="1591">
                  <c:v>1.471818055355</c:v>
                </c:pt>
                <c:pt idx="1592">
                  <c:v>1.443613514947</c:v>
                </c:pt>
                <c:pt idx="1593">
                  <c:v>1.3994769879190001</c:v>
                </c:pt>
                <c:pt idx="1594">
                  <c:v>1.4226612042390001</c:v>
                </c:pt>
                <c:pt idx="1595">
                  <c:v>1.430724747452</c:v>
                </c:pt>
                <c:pt idx="1596">
                  <c:v>1.430724747452</c:v>
                </c:pt>
                <c:pt idx="1597">
                  <c:v>1.430724747452</c:v>
                </c:pt>
                <c:pt idx="1598">
                  <c:v>1.394435058652</c:v>
                </c:pt>
                <c:pt idx="1599">
                  <c:v>1.49417721366</c:v>
                </c:pt>
                <c:pt idx="1600">
                  <c:v>1.453678763381</c:v>
                </c:pt>
                <c:pt idx="1601">
                  <c:v>1.4026727829700001</c:v>
                </c:pt>
                <c:pt idx="1602">
                  <c:v>1.3904683695119999</c:v>
                </c:pt>
                <c:pt idx="1603">
                  <c:v>1.3904683695119999</c:v>
                </c:pt>
                <c:pt idx="1604">
                  <c:v>1.3904683695119999</c:v>
                </c:pt>
                <c:pt idx="1605">
                  <c:v>1.369098507093</c:v>
                </c:pt>
                <c:pt idx="1606">
                  <c:v>1.4212764502070001</c:v>
                </c:pt>
                <c:pt idx="1607">
                  <c:v>1.5261498116950001</c:v>
                </c:pt>
                <c:pt idx="1608">
                  <c:v>1.5149002929969999</c:v>
                </c:pt>
                <c:pt idx="1609">
                  <c:v>1.5149002929969999</c:v>
                </c:pt>
                <c:pt idx="1610">
                  <c:v>1.5149002929969999</c:v>
                </c:pt>
                <c:pt idx="1611">
                  <c:v>1.5149002929969999</c:v>
                </c:pt>
                <c:pt idx="1612">
                  <c:v>1.5143515028400001</c:v>
                </c:pt>
                <c:pt idx="1613">
                  <c:v>1.5630929638369999</c:v>
                </c:pt>
                <c:pt idx="1614">
                  <c:v>1.5359786382159999</c:v>
                </c:pt>
                <c:pt idx="1615">
                  <c:v>1.538923815904</c:v>
                </c:pt>
                <c:pt idx="1616">
                  <c:v>1.557762785033</c:v>
                </c:pt>
                <c:pt idx="1617">
                  <c:v>1.557762785033</c:v>
                </c:pt>
                <c:pt idx="1618">
                  <c:v>1.557762785033</c:v>
                </c:pt>
                <c:pt idx="1619">
                  <c:v>1.557762785033</c:v>
                </c:pt>
                <c:pt idx="1620">
                  <c:v>1.5451181544479999</c:v>
                </c:pt>
                <c:pt idx="1621">
                  <c:v>1.588982802371</c:v>
                </c:pt>
                <c:pt idx="1622">
                  <c:v>1.5960262308890001</c:v>
                </c:pt>
                <c:pt idx="1623">
                  <c:v>1.568447755482</c:v>
                </c:pt>
                <c:pt idx="1624">
                  <c:v>1.568447755482</c:v>
                </c:pt>
                <c:pt idx="1625">
                  <c:v>1.568447755482</c:v>
                </c:pt>
                <c:pt idx="1626">
                  <c:v>1.5575373724420001</c:v>
                </c:pt>
                <c:pt idx="1627">
                  <c:v>1.558334820087</c:v>
                </c:pt>
                <c:pt idx="1628">
                  <c:v>1.56353656278</c:v>
                </c:pt>
                <c:pt idx="1629">
                  <c:v>1.557840442557</c:v>
                </c:pt>
                <c:pt idx="1630">
                  <c:v>1.6328195283239999</c:v>
                </c:pt>
                <c:pt idx="1631">
                  <c:v>1.6328195283239999</c:v>
                </c:pt>
                <c:pt idx="1632">
                  <c:v>1.6328195283239999</c:v>
                </c:pt>
                <c:pt idx="1633">
                  <c:v>1.581488150977</c:v>
                </c:pt>
                <c:pt idx="1634">
                  <c:v>1.5283103046590001</c:v>
                </c:pt>
                <c:pt idx="1635">
                  <c:v>1.4941680645919999</c:v>
                </c:pt>
                <c:pt idx="1636">
                  <c:v>1.5306410198289999</c:v>
                </c:pt>
                <c:pt idx="1637">
                  <c:v>1.502958124152</c:v>
                </c:pt>
                <c:pt idx="1638">
                  <c:v>1.502958124152</c:v>
                </c:pt>
                <c:pt idx="1639">
                  <c:v>1.502958124152</c:v>
                </c:pt>
                <c:pt idx="1640">
                  <c:v>1.4686704496009999</c:v>
                </c:pt>
                <c:pt idx="1641">
                  <c:v>1.457111463708</c:v>
                </c:pt>
                <c:pt idx="1642">
                  <c:v>1.4779320975950001</c:v>
                </c:pt>
                <c:pt idx="1643">
                  <c:v>1.43690559436</c:v>
                </c:pt>
                <c:pt idx="1644">
                  <c:v>1.4435954796129999</c:v>
                </c:pt>
                <c:pt idx="1645">
                  <c:v>1.4435954796129999</c:v>
                </c:pt>
                <c:pt idx="1646">
                  <c:v>1.4435954796129999</c:v>
                </c:pt>
                <c:pt idx="1647">
                  <c:v>1.424950949104</c:v>
                </c:pt>
                <c:pt idx="1648">
                  <c:v>1.3602816276580001</c:v>
                </c:pt>
                <c:pt idx="1649">
                  <c:v>1.3522723854509999</c:v>
                </c:pt>
                <c:pt idx="1650">
                  <c:v>1.3856534824669999</c:v>
                </c:pt>
                <c:pt idx="1651">
                  <c:v>1.270047587958</c:v>
                </c:pt>
                <c:pt idx="1652">
                  <c:v>1.270047587958</c:v>
                </c:pt>
                <c:pt idx="1653">
                  <c:v>1.270047587958</c:v>
                </c:pt>
                <c:pt idx="1654">
                  <c:v>1.222526864602</c:v>
                </c:pt>
                <c:pt idx="1655">
                  <c:v>1.2499805940340001</c:v>
                </c:pt>
                <c:pt idx="1656">
                  <c:v>1.23549167006</c:v>
                </c:pt>
                <c:pt idx="1657">
                  <c:v>1.259874144594</c:v>
                </c:pt>
                <c:pt idx="1658">
                  <c:v>1.2220619468339999</c:v>
                </c:pt>
                <c:pt idx="1659">
                  <c:v>1.2220619468339999</c:v>
                </c:pt>
                <c:pt idx="1660">
                  <c:v>1.2220619468339999</c:v>
                </c:pt>
                <c:pt idx="1661">
                  <c:v>1.1474384655609999</c:v>
                </c:pt>
                <c:pt idx="1662">
                  <c:v>1.1212920610370001</c:v>
                </c:pt>
                <c:pt idx="1663">
                  <c:v>1.1141214832640001</c:v>
                </c:pt>
                <c:pt idx="1664">
                  <c:v>1.1523813061429999</c:v>
                </c:pt>
                <c:pt idx="1665">
                  <c:v>1.196114126493</c:v>
                </c:pt>
                <c:pt idx="1666">
                  <c:v>1.196114126493</c:v>
                </c:pt>
                <c:pt idx="1667">
                  <c:v>1.196114126493</c:v>
                </c:pt>
                <c:pt idx="1668">
                  <c:v>1.182478919572</c:v>
                </c:pt>
                <c:pt idx="1669">
                  <c:v>1.2367749542369999</c:v>
                </c:pt>
                <c:pt idx="1670">
                  <c:v>1.2360428613100001</c:v>
                </c:pt>
                <c:pt idx="1671">
                  <c:v>1.226309617868</c:v>
                </c:pt>
                <c:pt idx="1672">
                  <c:v>1.226309617868</c:v>
                </c:pt>
                <c:pt idx="1673">
                  <c:v>1.226309617868</c:v>
                </c:pt>
                <c:pt idx="1674">
                  <c:v>1.226309617868</c:v>
                </c:pt>
                <c:pt idx="1675">
                  <c:v>1.2112492386110001</c:v>
                </c:pt>
                <c:pt idx="1676">
                  <c:v>1.2403264841870001</c:v>
                </c:pt>
                <c:pt idx="1677">
                  <c:v>1.24667086211</c:v>
                </c:pt>
                <c:pt idx="1678">
                  <c:v>1.286401542508</c:v>
                </c:pt>
                <c:pt idx="1679">
                  <c:v>1.296315556907</c:v>
                </c:pt>
                <c:pt idx="1680">
                  <c:v>1.296315556907</c:v>
                </c:pt>
                <c:pt idx="1681">
                  <c:v>1.296315556907</c:v>
                </c:pt>
                <c:pt idx="1682">
                  <c:v>1.2822753924420001</c:v>
                </c:pt>
                <c:pt idx="1683">
                  <c:v>1.285331198567</c:v>
                </c:pt>
                <c:pt idx="1684">
                  <c:v>1.3249267705909999</c:v>
                </c:pt>
                <c:pt idx="1685">
                  <c:v>1.387028680309</c:v>
                </c:pt>
                <c:pt idx="1686">
                  <c:v>1.387585483561</c:v>
                </c:pt>
                <c:pt idx="1687">
                  <c:v>1.387585483561</c:v>
                </c:pt>
                <c:pt idx="1688">
                  <c:v>1.387585483561</c:v>
                </c:pt>
                <c:pt idx="1689">
                  <c:v>1.4003379954940001</c:v>
                </c:pt>
                <c:pt idx="1690">
                  <c:v>1.4132639414620001</c:v>
                </c:pt>
                <c:pt idx="1691">
                  <c:v>1.395950655716</c:v>
                </c:pt>
                <c:pt idx="1692">
                  <c:v>1.4326458881140001</c:v>
                </c:pt>
                <c:pt idx="1693">
                  <c:v>1.436524480538</c:v>
                </c:pt>
                <c:pt idx="1694">
                  <c:v>1.436524480538</c:v>
                </c:pt>
                <c:pt idx="1695">
                  <c:v>1.436524480538</c:v>
                </c:pt>
                <c:pt idx="1696">
                  <c:v>1.428650266262</c:v>
                </c:pt>
                <c:pt idx="1697">
                  <c:v>1.4589540916320001</c:v>
                </c:pt>
                <c:pt idx="1698">
                  <c:v>1.4767985437590001</c:v>
                </c:pt>
                <c:pt idx="1699">
                  <c:v>1.4998852349180001</c:v>
                </c:pt>
                <c:pt idx="1700">
                  <c:v>1.5453846971780001</c:v>
                </c:pt>
                <c:pt idx="1701">
                  <c:v>1.5453846971780001</c:v>
                </c:pt>
                <c:pt idx="1702">
                  <c:v>1.5453846971780001</c:v>
                </c:pt>
                <c:pt idx="1703">
                  <c:v>1.5008172439030001</c:v>
                </c:pt>
                <c:pt idx="1704">
                  <c:v>1.5867925984539999</c:v>
                </c:pt>
                <c:pt idx="1705">
                  <c:v>1.59184847363</c:v>
                </c:pt>
                <c:pt idx="1706">
                  <c:v>1.607920722884</c:v>
                </c:pt>
                <c:pt idx="1707">
                  <c:v>1.616976507558</c:v>
                </c:pt>
                <c:pt idx="1708">
                  <c:v>1.616976507558</c:v>
                </c:pt>
                <c:pt idx="1709">
                  <c:v>1.616976507558</c:v>
                </c:pt>
                <c:pt idx="1710">
                  <c:v>1.5875632801249999</c:v>
                </c:pt>
                <c:pt idx="1711">
                  <c:v>1.565156601705</c:v>
                </c:pt>
                <c:pt idx="1712">
                  <c:v>1.5207197879550001</c:v>
                </c:pt>
                <c:pt idx="1713">
                  <c:v>1.447803002606</c:v>
                </c:pt>
                <c:pt idx="1714">
                  <c:v>1.449290225628</c:v>
                </c:pt>
                <c:pt idx="1715">
                  <c:v>1.449290225628</c:v>
                </c:pt>
                <c:pt idx="1716">
                  <c:v>1.449290225628</c:v>
                </c:pt>
                <c:pt idx="1717">
                  <c:v>1.3806222519889999</c:v>
                </c:pt>
                <c:pt idx="1718">
                  <c:v>1.3771753791270001</c:v>
                </c:pt>
                <c:pt idx="1719">
                  <c:v>1.376968663605</c:v>
                </c:pt>
                <c:pt idx="1720">
                  <c:v>1.3691004706280001</c:v>
                </c:pt>
                <c:pt idx="1721">
                  <c:v>1.2988173913509999</c:v>
                </c:pt>
                <c:pt idx="1722">
                  <c:v>1.2988173913509999</c:v>
                </c:pt>
                <c:pt idx="1723">
                  <c:v>1.2988173913509999</c:v>
                </c:pt>
                <c:pt idx="1724">
                  <c:v>1.2988173913509999</c:v>
                </c:pt>
                <c:pt idx="1725">
                  <c:v>1.3360440507610001</c:v>
                </c:pt>
                <c:pt idx="1726">
                  <c:v>1.3039526145610001</c:v>
                </c:pt>
                <c:pt idx="1727">
                  <c:v>1.3253227901039999</c:v>
                </c:pt>
                <c:pt idx="1728">
                  <c:v>1.2792838173379999</c:v>
                </c:pt>
                <c:pt idx="1729">
                  <c:v>1.2792838173379999</c:v>
                </c:pt>
                <c:pt idx="1730">
                  <c:v>1.2792838173379999</c:v>
                </c:pt>
                <c:pt idx="1731">
                  <c:v>1.2792838173379999</c:v>
                </c:pt>
                <c:pt idx="1732">
                  <c:v>1.2792838173379999</c:v>
                </c:pt>
                <c:pt idx="1733">
                  <c:v>1.229533548686</c:v>
                </c:pt>
                <c:pt idx="1734">
                  <c:v>1.2454224119970001</c:v>
                </c:pt>
                <c:pt idx="1735">
                  <c:v>1.3177878189700001</c:v>
                </c:pt>
                <c:pt idx="1736">
                  <c:v>1.3177878189700001</c:v>
                </c:pt>
                <c:pt idx="1737">
                  <c:v>1.3177878189700001</c:v>
                </c:pt>
                <c:pt idx="1738">
                  <c:v>1.4269989038949999</c:v>
                </c:pt>
                <c:pt idx="1739">
                  <c:v>1.4484903338890001</c:v>
                </c:pt>
                <c:pt idx="1740">
                  <c:v>1.411608919461</c:v>
                </c:pt>
                <c:pt idx="1741">
                  <c:v>1.369395768925</c:v>
                </c:pt>
                <c:pt idx="1742">
                  <c:v>1.3437750789489999</c:v>
                </c:pt>
                <c:pt idx="1743">
                  <c:v>1.3437750789489999</c:v>
                </c:pt>
                <c:pt idx="1744">
                  <c:v>1.3437750789489999</c:v>
                </c:pt>
                <c:pt idx="1745">
                  <c:v>1.3438242030359999</c:v>
                </c:pt>
                <c:pt idx="1746">
                  <c:v>1.375014168543</c:v>
                </c:pt>
                <c:pt idx="1747">
                  <c:v>1.3501792741859999</c:v>
                </c:pt>
                <c:pt idx="1748">
                  <c:v>1.392619076848</c:v>
                </c:pt>
                <c:pt idx="1749">
                  <c:v>1.400242850326</c:v>
                </c:pt>
                <c:pt idx="1750">
                  <c:v>1.400242850326</c:v>
                </c:pt>
                <c:pt idx="1751">
                  <c:v>1.400242850326</c:v>
                </c:pt>
                <c:pt idx="1752">
                  <c:v>1.417921312941</c:v>
                </c:pt>
                <c:pt idx="1753">
                  <c:v>1.4599016468579999</c:v>
                </c:pt>
                <c:pt idx="1754">
                  <c:v>1.400607222324</c:v>
                </c:pt>
                <c:pt idx="1755">
                  <c:v>1.443604237273</c:v>
                </c:pt>
                <c:pt idx="1756">
                  <c:v>1.4197338578580001</c:v>
                </c:pt>
                <c:pt idx="1757">
                  <c:v>1.4197338578580001</c:v>
                </c:pt>
                <c:pt idx="1758">
                  <c:v>1.4197338578580001</c:v>
                </c:pt>
                <c:pt idx="1759">
                  <c:v>1.460313683591</c:v>
                </c:pt>
                <c:pt idx="1760">
                  <c:v>1.4789338370409999</c:v>
                </c:pt>
                <c:pt idx="1761">
                  <c:v>1.483439751775</c:v>
                </c:pt>
                <c:pt idx="1762">
                  <c:v>1.4340276109550001</c:v>
                </c:pt>
                <c:pt idx="1763">
                  <c:v>1.492955467037</c:v>
                </c:pt>
                <c:pt idx="1764">
                  <c:v>1.492955467037</c:v>
                </c:pt>
                <c:pt idx="1765">
                  <c:v>1.492955467037</c:v>
                </c:pt>
                <c:pt idx="1766">
                  <c:v>1.423958708739</c:v>
                </c:pt>
                <c:pt idx="1767">
                  <c:v>1.4057537163439999</c:v>
                </c:pt>
                <c:pt idx="1768">
                  <c:v>1.3684774381980001</c:v>
                </c:pt>
                <c:pt idx="1769">
                  <c:v>1.3436002965380001</c:v>
                </c:pt>
                <c:pt idx="1770">
                  <c:v>1.357225829306</c:v>
                </c:pt>
                <c:pt idx="1771">
                  <c:v>1.357225829306</c:v>
                </c:pt>
                <c:pt idx="1772">
                  <c:v>1.357225829306</c:v>
                </c:pt>
                <c:pt idx="1773">
                  <c:v>1.360586136957</c:v>
                </c:pt>
                <c:pt idx="1774">
                  <c:v>1.383081035492</c:v>
                </c:pt>
                <c:pt idx="1775">
                  <c:v>1.3817034455149999</c:v>
                </c:pt>
                <c:pt idx="1776">
                  <c:v>1.3466496014780001</c:v>
                </c:pt>
                <c:pt idx="1777">
                  <c:v>1.375916694609</c:v>
                </c:pt>
                <c:pt idx="1778">
                  <c:v>1.375916694609</c:v>
                </c:pt>
                <c:pt idx="1779">
                  <c:v>1.375916694609</c:v>
                </c:pt>
                <c:pt idx="1780">
                  <c:v>1.359906757636</c:v>
                </c:pt>
                <c:pt idx="1781">
                  <c:v>1.3834119059250001</c:v>
                </c:pt>
                <c:pt idx="1782">
                  <c:v>1.457736020757</c:v>
                </c:pt>
                <c:pt idx="1783">
                  <c:v>1.4862442993189999</c:v>
                </c:pt>
                <c:pt idx="1784">
                  <c:v>1.5266302342339999</c:v>
                </c:pt>
                <c:pt idx="1785">
                  <c:v>1.5266302342339999</c:v>
                </c:pt>
                <c:pt idx="1786">
                  <c:v>1.5266302342339999</c:v>
                </c:pt>
                <c:pt idx="1787">
                  <c:v>1.493762106885</c:v>
                </c:pt>
                <c:pt idx="1788">
                  <c:v>1.5203446349580001</c:v>
                </c:pt>
                <c:pt idx="1789">
                  <c:v>1.549424389101</c:v>
                </c:pt>
                <c:pt idx="1790">
                  <c:v>1.533600384693</c:v>
                </c:pt>
                <c:pt idx="1791">
                  <c:v>1.580258112656</c:v>
                </c:pt>
                <c:pt idx="1792">
                  <c:v>1.580258112656</c:v>
                </c:pt>
                <c:pt idx="1793">
                  <c:v>1.580258112656</c:v>
                </c:pt>
                <c:pt idx="1794">
                  <c:v>1.5478394088430001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05-4203-83DB-65082D39F555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  <c:pt idx="1424">
                  <c:v>1.6229574658499999</c:v>
                </c:pt>
                <c:pt idx="1425">
                  <c:v>1.6223708807520001</c:v>
                </c:pt>
                <c:pt idx="1426">
                  <c:v>1.6045293175399999</c:v>
                </c:pt>
                <c:pt idx="1427">
                  <c:v>1.5774269647479999</c:v>
                </c:pt>
                <c:pt idx="1428">
                  <c:v>1.5774269647479999</c:v>
                </c:pt>
                <c:pt idx="1429">
                  <c:v>1.5774269647479999</c:v>
                </c:pt>
                <c:pt idx="1430">
                  <c:v>1.5522753490229999</c:v>
                </c:pt>
                <c:pt idx="1431">
                  <c:v>1.6061176439839999</c:v>
                </c:pt>
                <c:pt idx="1432">
                  <c:v>1.5834770348539999</c:v>
                </c:pt>
                <c:pt idx="1433">
                  <c:v>1.571297600022</c:v>
                </c:pt>
                <c:pt idx="1434">
                  <c:v>1.6310482417300001</c:v>
                </c:pt>
                <c:pt idx="1435">
                  <c:v>1.6310482417300001</c:v>
                </c:pt>
                <c:pt idx="1436">
                  <c:v>1.6310482417300001</c:v>
                </c:pt>
                <c:pt idx="1437">
                  <c:v>1.63209747352</c:v>
                </c:pt>
                <c:pt idx="1438">
                  <c:v>1.645196326347</c:v>
                </c:pt>
                <c:pt idx="1439">
                  <c:v>1.6356801732170001</c:v>
                </c:pt>
                <c:pt idx="1440">
                  <c:v>1.5968015726960001</c:v>
                </c:pt>
                <c:pt idx="1441">
                  <c:v>1.5899188177400001</c:v>
                </c:pt>
                <c:pt idx="1442">
                  <c:v>1.5899188177400001</c:v>
                </c:pt>
                <c:pt idx="1443">
                  <c:v>1.5899188177400001</c:v>
                </c:pt>
                <c:pt idx="1444">
                  <c:v>1.563858856368</c:v>
                </c:pt>
                <c:pt idx="1445">
                  <c:v>1.5987105342970001</c:v>
                </c:pt>
                <c:pt idx="1446">
                  <c:v>1.585042357521</c:v>
                </c:pt>
                <c:pt idx="1447">
                  <c:v>1.629501080239</c:v>
                </c:pt>
                <c:pt idx="1448">
                  <c:v>1.633909970982</c:v>
                </c:pt>
                <c:pt idx="1449">
                  <c:v>1.633909970982</c:v>
                </c:pt>
                <c:pt idx="1450">
                  <c:v>1.633909970982</c:v>
                </c:pt>
                <c:pt idx="1451">
                  <c:v>1.6243222020270001</c:v>
                </c:pt>
                <c:pt idx="1452">
                  <c:v>1.6244810049959999</c:v>
                </c:pt>
                <c:pt idx="1453">
                  <c:v>1.610355773994</c:v>
                </c:pt>
                <c:pt idx="1454">
                  <c:v>1.610341155188</c:v>
                </c:pt>
                <c:pt idx="1455">
                  <c:v>1.624119661161</c:v>
                </c:pt>
                <c:pt idx="1456">
                  <c:v>1.624119661161</c:v>
                </c:pt>
                <c:pt idx="1457">
                  <c:v>1.624119661161</c:v>
                </c:pt>
                <c:pt idx="1458">
                  <c:v>1.6196546344930001</c:v>
                </c:pt>
                <c:pt idx="1459">
                  <c:v>1.5953444082149999</c:v>
                </c:pt>
                <c:pt idx="1460">
                  <c:v>1.563680098569</c:v>
                </c:pt>
                <c:pt idx="1461">
                  <c:v>1.5398922926980001</c:v>
                </c:pt>
                <c:pt idx="1462">
                  <c:v>1.533899055484</c:v>
                </c:pt>
                <c:pt idx="1463">
                  <c:v>1.533899055484</c:v>
                </c:pt>
                <c:pt idx="1464">
                  <c:v>1.533899055484</c:v>
                </c:pt>
                <c:pt idx="1465">
                  <c:v>1.5120944335299999</c:v>
                </c:pt>
                <c:pt idx="1466">
                  <c:v>1.544408929746</c:v>
                </c:pt>
                <c:pt idx="1467">
                  <c:v>1.551719747385</c:v>
                </c:pt>
                <c:pt idx="1468">
                  <c:v>1.5561264277289999</c:v>
                </c:pt>
                <c:pt idx="1469">
                  <c:v>1.5492516889570001</c:v>
                </c:pt>
                <c:pt idx="1470">
                  <c:v>1.5492516889570001</c:v>
                </c:pt>
                <c:pt idx="1471">
                  <c:v>1.5492516889570001</c:v>
                </c:pt>
                <c:pt idx="1472">
                  <c:v>1.549370425382</c:v>
                </c:pt>
                <c:pt idx="1473">
                  <c:v>1.578870134287</c:v>
                </c:pt>
                <c:pt idx="1474">
                  <c:v>1.5777099774429999</c:v>
                </c:pt>
                <c:pt idx="1475">
                  <c:v>1.629579196726</c:v>
                </c:pt>
                <c:pt idx="1476">
                  <c:v>1.6271267524040001</c:v>
                </c:pt>
                <c:pt idx="1477">
                  <c:v>1.6271267524040001</c:v>
                </c:pt>
                <c:pt idx="1478">
                  <c:v>1.6271267524040001</c:v>
                </c:pt>
                <c:pt idx="1479">
                  <c:v>1.640578504437</c:v>
                </c:pt>
                <c:pt idx="1480">
                  <c:v>1.653391068576</c:v>
                </c:pt>
                <c:pt idx="1481">
                  <c:v>1.6398578216499999</c:v>
                </c:pt>
                <c:pt idx="1482">
                  <c:v>1.6292898259769999</c:v>
                </c:pt>
                <c:pt idx="1483">
                  <c:v>1.644313364791</c:v>
                </c:pt>
                <c:pt idx="1484">
                  <c:v>1.644313364791</c:v>
                </c:pt>
                <c:pt idx="1485">
                  <c:v>1.644313364791</c:v>
                </c:pt>
                <c:pt idx="1486">
                  <c:v>1.6251002792410001</c:v>
                </c:pt>
                <c:pt idx="1487">
                  <c:v>1.5935602255770001</c:v>
                </c:pt>
                <c:pt idx="1488">
                  <c:v>1.6194409099910001</c:v>
                </c:pt>
                <c:pt idx="1489">
                  <c:v>1.5822900525770001</c:v>
                </c:pt>
                <c:pt idx="1490">
                  <c:v>1.5732157733909999</c:v>
                </c:pt>
                <c:pt idx="1491">
                  <c:v>1.5732157733909999</c:v>
                </c:pt>
                <c:pt idx="1492">
                  <c:v>1.5732157733909999</c:v>
                </c:pt>
                <c:pt idx="1493">
                  <c:v>1.566865524077</c:v>
                </c:pt>
                <c:pt idx="1494">
                  <c:v>1.5781640556630001</c:v>
                </c:pt>
                <c:pt idx="1495">
                  <c:v>1.546631408264</c:v>
                </c:pt>
                <c:pt idx="1496">
                  <c:v>1.53592205339</c:v>
                </c:pt>
                <c:pt idx="1497">
                  <c:v>1.4780225086859999</c:v>
                </c:pt>
                <c:pt idx="1498">
                  <c:v>1.4780225086859999</c:v>
                </c:pt>
                <c:pt idx="1499">
                  <c:v>1.4780225086859999</c:v>
                </c:pt>
                <c:pt idx="1500">
                  <c:v>1.4617906598199999</c:v>
                </c:pt>
                <c:pt idx="1501">
                  <c:v>1.4794653754280001</c:v>
                </c:pt>
                <c:pt idx="1502">
                  <c:v>1.4994880066909999</c:v>
                </c:pt>
                <c:pt idx="1503">
                  <c:v>1.512453413844</c:v>
                </c:pt>
                <c:pt idx="1504">
                  <c:v>1.5106515746369999</c:v>
                </c:pt>
                <c:pt idx="1505">
                  <c:v>1.5106515746369999</c:v>
                </c:pt>
                <c:pt idx="1506">
                  <c:v>1.5106515746369999</c:v>
                </c:pt>
                <c:pt idx="1507">
                  <c:v>1.5377402857419999</c:v>
                </c:pt>
                <c:pt idx="1508">
                  <c:v>1.5781903234379999</c:v>
                </c:pt>
                <c:pt idx="1509">
                  <c:v>1.5806107197720001</c:v>
                </c:pt>
                <c:pt idx="1510">
                  <c:v>1.589064693006</c:v>
                </c:pt>
                <c:pt idx="1511">
                  <c:v>1.5593147472110001</c:v>
                </c:pt>
                <c:pt idx="1512">
                  <c:v>1.5593147472110001</c:v>
                </c:pt>
                <c:pt idx="1513">
                  <c:v>1.5593147472110001</c:v>
                </c:pt>
                <c:pt idx="1514">
                  <c:v>1.544167410847</c:v>
                </c:pt>
                <c:pt idx="1515">
                  <c:v>1.5906072233420001</c:v>
                </c:pt>
                <c:pt idx="1516">
                  <c:v>1.5879076210909999</c:v>
                </c:pt>
                <c:pt idx="1517">
                  <c:v>1.5944684827090001</c:v>
                </c:pt>
                <c:pt idx="1518">
                  <c:v>1.6111711835310001</c:v>
                </c:pt>
                <c:pt idx="1519">
                  <c:v>1.6111711835310001</c:v>
                </c:pt>
                <c:pt idx="1520">
                  <c:v>1.6111711835310001</c:v>
                </c:pt>
                <c:pt idx="1521">
                  <c:v>1.579803139187</c:v>
                </c:pt>
                <c:pt idx="1522">
                  <c:v>1.579803139187</c:v>
                </c:pt>
                <c:pt idx="1523">
                  <c:v>1.6474296851600001</c:v>
                </c:pt>
                <c:pt idx="1524">
                  <c:v>1.5289335766159999</c:v>
                </c:pt>
                <c:pt idx="1525">
                  <c:v>1.48708178572</c:v>
                </c:pt>
                <c:pt idx="1526">
                  <c:v>1.48708178572</c:v>
                </c:pt>
                <c:pt idx="1527">
                  <c:v>1.48708178572</c:v>
                </c:pt>
                <c:pt idx="1528">
                  <c:v>1.610533049337</c:v>
                </c:pt>
                <c:pt idx="1529">
                  <c:v>1.619432945891</c:v>
                </c:pt>
                <c:pt idx="1530">
                  <c:v>1.619432945891</c:v>
                </c:pt>
                <c:pt idx="1531">
                  <c:v>1.7424908198710001</c:v>
                </c:pt>
                <c:pt idx="1532">
                  <c:v>1.9200951203759999</c:v>
                </c:pt>
                <c:pt idx="1533">
                  <c:v>1.9200951203759999</c:v>
                </c:pt>
                <c:pt idx="1534">
                  <c:v>1.9200951203759999</c:v>
                </c:pt>
                <c:pt idx="1535">
                  <c:v>1.9193257853179999</c:v>
                </c:pt>
                <c:pt idx="1536">
                  <c:v>1.8816703383010001</c:v>
                </c:pt>
                <c:pt idx="1537">
                  <c:v>1.7668302572970001</c:v>
                </c:pt>
                <c:pt idx="1538">
                  <c:v>1.60870940571</c:v>
                </c:pt>
                <c:pt idx="1539">
                  <c:v>1.4918914931609999</c:v>
                </c:pt>
                <c:pt idx="1540">
                  <c:v>1.4918914931609999</c:v>
                </c:pt>
                <c:pt idx="1541">
                  <c:v>1.4918914931609999</c:v>
                </c:pt>
                <c:pt idx="1542">
                  <c:v>1.354187078866</c:v>
                </c:pt>
                <c:pt idx="1543">
                  <c:v>1.259962791615</c:v>
                </c:pt>
                <c:pt idx="1544">
                  <c:v>1.4886010869290001</c:v>
                </c:pt>
                <c:pt idx="1545">
                  <c:v>1.5443776990710001</c:v>
                </c:pt>
                <c:pt idx="1546">
                  <c:v>1.4567182343139999</c:v>
                </c:pt>
                <c:pt idx="1547">
                  <c:v>1.4567182343139999</c:v>
                </c:pt>
                <c:pt idx="1548">
                  <c:v>1.4567182343139999</c:v>
                </c:pt>
                <c:pt idx="1549">
                  <c:v>1.5131280431209999</c:v>
                </c:pt>
                <c:pt idx="1550">
                  <c:v>1.567883485628</c:v>
                </c:pt>
                <c:pt idx="1551">
                  <c:v>1.504723029752</c:v>
                </c:pt>
                <c:pt idx="1552">
                  <c:v>1.474756412916</c:v>
                </c:pt>
                <c:pt idx="1553">
                  <c:v>1.3774933464950001</c:v>
                </c:pt>
                <c:pt idx="1554">
                  <c:v>1.3774933464950001</c:v>
                </c:pt>
                <c:pt idx="1555">
                  <c:v>1.3774933464950001</c:v>
                </c:pt>
                <c:pt idx="1556">
                  <c:v>1.371493808096</c:v>
                </c:pt>
                <c:pt idx="1557">
                  <c:v>1.723587854954</c:v>
                </c:pt>
                <c:pt idx="1558">
                  <c:v>1.6884185319789999</c:v>
                </c:pt>
                <c:pt idx="1559">
                  <c:v>1.6884185319789999</c:v>
                </c:pt>
                <c:pt idx="1560">
                  <c:v>1.6884185319789999</c:v>
                </c:pt>
                <c:pt idx="1561">
                  <c:v>1.6884185319789999</c:v>
                </c:pt>
                <c:pt idx="1562">
                  <c:v>1.6884185319789999</c:v>
                </c:pt>
                <c:pt idx="1563">
                  <c:v>1.647547640345</c:v>
                </c:pt>
                <c:pt idx="1564">
                  <c:v>1.5968276834199999</c:v>
                </c:pt>
                <c:pt idx="1565">
                  <c:v>1.5968276834199999</c:v>
                </c:pt>
                <c:pt idx="1566">
                  <c:v>1.5968276834199999</c:v>
                </c:pt>
                <c:pt idx="1567">
                  <c:v>1.6519621853740001</c:v>
                </c:pt>
                <c:pt idx="1568">
                  <c:v>1.6519621853740001</c:v>
                </c:pt>
                <c:pt idx="1569">
                  <c:v>1.6519621853740001</c:v>
                </c:pt>
                <c:pt idx="1570">
                  <c:v>1.6189407408709999</c:v>
                </c:pt>
                <c:pt idx="1571">
                  <c:v>1.6459944557870001</c:v>
                </c:pt>
                <c:pt idx="1572">
                  <c:v>1.646475016193</c:v>
                </c:pt>
                <c:pt idx="1573">
                  <c:v>1.6072941882759999</c:v>
                </c:pt>
                <c:pt idx="1574">
                  <c:v>1.6879674143309999</c:v>
                </c:pt>
                <c:pt idx="1575">
                  <c:v>1.6879674143309999</c:v>
                </c:pt>
                <c:pt idx="1576">
                  <c:v>1.6879674143309999</c:v>
                </c:pt>
                <c:pt idx="1577">
                  <c:v>1.6615650982379999</c:v>
                </c:pt>
                <c:pt idx="1578">
                  <c:v>1.6321158753730001</c:v>
                </c:pt>
                <c:pt idx="1579">
                  <c:v>1.6321158753730001</c:v>
                </c:pt>
                <c:pt idx="1580">
                  <c:v>1.6321158753730001</c:v>
                </c:pt>
                <c:pt idx="1581">
                  <c:v>1.5686936742249999</c:v>
                </c:pt>
                <c:pt idx="1582">
                  <c:v>1.5686936742249999</c:v>
                </c:pt>
                <c:pt idx="1583">
                  <c:v>1.5686936742249999</c:v>
                </c:pt>
                <c:pt idx="1584">
                  <c:v>1.6823677761119999</c:v>
                </c:pt>
                <c:pt idx="1585">
                  <c:v>1.7202171170839999</c:v>
                </c:pt>
                <c:pt idx="1586">
                  <c:v>1.692104315233</c:v>
                </c:pt>
                <c:pt idx="1587">
                  <c:v>1.6529649684509999</c:v>
                </c:pt>
                <c:pt idx="1588">
                  <c:v>1.612765028618</c:v>
                </c:pt>
                <c:pt idx="1589">
                  <c:v>1.612765028618</c:v>
                </c:pt>
                <c:pt idx="1590">
                  <c:v>1.612765028618</c:v>
                </c:pt>
                <c:pt idx="1591">
                  <c:v>1.5386764939499999</c:v>
                </c:pt>
                <c:pt idx="1592">
                  <c:v>1.5533811758710001</c:v>
                </c:pt>
                <c:pt idx="1593">
                  <c:v>1.5294638173299999</c:v>
                </c:pt>
                <c:pt idx="1594">
                  <c:v>1.5145724318430001</c:v>
                </c:pt>
                <c:pt idx="1595">
                  <c:v>1.467543733549</c:v>
                </c:pt>
                <c:pt idx="1596">
                  <c:v>1.467543733549</c:v>
                </c:pt>
                <c:pt idx="1597">
                  <c:v>1.467543733549</c:v>
                </c:pt>
                <c:pt idx="1598">
                  <c:v>1.4587308580839999</c:v>
                </c:pt>
                <c:pt idx="1599">
                  <c:v>1.514051127446</c:v>
                </c:pt>
                <c:pt idx="1600">
                  <c:v>1.5107600724700001</c:v>
                </c:pt>
                <c:pt idx="1601">
                  <c:v>1.4846500870449999</c:v>
                </c:pt>
                <c:pt idx="1602">
                  <c:v>1.509513599121</c:v>
                </c:pt>
                <c:pt idx="1603">
                  <c:v>1.509513599121</c:v>
                </c:pt>
                <c:pt idx="1604">
                  <c:v>1.509513599121</c:v>
                </c:pt>
                <c:pt idx="1605">
                  <c:v>1.4788807166910001</c:v>
                </c:pt>
                <c:pt idx="1606">
                  <c:v>1.4692755041300001</c:v>
                </c:pt>
                <c:pt idx="1607">
                  <c:v>1.486539406576</c:v>
                </c:pt>
                <c:pt idx="1608">
                  <c:v>1.5191066506019999</c:v>
                </c:pt>
                <c:pt idx="1609">
                  <c:v>1.5191066506019999</c:v>
                </c:pt>
                <c:pt idx="1610">
                  <c:v>1.5191066506019999</c:v>
                </c:pt>
                <c:pt idx="1611">
                  <c:v>1.5191066506019999</c:v>
                </c:pt>
                <c:pt idx="1612">
                  <c:v>1.5299498628779999</c:v>
                </c:pt>
                <c:pt idx="1613">
                  <c:v>1.6030110330330001</c:v>
                </c:pt>
                <c:pt idx="1614">
                  <c:v>1.6236696869060001</c:v>
                </c:pt>
                <c:pt idx="1615">
                  <c:v>1.5895905914920001</c:v>
                </c:pt>
                <c:pt idx="1616">
                  <c:v>1.6297487639249999</c:v>
                </c:pt>
                <c:pt idx="1617">
                  <c:v>1.6297487639249999</c:v>
                </c:pt>
                <c:pt idx="1618">
                  <c:v>1.6297487639249999</c:v>
                </c:pt>
                <c:pt idx="1619">
                  <c:v>1.6297487639249999</c:v>
                </c:pt>
                <c:pt idx="1620">
                  <c:v>1.668338027456</c:v>
                </c:pt>
                <c:pt idx="1621">
                  <c:v>1.664414846703</c:v>
                </c:pt>
                <c:pt idx="1622">
                  <c:v>1.6683000051700001</c:v>
                </c:pt>
                <c:pt idx="1623">
                  <c:v>1.639182381545</c:v>
                </c:pt>
                <c:pt idx="1624">
                  <c:v>1.639182381545</c:v>
                </c:pt>
                <c:pt idx="1625">
                  <c:v>1.639182381545</c:v>
                </c:pt>
                <c:pt idx="1626">
                  <c:v>1.635429911086</c:v>
                </c:pt>
                <c:pt idx="1627">
                  <c:v>1.6210361937340001</c:v>
                </c:pt>
                <c:pt idx="1628">
                  <c:v>1.6409897779930001</c:v>
                </c:pt>
                <c:pt idx="1629">
                  <c:v>1.6297670120209999</c:v>
                </c:pt>
                <c:pt idx="1630">
                  <c:v>1.6465941071850001</c:v>
                </c:pt>
                <c:pt idx="1631">
                  <c:v>1.6465941071850001</c:v>
                </c:pt>
                <c:pt idx="1632">
                  <c:v>1.6465941071850001</c:v>
                </c:pt>
                <c:pt idx="1633">
                  <c:v>1.6228295731469999</c:v>
                </c:pt>
                <c:pt idx="1634">
                  <c:v>1.6544005305039999</c:v>
                </c:pt>
                <c:pt idx="1635">
                  <c:v>1.6608925538879999</c:v>
                </c:pt>
                <c:pt idx="1636">
                  <c:v>1.6590968722499999</c:v>
                </c:pt>
                <c:pt idx="1637">
                  <c:v>1.6660615692030001</c:v>
                </c:pt>
                <c:pt idx="1638">
                  <c:v>1.6660615692030001</c:v>
                </c:pt>
                <c:pt idx="1639">
                  <c:v>1.6660615692030001</c:v>
                </c:pt>
                <c:pt idx="1640">
                  <c:v>1.700520416631</c:v>
                </c:pt>
                <c:pt idx="1641">
                  <c:v>1.7488237705459999</c:v>
                </c:pt>
                <c:pt idx="1642">
                  <c:v>1.7477580408819999</c:v>
                </c:pt>
                <c:pt idx="1643">
                  <c:v>1.7830566380249999</c:v>
                </c:pt>
                <c:pt idx="1644">
                  <c:v>1.7229375383179999</c:v>
                </c:pt>
                <c:pt idx="1645">
                  <c:v>1.7229375383179999</c:v>
                </c:pt>
                <c:pt idx="1646">
                  <c:v>1.7229375383179999</c:v>
                </c:pt>
                <c:pt idx="1647">
                  <c:v>1.721751247639</c:v>
                </c:pt>
                <c:pt idx="1648">
                  <c:v>1.7661596055769999</c:v>
                </c:pt>
                <c:pt idx="1649">
                  <c:v>1.7147588126090001</c:v>
                </c:pt>
                <c:pt idx="1650">
                  <c:v>1.730311178877</c:v>
                </c:pt>
                <c:pt idx="1651">
                  <c:v>1.7129579484569999</c:v>
                </c:pt>
                <c:pt idx="1652">
                  <c:v>1.7129579484569999</c:v>
                </c:pt>
                <c:pt idx="1653">
                  <c:v>1.7129579484569999</c:v>
                </c:pt>
                <c:pt idx="1654">
                  <c:v>1.679588297075</c:v>
                </c:pt>
                <c:pt idx="1655">
                  <c:v>1.609974986856</c:v>
                </c:pt>
                <c:pt idx="1656">
                  <c:v>1.6531257599860001</c:v>
                </c:pt>
                <c:pt idx="1657">
                  <c:v>1.681931515167</c:v>
                </c:pt>
                <c:pt idx="1658">
                  <c:v>1.6589533153439999</c:v>
                </c:pt>
                <c:pt idx="1659">
                  <c:v>1.6589533153439999</c:v>
                </c:pt>
                <c:pt idx="1660">
                  <c:v>1.6589533153439999</c:v>
                </c:pt>
                <c:pt idx="1661">
                  <c:v>1.684725607796</c:v>
                </c:pt>
                <c:pt idx="1662">
                  <c:v>1.716730936114</c:v>
                </c:pt>
                <c:pt idx="1663">
                  <c:v>1.7114240553390001</c:v>
                </c:pt>
                <c:pt idx="1664">
                  <c:v>1.6540643211299999</c:v>
                </c:pt>
                <c:pt idx="1665">
                  <c:v>1.6439702045539999</c:v>
                </c:pt>
                <c:pt idx="1666">
                  <c:v>1.6439702045539999</c:v>
                </c:pt>
                <c:pt idx="1667">
                  <c:v>1.6439702045539999</c:v>
                </c:pt>
                <c:pt idx="1668">
                  <c:v>1.61514059809</c:v>
                </c:pt>
                <c:pt idx="1669">
                  <c:v>1.637697106793</c:v>
                </c:pt>
                <c:pt idx="1670">
                  <c:v>1.63812958794</c:v>
                </c:pt>
                <c:pt idx="1671">
                  <c:v>1.6386507805020001</c:v>
                </c:pt>
                <c:pt idx="1672">
                  <c:v>1.6386507805020001</c:v>
                </c:pt>
                <c:pt idx="1673">
                  <c:v>1.6386507805020001</c:v>
                </c:pt>
                <c:pt idx="1674">
                  <c:v>1.6386507805020001</c:v>
                </c:pt>
                <c:pt idx="1675">
                  <c:v>1.665741894415</c:v>
                </c:pt>
                <c:pt idx="1676">
                  <c:v>1.6801256180769999</c:v>
                </c:pt>
                <c:pt idx="1677">
                  <c:v>1.7005961282540001</c:v>
                </c:pt>
                <c:pt idx="1678">
                  <c:v>1.707642574556</c:v>
                </c:pt>
                <c:pt idx="1679">
                  <c:v>1.7263805157359999</c:v>
                </c:pt>
                <c:pt idx="1680">
                  <c:v>1.7263805157359999</c:v>
                </c:pt>
                <c:pt idx="1681">
                  <c:v>1.7263805157359999</c:v>
                </c:pt>
                <c:pt idx="1682">
                  <c:v>1.7210201963709999</c:v>
                </c:pt>
                <c:pt idx="1683">
                  <c:v>1.7358186281150001</c:v>
                </c:pt>
                <c:pt idx="1684">
                  <c:v>1.6987831346310001</c:v>
                </c:pt>
                <c:pt idx="1685">
                  <c:v>1.689172620948</c:v>
                </c:pt>
                <c:pt idx="1686">
                  <c:v>1.7214863185310001</c:v>
                </c:pt>
                <c:pt idx="1687">
                  <c:v>1.7214863185310001</c:v>
                </c:pt>
                <c:pt idx="1688">
                  <c:v>1.7214863185310001</c:v>
                </c:pt>
                <c:pt idx="1689">
                  <c:v>1.6864266149310001</c:v>
                </c:pt>
                <c:pt idx="1690">
                  <c:v>1.7021310155160001</c:v>
                </c:pt>
                <c:pt idx="1691">
                  <c:v>1.7250697636750001</c:v>
                </c:pt>
                <c:pt idx="1692">
                  <c:v>1.7292418091520001</c:v>
                </c:pt>
                <c:pt idx="1693">
                  <c:v>1.734718558705</c:v>
                </c:pt>
                <c:pt idx="1694">
                  <c:v>1.734718558705</c:v>
                </c:pt>
                <c:pt idx="1695">
                  <c:v>1.734718558705</c:v>
                </c:pt>
                <c:pt idx="1696">
                  <c:v>1.704493185801</c:v>
                </c:pt>
                <c:pt idx="1697">
                  <c:v>1.6886218094230001</c:v>
                </c:pt>
                <c:pt idx="1698">
                  <c:v>1.6728983166889999</c:v>
                </c:pt>
                <c:pt idx="1699">
                  <c:v>1.6913064582570001</c:v>
                </c:pt>
                <c:pt idx="1700">
                  <c:v>1.7026924715189999</c:v>
                </c:pt>
                <c:pt idx="1701">
                  <c:v>1.7026924715189999</c:v>
                </c:pt>
                <c:pt idx="1702">
                  <c:v>1.7026924715189999</c:v>
                </c:pt>
                <c:pt idx="1703">
                  <c:v>1.714388135179</c:v>
                </c:pt>
                <c:pt idx="1704">
                  <c:v>1.723752419197</c:v>
                </c:pt>
                <c:pt idx="1705">
                  <c:v>1.7263398828309999</c:v>
                </c:pt>
                <c:pt idx="1706">
                  <c:v>1.719741062198</c:v>
                </c:pt>
                <c:pt idx="1707">
                  <c:v>1.705214165041</c:v>
                </c:pt>
                <c:pt idx="1708">
                  <c:v>1.705214165041</c:v>
                </c:pt>
                <c:pt idx="1709">
                  <c:v>1.705214165041</c:v>
                </c:pt>
                <c:pt idx="1710">
                  <c:v>1.7537017851650001</c:v>
                </c:pt>
                <c:pt idx="1711">
                  <c:v>1.778673302351</c:v>
                </c:pt>
                <c:pt idx="1712">
                  <c:v>1.798673889896</c:v>
                </c:pt>
                <c:pt idx="1713">
                  <c:v>1.798060734588</c:v>
                </c:pt>
                <c:pt idx="1714">
                  <c:v>1.8229391987879999</c:v>
                </c:pt>
                <c:pt idx="1715">
                  <c:v>1.8229391987879999</c:v>
                </c:pt>
                <c:pt idx="1716">
                  <c:v>1.8229391987879999</c:v>
                </c:pt>
                <c:pt idx="1717">
                  <c:v>1.8170622405229999</c:v>
                </c:pt>
                <c:pt idx="1718">
                  <c:v>1.8383489937169999</c:v>
                </c:pt>
                <c:pt idx="1719">
                  <c:v>1.822362300267</c:v>
                </c:pt>
                <c:pt idx="1720">
                  <c:v>1.788327499575</c:v>
                </c:pt>
                <c:pt idx="1721">
                  <c:v>1.754309816758</c:v>
                </c:pt>
                <c:pt idx="1722">
                  <c:v>1.754309816758</c:v>
                </c:pt>
                <c:pt idx="1723">
                  <c:v>1.754309816758</c:v>
                </c:pt>
                <c:pt idx="1724">
                  <c:v>1.754309816758</c:v>
                </c:pt>
                <c:pt idx="1725">
                  <c:v>1.712736046179</c:v>
                </c:pt>
                <c:pt idx="1726">
                  <c:v>1.757465977753</c:v>
                </c:pt>
                <c:pt idx="1727">
                  <c:v>1.734299835167</c:v>
                </c:pt>
                <c:pt idx="1728">
                  <c:v>1.7224988969470001</c:v>
                </c:pt>
                <c:pt idx="1729">
                  <c:v>1.7224988969470001</c:v>
                </c:pt>
                <c:pt idx="1730">
                  <c:v>1.7224988969470001</c:v>
                </c:pt>
                <c:pt idx="1731">
                  <c:v>1.7224988969470001</c:v>
                </c:pt>
                <c:pt idx="1732">
                  <c:v>1.7224988969470001</c:v>
                </c:pt>
                <c:pt idx="1733">
                  <c:v>1.6654482643740001</c:v>
                </c:pt>
                <c:pt idx="1734">
                  <c:v>1.653160815178</c:v>
                </c:pt>
                <c:pt idx="1735">
                  <c:v>1.708179227994</c:v>
                </c:pt>
                <c:pt idx="1736">
                  <c:v>1.708179227994</c:v>
                </c:pt>
                <c:pt idx="1737">
                  <c:v>1.708179227994</c:v>
                </c:pt>
                <c:pt idx="1738">
                  <c:v>1.693170538111</c:v>
                </c:pt>
                <c:pt idx="1739">
                  <c:v>1.6908057184530001</c:v>
                </c:pt>
                <c:pt idx="1740">
                  <c:v>1.6930790100690001</c:v>
                </c:pt>
                <c:pt idx="1741">
                  <c:v>1.6977268657010001</c:v>
                </c:pt>
                <c:pt idx="1742">
                  <c:v>1.731844470188</c:v>
                </c:pt>
                <c:pt idx="1743">
                  <c:v>1.731844470188</c:v>
                </c:pt>
                <c:pt idx="1744">
                  <c:v>1.731844470188</c:v>
                </c:pt>
                <c:pt idx="1745">
                  <c:v>1.7604328044299999</c:v>
                </c:pt>
                <c:pt idx="1746">
                  <c:v>1.6966643487919999</c:v>
                </c:pt>
                <c:pt idx="1747">
                  <c:v>1.6664774363270001</c:v>
                </c:pt>
                <c:pt idx="1748">
                  <c:v>1.5921901112329999</c:v>
                </c:pt>
                <c:pt idx="1749">
                  <c:v>1.625258173118</c:v>
                </c:pt>
                <c:pt idx="1750">
                  <c:v>1.625258173118</c:v>
                </c:pt>
                <c:pt idx="1751">
                  <c:v>1.625258173118</c:v>
                </c:pt>
                <c:pt idx="1752">
                  <c:v>1.6037787093660001</c:v>
                </c:pt>
                <c:pt idx="1753">
                  <c:v>1.645074040568</c:v>
                </c:pt>
                <c:pt idx="1754">
                  <c:v>1.619344482277</c:v>
                </c:pt>
                <c:pt idx="1755">
                  <c:v>1.6513285872970001</c:v>
                </c:pt>
                <c:pt idx="1756">
                  <c:v>1.6800080396279999</c:v>
                </c:pt>
                <c:pt idx="1757">
                  <c:v>1.6800080396279999</c:v>
                </c:pt>
                <c:pt idx="1758">
                  <c:v>1.6800080396279999</c:v>
                </c:pt>
                <c:pt idx="1759">
                  <c:v>1.6832855792579999</c:v>
                </c:pt>
                <c:pt idx="1760">
                  <c:v>1.710133326627</c:v>
                </c:pt>
                <c:pt idx="1761">
                  <c:v>1.6910453336089999</c:v>
                </c:pt>
                <c:pt idx="1762">
                  <c:v>1.7464437525150001</c:v>
                </c:pt>
                <c:pt idx="1763">
                  <c:v>1.7719869583100001</c:v>
                </c:pt>
                <c:pt idx="1764">
                  <c:v>1.7719869583100001</c:v>
                </c:pt>
                <c:pt idx="1765">
                  <c:v>1.7719869583100001</c:v>
                </c:pt>
                <c:pt idx="1766">
                  <c:v>1.720874807175</c:v>
                </c:pt>
                <c:pt idx="1767">
                  <c:v>1.7290241609849999</c:v>
                </c:pt>
                <c:pt idx="1768">
                  <c:v>1.7347336514959999</c:v>
                </c:pt>
                <c:pt idx="1769">
                  <c:v>1.722956270536</c:v>
                </c:pt>
                <c:pt idx="1770">
                  <c:v>1.7205798356249999</c:v>
                </c:pt>
                <c:pt idx="1771">
                  <c:v>1.7205798356249999</c:v>
                </c:pt>
                <c:pt idx="1772">
                  <c:v>1.7205798356249999</c:v>
                </c:pt>
                <c:pt idx="1773">
                  <c:v>1.721733734449</c:v>
                </c:pt>
                <c:pt idx="1774">
                  <c:v>1.712262870677</c:v>
                </c:pt>
                <c:pt idx="1775">
                  <c:v>1.744402858555</c:v>
                </c:pt>
                <c:pt idx="1776">
                  <c:v>1.7687622263839999</c:v>
                </c:pt>
                <c:pt idx="1777">
                  <c:v>1.7046996014689999</c:v>
                </c:pt>
                <c:pt idx="1778">
                  <c:v>1.7046996014689999</c:v>
                </c:pt>
                <c:pt idx="1779">
                  <c:v>1.7046996014689999</c:v>
                </c:pt>
                <c:pt idx="1780">
                  <c:v>1.7122715396370001</c:v>
                </c:pt>
                <c:pt idx="1781">
                  <c:v>1.6958912429899999</c:v>
                </c:pt>
                <c:pt idx="1782">
                  <c:v>1.654718424578</c:v>
                </c:pt>
                <c:pt idx="1783">
                  <c:v>1.616206593624</c:v>
                </c:pt>
                <c:pt idx="1784">
                  <c:v>1.6468456024239999</c:v>
                </c:pt>
                <c:pt idx="1785">
                  <c:v>1.6468456024239999</c:v>
                </c:pt>
                <c:pt idx="1786">
                  <c:v>1.6468456024239999</c:v>
                </c:pt>
                <c:pt idx="1787">
                  <c:v>1.6295153581620001</c:v>
                </c:pt>
                <c:pt idx="1788">
                  <c:v>1.63027111792</c:v>
                </c:pt>
                <c:pt idx="1789">
                  <c:v>1.650064868796</c:v>
                </c:pt>
                <c:pt idx="1790">
                  <c:v>1.666606985831</c:v>
                </c:pt>
                <c:pt idx="1791">
                  <c:v>1.6670752948030001</c:v>
                </c:pt>
                <c:pt idx="1792">
                  <c:v>1.6670752948030001</c:v>
                </c:pt>
                <c:pt idx="1793">
                  <c:v>1.6670752948030001</c:v>
                </c:pt>
                <c:pt idx="1794">
                  <c:v>1.7125308811619999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05-4203-83DB-65082D39F555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05-4203-83DB-65082D39F555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05-4203-83DB-65082D39F555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  <c:pt idx="1424">
                  <c:v>43794</c:v>
                </c:pt>
                <c:pt idx="1425">
                  <c:v>43795</c:v>
                </c:pt>
                <c:pt idx="1426">
                  <c:v>43796</c:v>
                </c:pt>
                <c:pt idx="1427">
                  <c:v>43797</c:v>
                </c:pt>
                <c:pt idx="1428">
                  <c:v>43798</c:v>
                </c:pt>
                <c:pt idx="1429">
                  <c:v>43799</c:v>
                </c:pt>
                <c:pt idx="1430">
                  <c:v>43800</c:v>
                </c:pt>
                <c:pt idx="1431">
                  <c:v>43801</c:v>
                </c:pt>
                <c:pt idx="1432">
                  <c:v>43802</c:v>
                </c:pt>
                <c:pt idx="1433">
                  <c:v>43803</c:v>
                </c:pt>
                <c:pt idx="1434">
                  <c:v>43804</c:v>
                </c:pt>
                <c:pt idx="1435">
                  <c:v>43805</c:v>
                </c:pt>
                <c:pt idx="1436">
                  <c:v>43806</c:v>
                </c:pt>
                <c:pt idx="1437">
                  <c:v>43807</c:v>
                </c:pt>
                <c:pt idx="1438">
                  <c:v>43808</c:v>
                </c:pt>
                <c:pt idx="1439">
                  <c:v>43809</c:v>
                </c:pt>
                <c:pt idx="1440">
                  <c:v>43810</c:v>
                </c:pt>
                <c:pt idx="1441">
                  <c:v>43811</c:v>
                </c:pt>
                <c:pt idx="1442">
                  <c:v>43812</c:v>
                </c:pt>
                <c:pt idx="1443">
                  <c:v>43813</c:v>
                </c:pt>
                <c:pt idx="1444">
                  <c:v>43814</c:v>
                </c:pt>
                <c:pt idx="1445">
                  <c:v>43815</c:v>
                </c:pt>
                <c:pt idx="1446">
                  <c:v>43816</c:v>
                </c:pt>
                <c:pt idx="1447">
                  <c:v>43817</c:v>
                </c:pt>
                <c:pt idx="1448">
                  <c:v>43818</c:v>
                </c:pt>
                <c:pt idx="1449">
                  <c:v>43819</c:v>
                </c:pt>
                <c:pt idx="1450">
                  <c:v>43820</c:v>
                </c:pt>
                <c:pt idx="1451">
                  <c:v>43821</c:v>
                </c:pt>
                <c:pt idx="1452">
                  <c:v>43822</c:v>
                </c:pt>
                <c:pt idx="1453">
                  <c:v>43823</c:v>
                </c:pt>
                <c:pt idx="1454">
                  <c:v>43824</c:v>
                </c:pt>
                <c:pt idx="1455">
                  <c:v>43825</c:v>
                </c:pt>
                <c:pt idx="1456">
                  <c:v>43826</c:v>
                </c:pt>
                <c:pt idx="1457">
                  <c:v>43827</c:v>
                </c:pt>
                <c:pt idx="1458">
                  <c:v>43828</c:v>
                </c:pt>
                <c:pt idx="1459">
                  <c:v>43829</c:v>
                </c:pt>
                <c:pt idx="1460">
                  <c:v>43830</c:v>
                </c:pt>
                <c:pt idx="1461">
                  <c:v>43831</c:v>
                </c:pt>
                <c:pt idx="1462">
                  <c:v>43832</c:v>
                </c:pt>
                <c:pt idx="1463">
                  <c:v>43833</c:v>
                </c:pt>
                <c:pt idx="1464">
                  <c:v>43834</c:v>
                </c:pt>
                <c:pt idx="1465">
                  <c:v>43835</c:v>
                </c:pt>
                <c:pt idx="1466">
                  <c:v>43836</c:v>
                </c:pt>
                <c:pt idx="1467">
                  <c:v>43837</c:v>
                </c:pt>
                <c:pt idx="1468">
                  <c:v>43838</c:v>
                </c:pt>
                <c:pt idx="1469">
                  <c:v>43839</c:v>
                </c:pt>
                <c:pt idx="1470">
                  <c:v>43840</c:v>
                </c:pt>
                <c:pt idx="1471">
                  <c:v>43841</c:v>
                </c:pt>
                <c:pt idx="1472">
                  <c:v>43842</c:v>
                </c:pt>
                <c:pt idx="1473">
                  <c:v>43843</c:v>
                </c:pt>
                <c:pt idx="1474">
                  <c:v>43844</c:v>
                </c:pt>
                <c:pt idx="1475">
                  <c:v>43845</c:v>
                </c:pt>
                <c:pt idx="1476">
                  <c:v>43846</c:v>
                </c:pt>
                <c:pt idx="1477">
                  <c:v>43847</c:v>
                </c:pt>
                <c:pt idx="1478">
                  <c:v>43848</c:v>
                </c:pt>
                <c:pt idx="1479">
                  <c:v>43849</c:v>
                </c:pt>
                <c:pt idx="1480">
                  <c:v>43850</c:v>
                </c:pt>
                <c:pt idx="1481">
                  <c:v>43851</c:v>
                </c:pt>
                <c:pt idx="1482">
                  <c:v>43852</c:v>
                </c:pt>
                <c:pt idx="1483">
                  <c:v>43853</c:v>
                </c:pt>
                <c:pt idx="1484">
                  <c:v>43854</c:v>
                </c:pt>
                <c:pt idx="1485">
                  <c:v>43855</c:v>
                </c:pt>
                <c:pt idx="1486">
                  <c:v>43856</c:v>
                </c:pt>
                <c:pt idx="1487">
                  <c:v>43857</c:v>
                </c:pt>
                <c:pt idx="1488">
                  <c:v>43858</c:v>
                </c:pt>
                <c:pt idx="1489">
                  <c:v>43859</c:v>
                </c:pt>
                <c:pt idx="1490">
                  <c:v>43860</c:v>
                </c:pt>
                <c:pt idx="1491">
                  <c:v>43861</c:v>
                </c:pt>
                <c:pt idx="1492">
                  <c:v>43862</c:v>
                </c:pt>
                <c:pt idx="1493">
                  <c:v>43863</c:v>
                </c:pt>
                <c:pt idx="1494">
                  <c:v>43864</c:v>
                </c:pt>
                <c:pt idx="1495">
                  <c:v>43865</c:v>
                </c:pt>
                <c:pt idx="1496">
                  <c:v>43866</c:v>
                </c:pt>
                <c:pt idx="1497">
                  <c:v>43867</c:v>
                </c:pt>
                <c:pt idx="1498">
                  <c:v>43868</c:v>
                </c:pt>
                <c:pt idx="1499">
                  <c:v>43869</c:v>
                </c:pt>
                <c:pt idx="1500">
                  <c:v>43870</c:v>
                </c:pt>
                <c:pt idx="1501">
                  <c:v>43871</c:v>
                </c:pt>
                <c:pt idx="1502">
                  <c:v>43872</c:v>
                </c:pt>
                <c:pt idx="1503">
                  <c:v>43873</c:v>
                </c:pt>
                <c:pt idx="1504">
                  <c:v>43874</c:v>
                </c:pt>
                <c:pt idx="1505">
                  <c:v>43875</c:v>
                </c:pt>
                <c:pt idx="1506">
                  <c:v>43876</c:v>
                </c:pt>
                <c:pt idx="1507">
                  <c:v>43877</c:v>
                </c:pt>
                <c:pt idx="1508">
                  <c:v>43878</c:v>
                </c:pt>
                <c:pt idx="1509">
                  <c:v>43879</c:v>
                </c:pt>
                <c:pt idx="1510">
                  <c:v>43880</c:v>
                </c:pt>
                <c:pt idx="1511">
                  <c:v>43881</c:v>
                </c:pt>
                <c:pt idx="1512">
                  <c:v>43882</c:v>
                </c:pt>
                <c:pt idx="1513">
                  <c:v>43883</c:v>
                </c:pt>
                <c:pt idx="1514">
                  <c:v>43884</c:v>
                </c:pt>
                <c:pt idx="1515">
                  <c:v>43885</c:v>
                </c:pt>
                <c:pt idx="1516">
                  <c:v>43886</c:v>
                </c:pt>
                <c:pt idx="1517">
                  <c:v>43887</c:v>
                </c:pt>
                <c:pt idx="1518">
                  <c:v>43888</c:v>
                </c:pt>
                <c:pt idx="1519">
                  <c:v>43889</c:v>
                </c:pt>
                <c:pt idx="1520">
                  <c:v>43890</c:v>
                </c:pt>
                <c:pt idx="1521">
                  <c:v>43891</c:v>
                </c:pt>
                <c:pt idx="1522">
                  <c:v>43892</c:v>
                </c:pt>
                <c:pt idx="1523">
                  <c:v>43893</c:v>
                </c:pt>
                <c:pt idx="1524">
                  <c:v>43894</c:v>
                </c:pt>
                <c:pt idx="1525">
                  <c:v>43895</c:v>
                </c:pt>
                <c:pt idx="1526">
                  <c:v>43896</c:v>
                </c:pt>
                <c:pt idx="1527">
                  <c:v>43897</c:v>
                </c:pt>
                <c:pt idx="1528">
                  <c:v>43898</c:v>
                </c:pt>
                <c:pt idx="1529">
                  <c:v>43899</c:v>
                </c:pt>
                <c:pt idx="1530">
                  <c:v>43900</c:v>
                </c:pt>
                <c:pt idx="1531">
                  <c:v>43901</c:v>
                </c:pt>
                <c:pt idx="1532">
                  <c:v>43902</c:v>
                </c:pt>
                <c:pt idx="1533">
                  <c:v>43903</c:v>
                </c:pt>
                <c:pt idx="1534">
                  <c:v>43904</c:v>
                </c:pt>
                <c:pt idx="1535">
                  <c:v>43905</c:v>
                </c:pt>
                <c:pt idx="1536">
                  <c:v>43906</c:v>
                </c:pt>
                <c:pt idx="1537">
                  <c:v>43907</c:v>
                </c:pt>
                <c:pt idx="1538">
                  <c:v>43908</c:v>
                </c:pt>
                <c:pt idx="1539">
                  <c:v>43909</c:v>
                </c:pt>
                <c:pt idx="1540">
                  <c:v>43910</c:v>
                </c:pt>
                <c:pt idx="1541">
                  <c:v>43911</c:v>
                </c:pt>
                <c:pt idx="1542">
                  <c:v>43912</c:v>
                </c:pt>
                <c:pt idx="1543">
                  <c:v>43913</c:v>
                </c:pt>
                <c:pt idx="1544">
                  <c:v>43914</c:v>
                </c:pt>
                <c:pt idx="1545">
                  <c:v>43915</c:v>
                </c:pt>
                <c:pt idx="1546">
                  <c:v>43916</c:v>
                </c:pt>
                <c:pt idx="1547">
                  <c:v>43917</c:v>
                </c:pt>
                <c:pt idx="1548">
                  <c:v>43918</c:v>
                </c:pt>
                <c:pt idx="1549">
                  <c:v>43919</c:v>
                </c:pt>
                <c:pt idx="1550">
                  <c:v>43920</c:v>
                </c:pt>
                <c:pt idx="1551">
                  <c:v>43921</c:v>
                </c:pt>
                <c:pt idx="1552">
                  <c:v>43922</c:v>
                </c:pt>
                <c:pt idx="1553">
                  <c:v>43923</c:v>
                </c:pt>
                <c:pt idx="1554">
                  <c:v>43924</c:v>
                </c:pt>
                <c:pt idx="1555">
                  <c:v>43925</c:v>
                </c:pt>
                <c:pt idx="1556">
                  <c:v>43926</c:v>
                </c:pt>
                <c:pt idx="1557">
                  <c:v>43927</c:v>
                </c:pt>
                <c:pt idx="1558">
                  <c:v>43928</c:v>
                </c:pt>
                <c:pt idx="1559">
                  <c:v>43929</c:v>
                </c:pt>
                <c:pt idx="1560">
                  <c:v>43930</c:v>
                </c:pt>
                <c:pt idx="1561">
                  <c:v>43931</c:v>
                </c:pt>
                <c:pt idx="1562">
                  <c:v>43932</c:v>
                </c:pt>
                <c:pt idx="1563">
                  <c:v>43933</c:v>
                </c:pt>
                <c:pt idx="1564">
                  <c:v>43934</c:v>
                </c:pt>
                <c:pt idx="1565">
                  <c:v>43935</c:v>
                </c:pt>
                <c:pt idx="1566">
                  <c:v>43936</c:v>
                </c:pt>
                <c:pt idx="1567">
                  <c:v>43937</c:v>
                </c:pt>
                <c:pt idx="1568">
                  <c:v>43938</c:v>
                </c:pt>
                <c:pt idx="1569">
                  <c:v>43939</c:v>
                </c:pt>
                <c:pt idx="1570">
                  <c:v>43940</c:v>
                </c:pt>
                <c:pt idx="1571">
                  <c:v>43941</c:v>
                </c:pt>
                <c:pt idx="1572">
                  <c:v>43942</c:v>
                </c:pt>
                <c:pt idx="1573">
                  <c:v>43943</c:v>
                </c:pt>
                <c:pt idx="1574">
                  <c:v>43944</c:v>
                </c:pt>
                <c:pt idx="1575">
                  <c:v>43945</c:v>
                </c:pt>
                <c:pt idx="1576">
                  <c:v>43946</c:v>
                </c:pt>
                <c:pt idx="1577">
                  <c:v>43947</c:v>
                </c:pt>
                <c:pt idx="1578">
                  <c:v>43948</c:v>
                </c:pt>
                <c:pt idx="1579">
                  <c:v>43949</c:v>
                </c:pt>
                <c:pt idx="1580">
                  <c:v>43950</c:v>
                </c:pt>
                <c:pt idx="1581">
                  <c:v>43951</c:v>
                </c:pt>
                <c:pt idx="1582">
                  <c:v>43952</c:v>
                </c:pt>
                <c:pt idx="1583">
                  <c:v>43953</c:v>
                </c:pt>
                <c:pt idx="1584">
                  <c:v>43954</c:v>
                </c:pt>
                <c:pt idx="1585">
                  <c:v>43955</c:v>
                </c:pt>
                <c:pt idx="1586">
                  <c:v>43956</c:v>
                </c:pt>
                <c:pt idx="1587">
                  <c:v>43957</c:v>
                </c:pt>
                <c:pt idx="1588">
                  <c:v>43958</c:v>
                </c:pt>
                <c:pt idx="1589">
                  <c:v>43959</c:v>
                </c:pt>
                <c:pt idx="1590">
                  <c:v>43960</c:v>
                </c:pt>
                <c:pt idx="1591">
                  <c:v>43961</c:v>
                </c:pt>
                <c:pt idx="1592">
                  <c:v>43962</c:v>
                </c:pt>
                <c:pt idx="1593">
                  <c:v>43963</c:v>
                </c:pt>
                <c:pt idx="1594">
                  <c:v>43964</c:v>
                </c:pt>
                <c:pt idx="1595">
                  <c:v>43965</c:v>
                </c:pt>
                <c:pt idx="1596">
                  <c:v>43966</c:v>
                </c:pt>
                <c:pt idx="1597">
                  <c:v>43967</c:v>
                </c:pt>
                <c:pt idx="1598">
                  <c:v>43968</c:v>
                </c:pt>
                <c:pt idx="1599">
                  <c:v>43969</c:v>
                </c:pt>
                <c:pt idx="1600">
                  <c:v>43970</c:v>
                </c:pt>
                <c:pt idx="1601">
                  <c:v>43971</c:v>
                </c:pt>
                <c:pt idx="1602">
                  <c:v>43972</c:v>
                </c:pt>
                <c:pt idx="1603">
                  <c:v>43973</c:v>
                </c:pt>
                <c:pt idx="1604">
                  <c:v>43974</c:v>
                </c:pt>
                <c:pt idx="1605">
                  <c:v>43975</c:v>
                </c:pt>
                <c:pt idx="1606">
                  <c:v>43976</c:v>
                </c:pt>
                <c:pt idx="1607">
                  <c:v>43977</c:v>
                </c:pt>
                <c:pt idx="1608">
                  <c:v>43978</c:v>
                </c:pt>
                <c:pt idx="1609">
                  <c:v>43979</c:v>
                </c:pt>
                <c:pt idx="1610">
                  <c:v>43980</c:v>
                </c:pt>
                <c:pt idx="1611">
                  <c:v>43981</c:v>
                </c:pt>
                <c:pt idx="1612">
                  <c:v>43982</c:v>
                </c:pt>
                <c:pt idx="1613">
                  <c:v>43983</c:v>
                </c:pt>
                <c:pt idx="1614">
                  <c:v>43984</c:v>
                </c:pt>
                <c:pt idx="1615">
                  <c:v>43985</c:v>
                </c:pt>
                <c:pt idx="1616">
                  <c:v>43986</c:v>
                </c:pt>
                <c:pt idx="1617">
                  <c:v>43987</c:v>
                </c:pt>
                <c:pt idx="1618">
                  <c:v>43988</c:v>
                </c:pt>
                <c:pt idx="1619">
                  <c:v>43989</c:v>
                </c:pt>
                <c:pt idx="1620">
                  <c:v>43990</c:v>
                </c:pt>
                <c:pt idx="1621">
                  <c:v>43991</c:v>
                </c:pt>
                <c:pt idx="1622">
                  <c:v>43992</c:v>
                </c:pt>
                <c:pt idx="1623">
                  <c:v>43993</c:v>
                </c:pt>
                <c:pt idx="1624">
                  <c:v>43994</c:v>
                </c:pt>
                <c:pt idx="1625">
                  <c:v>43995</c:v>
                </c:pt>
                <c:pt idx="1626">
                  <c:v>43996</c:v>
                </c:pt>
                <c:pt idx="1627">
                  <c:v>43997</c:v>
                </c:pt>
                <c:pt idx="1628">
                  <c:v>43998</c:v>
                </c:pt>
                <c:pt idx="1629">
                  <c:v>43999</c:v>
                </c:pt>
                <c:pt idx="1630">
                  <c:v>44000</c:v>
                </c:pt>
                <c:pt idx="1631">
                  <c:v>44001</c:v>
                </c:pt>
                <c:pt idx="1632">
                  <c:v>44002</c:v>
                </c:pt>
                <c:pt idx="1633">
                  <c:v>44003</c:v>
                </c:pt>
                <c:pt idx="1634">
                  <c:v>44004</c:v>
                </c:pt>
                <c:pt idx="1635">
                  <c:v>44005</c:v>
                </c:pt>
                <c:pt idx="1636">
                  <c:v>44006</c:v>
                </c:pt>
                <c:pt idx="1637">
                  <c:v>44007</c:v>
                </c:pt>
                <c:pt idx="1638">
                  <c:v>44008</c:v>
                </c:pt>
                <c:pt idx="1639">
                  <c:v>44009</c:v>
                </c:pt>
                <c:pt idx="1640">
                  <c:v>44010</c:v>
                </c:pt>
                <c:pt idx="1641">
                  <c:v>44011</c:v>
                </c:pt>
                <c:pt idx="1642">
                  <c:v>44012</c:v>
                </c:pt>
                <c:pt idx="1643">
                  <c:v>44013</c:v>
                </c:pt>
                <c:pt idx="1644">
                  <c:v>44014</c:v>
                </c:pt>
                <c:pt idx="1645">
                  <c:v>44015</c:v>
                </c:pt>
                <c:pt idx="1646">
                  <c:v>44016</c:v>
                </c:pt>
                <c:pt idx="1647">
                  <c:v>44017</c:v>
                </c:pt>
                <c:pt idx="1648">
                  <c:v>44018</c:v>
                </c:pt>
                <c:pt idx="1649">
                  <c:v>44019</c:v>
                </c:pt>
                <c:pt idx="1650">
                  <c:v>44020</c:v>
                </c:pt>
                <c:pt idx="1651">
                  <c:v>44021</c:v>
                </c:pt>
                <c:pt idx="1652">
                  <c:v>44022</c:v>
                </c:pt>
                <c:pt idx="1653">
                  <c:v>44023</c:v>
                </c:pt>
                <c:pt idx="1654">
                  <c:v>44024</c:v>
                </c:pt>
                <c:pt idx="1655">
                  <c:v>44025</c:v>
                </c:pt>
                <c:pt idx="1656">
                  <c:v>44026</c:v>
                </c:pt>
                <c:pt idx="1657">
                  <c:v>44027</c:v>
                </c:pt>
                <c:pt idx="1658">
                  <c:v>44028</c:v>
                </c:pt>
                <c:pt idx="1659">
                  <c:v>44029</c:v>
                </c:pt>
                <c:pt idx="1660">
                  <c:v>44030</c:v>
                </c:pt>
                <c:pt idx="1661">
                  <c:v>44031</c:v>
                </c:pt>
                <c:pt idx="1662">
                  <c:v>44032</c:v>
                </c:pt>
                <c:pt idx="1663">
                  <c:v>44033</c:v>
                </c:pt>
                <c:pt idx="1664">
                  <c:v>44034</c:v>
                </c:pt>
                <c:pt idx="1665">
                  <c:v>44035</c:v>
                </c:pt>
                <c:pt idx="1666">
                  <c:v>44036</c:v>
                </c:pt>
                <c:pt idx="1667">
                  <c:v>44037</c:v>
                </c:pt>
                <c:pt idx="1668">
                  <c:v>44038</c:v>
                </c:pt>
                <c:pt idx="1669">
                  <c:v>44039</c:v>
                </c:pt>
                <c:pt idx="1670">
                  <c:v>44040</c:v>
                </c:pt>
                <c:pt idx="1671">
                  <c:v>44041</c:v>
                </c:pt>
                <c:pt idx="1672">
                  <c:v>44042</c:v>
                </c:pt>
                <c:pt idx="1673">
                  <c:v>44043</c:v>
                </c:pt>
                <c:pt idx="1674">
                  <c:v>44044</c:v>
                </c:pt>
                <c:pt idx="1675">
                  <c:v>44045</c:v>
                </c:pt>
                <c:pt idx="1676">
                  <c:v>44046</c:v>
                </c:pt>
                <c:pt idx="1677">
                  <c:v>44047</c:v>
                </c:pt>
                <c:pt idx="1678">
                  <c:v>44048</c:v>
                </c:pt>
                <c:pt idx="1679">
                  <c:v>44049</c:v>
                </c:pt>
                <c:pt idx="1680">
                  <c:v>44050</c:v>
                </c:pt>
                <c:pt idx="1681">
                  <c:v>44051</c:v>
                </c:pt>
                <c:pt idx="1682">
                  <c:v>44052</c:v>
                </c:pt>
                <c:pt idx="1683">
                  <c:v>44053</c:v>
                </c:pt>
                <c:pt idx="1684">
                  <c:v>44054</c:v>
                </c:pt>
                <c:pt idx="1685">
                  <c:v>44055</c:v>
                </c:pt>
                <c:pt idx="1686">
                  <c:v>44056</c:v>
                </c:pt>
                <c:pt idx="1687">
                  <c:v>44057</c:v>
                </c:pt>
                <c:pt idx="1688">
                  <c:v>44058</c:v>
                </c:pt>
                <c:pt idx="1689">
                  <c:v>44059</c:v>
                </c:pt>
                <c:pt idx="1690">
                  <c:v>44060</c:v>
                </c:pt>
                <c:pt idx="1691">
                  <c:v>44061</c:v>
                </c:pt>
                <c:pt idx="1692">
                  <c:v>44062</c:v>
                </c:pt>
                <c:pt idx="1693">
                  <c:v>44063</c:v>
                </c:pt>
                <c:pt idx="1694">
                  <c:v>44064</c:v>
                </c:pt>
                <c:pt idx="1695">
                  <c:v>44065</c:v>
                </c:pt>
                <c:pt idx="1696">
                  <c:v>44066</c:v>
                </c:pt>
                <c:pt idx="1697">
                  <c:v>44067</c:v>
                </c:pt>
                <c:pt idx="1698">
                  <c:v>44068</c:v>
                </c:pt>
                <c:pt idx="1699">
                  <c:v>44069</c:v>
                </c:pt>
                <c:pt idx="1700">
                  <c:v>44070</c:v>
                </c:pt>
                <c:pt idx="1701">
                  <c:v>44071</c:v>
                </c:pt>
                <c:pt idx="1702">
                  <c:v>44072</c:v>
                </c:pt>
                <c:pt idx="1703">
                  <c:v>44073</c:v>
                </c:pt>
                <c:pt idx="1704">
                  <c:v>44074</c:v>
                </c:pt>
                <c:pt idx="1705">
                  <c:v>44075</c:v>
                </c:pt>
                <c:pt idx="1706">
                  <c:v>44076</c:v>
                </c:pt>
                <c:pt idx="1707">
                  <c:v>44077</c:v>
                </c:pt>
                <c:pt idx="1708">
                  <c:v>44078</c:v>
                </c:pt>
                <c:pt idx="1709">
                  <c:v>44079</c:v>
                </c:pt>
                <c:pt idx="1710">
                  <c:v>44080</c:v>
                </c:pt>
                <c:pt idx="1711">
                  <c:v>44081</c:v>
                </c:pt>
                <c:pt idx="1712">
                  <c:v>44082</c:v>
                </c:pt>
                <c:pt idx="1713">
                  <c:v>44083</c:v>
                </c:pt>
                <c:pt idx="1714">
                  <c:v>44084</c:v>
                </c:pt>
                <c:pt idx="1715">
                  <c:v>44085</c:v>
                </c:pt>
                <c:pt idx="1716">
                  <c:v>44086</c:v>
                </c:pt>
                <c:pt idx="1717">
                  <c:v>44087</c:v>
                </c:pt>
                <c:pt idx="1718">
                  <c:v>44088</c:v>
                </c:pt>
                <c:pt idx="1719">
                  <c:v>44089</c:v>
                </c:pt>
                <c:pt idx="1720">
                  <c:v>44090</c:v>
                </c:pt>
                <c:pt idx="1721">
                  <c:v>44091</c:v>
                </c:pt>
                <c:pt idx="1722">
                  <c:v>44092</c:v>
                </c:pt>
                <c:pt idx="1723">
                  <c:v>44093</c:v>
                </c:pt>
                <c:pt idx="1724">
                  <c:v>44094</c:v>
                </c:pt>
                <c:pt idx="1725">
                  <c:v>44095</c:v>
                </c:pt>
                <c:pt idx="1726">
                  <c:v>44096</c:v>
                </c:pt>
                <c:pt idx="1727">
                  <c:v>44097</c:v>
                </c:pt>
                <c:pt idx="1728">
                  <c:v>44098</c:v>
                </c:pt>
                <c:pt idx="1729">
                  <c:v>44099</c:v>
                </c:pt>
                <c:pt idx="1730">
                  <c:v>44100</c:v>
                </c:pt>
                <c:pt idx="1731">
                  <c:v>44101</c:v>
                </c:pt>
                <c:pt idx="1732">
                  <c:v>44102</c:v>
                </c:pt>
                <c:pt idx="1733">
                  <c:v>44103</c:v>
                </c:pt>
                <c:pt idx="1734">
                  <c:v>44104</c:v>
                </c:pt>
                <c:pt idx="1735">
                  <c:v>44105</c:v>
                </c:pt>
                <c:pt idx="1736">
                  <c:v>44106</c:v>
                </c:pt>
                <c:pt idx="1737">
                  <c:v>44107</c:v>
                </c:pt>
                <c:pt idx="1738">
                  <c:v>44108</c:v>
                </c:pt>
                <c:pt idx="1739">
                  <c:v>44109</c:v>
                </c:pt>
                <c:pt idx="1740">
                  <c:v>44110</c:v>
                </c:pt>
                <c:pt idx="1741">
                  <c:v>44111</c:v>
                </c:pt>
                <c:pt idx="1742">
                  <c:v>44112</c:v>
                </c:pt>
                <c:pt idx="1743">
                  <c:v>44113</c:v>
                </c:pt>
                <c:pt idx="1744">
                  <c:v>44114</c:v>
                </c:pt>
                <c:pt idx="1745">
                  <c:v>44115</c:v>
                </c:pt>
                <c:pt idx="1746">
                  <c:v>44116</c:v>
                </c:pt>
                <c:pt idx="1747">
                  <c:v>44117</c:v>
                </c:pt>
                <c:pt idx="1748">
                  <c:v>44118</c:v>
                </c:pt>
                <c:pt idx="1749">
                  <c:v>44119</c:v>
                </c:pt>
                <c:pt idx="1750">
                  <c:v>44120</c:v>
                </c:pt>
                <c:pt idx="1751">
                  <c:v>44121</c:v>
                </c:pt>
                <c:pt idx="1752">
                  <c:v>44122</c:v>
                </c:pt>
                <c:pt idx="1753">
                  <c:v>44123</c:v>
                </c:pt>
                <c:pt idx="1754">
                  <c:v>44124</c:v>
                </c:pt>
                <c:pt idx="1755">
                  <c:v>44125</c:v>
                </c:pt>
                <c:pt idx="1756">
                  <c:v>44126</c:v>
                </c:pt>
                <c:pt idx="1757">
                  <c:v>44127</c:v>
                </c:pt>
                <c:pt idx="1758">
                  <c:v>44128</c:v>
                </c:pt>
                <c:pt idx="1759">
                  <c:v>44129</c:v>
                </c:pt>
                <c:pt idx="1760">
                  <c:v>44130</c:v>
                </c:pt>
                <c:pt idx="1761">
                  <c:v>44131</c:v>
                </c:pt>
                <c:pt idx="1762">
                  <c:v>44132</c:v>
                </c:pt>
                <c:pt idx="1763">
                  <c:v>44133</c:v>
                </c:pt>
                <c:pt idx="1764">
                  <c:v>44134</c:v>
                </c:pt>
                <c:pt idx="1765">
                  <c:v>44135</c:v>
                </c:pt>
                <c:pt idx="1766">
                  <c:v>44136</c:v>
                </c:pt>
                <c:pt idx="1767">
                  <c:v>44137</c:v>
                </c:pt>
                <c:pt idx="1768">
                  <c:v>44138</c:v>
                </c:pt>
                <c:pt idx="1769">
                  <c:v>44139</c:v>
                </c:pt>
                <c:pt idx="1770">
                  <c:v>44140</c:v>
                </c:pt>
                <c:pt idx="1771">
                  <c:v>44141</c:v>
                </c:pt>
                <c:pt idx="1772">
                  <c:v>44142</c:v>
                </c:pt>
                <c:pt idx="1773">
                  <c:v>44143</c:v>
                </c:pt>
                <c:pt idx="1774">
                  <c:v>44144</c:v>
                </c:pt>
                <c:pt idx="1775">
                  <c:v>44145</c:v>
                </c:pt>
                <c:pt idx="1776">
                  <c:v>44146</c:v>
                </c:pt>
                <c:pt idx="1777">
                  <c:v>44147</c:v>
                </c:pt>
                <c:pt idx="1778">
                  <c:v>44148</c:v>
                </c:pt>
                <c:pt idx="1779">
                  <c:v>44149</c:v>
                </c:pt>
                <c:pt idx="1780">
                  <c:v>44150</c:v>
                </c:pt>
                <c:pt idx="1781">
                  <c:v>44151</c:v>
                </c:pt>
                <c:pt idx="1782">
                  <c:v>44152</c:v>
                </c:pt>
                <c:pt idx="1783">
                  <c:v>44153</c:v>
                </c:pt>
                <c:pt idx="1784">
                  <c:v>44154</c:v>
                </c:pt>
                <c:pt idx="1785">
                  <c:v>44155</c:v>
                </c:pt>
                <c:pt idx="1786">
                  <c:v>44156</c:v>
                </c:pt>
                <c:pt idx="1787">
                  <c:v>44157</c:v>
                </c:pt>
                <c:pt idx="1788">
                  <c:v>44158</c:v>
                </c:pt>
                <c:pt idx="1789">
                  <c:v>44159</c:v>
                </c:pt>
                <c:pt idx="1790">
                  <c:v>44160</c:v>
                </c:pt>
                <c:pt idx="1791">
                  <c:v>44161</c:v>
                </c:pt>
                <c:pt idx="1792">
                  <c:v>44162</c:v>
                </c:pt>
                <c:pt idx="1793">
                  <c:v>44163</c:v>
                </c:pt>
                <c:pt idx="1794">
                  <c:v>44164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200</c:v>
                </c:pt>
                <c:pt idx="1757">
                  <c:v>-100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05-4203-83DB-65082D39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4164"/>
          <c:min val="43800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At val="-1"/>
        <c:auto val="1"/>
        <c:lblOffset val="100"/>
        <c:baseTimeUnit val="days"/>
      </c:dateAx>
      <c:valAx>
        <c:axId val="220953600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15: </a:t>
            </a:r>
            <a:r>
              <a:rPr lang="he-IL" sz="2000" dirty="0"/>
              <a:t>שערי החליפין שקל-דולר, שקל-אירו והשער הנומינלי האפקטיבי
</a:t>
            </a:r>
            <a:r>
              <a:rPr lang="he-IL" sz="2000" b="0" dirty="0"/>
              <a:t>1/1/2010 = 100, דצמבר 2019 עד נובמבר 2020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43663</c:v>
                </c:pt>
                <c:pt idx="1">
                  <c:v>43664</c:v>
                </c:pt>
                <c:pt idx="2">
                  <c:v>43665</c:v>
                </c:pt>
                <c:pt idx="3">
                  <c:v>43666</c:v>
                </c:pt>
                <c:pt idx="4">
                  <c:v>43667</c:v>
                </c:pt>
                <c:pt idx="5">
                  <c:v>43668</c:v>
                </c:pt>
                <c:pt idx="6">
                  <c:v>43669</c:v>
                </c:pt>
                <c:pt idx="7">
                  <c:v>43670</c:v>
                </c:pt>
                <c:pt idx="8">
                  <c:v>43671</c:v>
                </c:pt>
                <c:pt idx="9">
                  <c:v>43672</c:v>
                </c:pt>
                <c:pt idx="10">
                  <c:v>43673</c:v>
                </c:pt>
                <c:pt idx="11">
                  <c:v>43674</c:v>
                </c:pt>
                <c:pt idx="12">
                  <c:v>43675</c:v>
                </c:pt>
                <c:pt idx="13">
                  <c:v>43676</c:v>
                </c:pt>
                <c:pt idx="14">
                  <c:v>43677</c:v>
                </c:pt>
                <c:pt idx="15">
                  <c:v>43678</c:v>
                </c:pt>
                <c:pt idx="16">
                  <c:v>43679</c:v>
                </c:pt>
                <c:pt idx="17">
                  <c:v>43680</c:v>
                </c:pt>
                <c:pt idx="18">
                  <c:v>43681</c:v>
                </c:pt>
                <c:pt idx="19">
                  <c:v>43682</c:v>
                </c:pt>
                <c:pt idx="20">
                  <c:v>43683</c:v>
                </c:pt>
                <c:pt idx="21">
                  <c:v>43684</c:v>
                </c:pt>
                <c:pt idx="22">
                  <c:v>43685</c:v>
                </c:pt>
                <c:pt idx="23">
                  <c:v>43686</c:v>
                </c:pt>
                <c:pt idx="24">
                  <c:v>43687</c:v>
                </c:pt>
                <c:pt idx="25">
                  <c:v>43688</c:v>
                </c:pt>
                <c:pt idx="26">
                  <c:v>43689</c:v>
                </c:pt>
                <c:pt idx="27">
                  <c:v>43690</c:v>
                </c:pt>
                <c:pt idx="28">
                  <c:v>43691</c:v>
                </c:pt>
                <c:pt idx="29">
                  <c:v>43692</c:v>
                </c:pt>
                <c:pt idx="30">
                  <c:v>43693</c:v>
                </c:pt>
                <c:pt idx="31">
                  <c:v>43694</c:v>
                </c:pt>
                <c:pt idx="32">
                  <c:v>43695</c:v>
                </c:pt>
                <c:pt idx="33">
                  <c:v>43696</c:v>
                </c:pt>
                <c:pt idx="34">
                  <c:v>43697</c:v>
                </c:pt>
                <c:pt idx="35">
                  <c:v>43698</c:v>
                </c:pt>
                <c:pt idx="36">
                  <c:v>43699</c:v>
                </c:pt>
                <c:pt idx="37">
                  <c:v>43700</c:v>
                </c:pt>
                <c:pt idx="38">
                  <c:v>43701</c:v>
                </c:pt>
                <c:pt idx="39">
                  <c:v>43702</c:v>
                </c:pt>
                <c:pt idx="40">
                  <c:v>43703</c:v>
                </c:pt>
                <c:pt idx="41">
                  <c:v>43704</c:v>
                </c:pt>
                <c:pt idx="42">
                  <c:v>43705</c:v>
                </c:pt>
                <c:pt idx="43">
                  <c:v>43706</c:v>
                </c:pt>
                <c:pt idx="44">
                  <c:v>43707</c:v>
                </c:pt>
                <c:pt idx="45">
                  <c:v>43708</c:v>
                </c:pt>
                <c:pt idx="46">
                  <c:v>43709</c:v>
                </c:pt>
                <c:pt idx="47">
                  <c:v>43710</c:v>
                </c:pt>
                <c:pt idx="48">
                  <c:v>43711</c:v>
                </c:pt>
                <c:pt idx="49">
                  <c:v>43712</c:v>
                </c:pt>
                <c:pt idx="50">
                  <c:v>43713</c:v>
                </c:pt>
                <c:pt idx="51">
                  <c:v>43714</c:v>
                </c:pt>
                <c:pt idx="52">
                  <c:v>43715</c:v>
                </c:pt>
                <c:pt idx="53">
                  <c:v>43716</c:v>
                </c:pt>
                <c:pt idx="54">
                  <c:v>43717</c:v>
                </c:pt>
                <c:pt idx="55">
                  <c:v>43718</c:v>
                </c:pt>
                <c:pt idx="56">
                  <c:v>43719</c:v>
                </c:pt>
                <c:pt idx="57">
                  <c:v>43720</c:v>
                </c:pt>
                <c:pt idx="58">
                  <c:v>43721</c:v>
                </c:pt>
                <c:pt idx="59">
                  <c:v>43722</c:v>
                </c:pt>
                <c:pt idx="60">
                  <c:v>43723</c:v>
                </c:pt>
                <c:pt idx="61">
                  <c:v>43724</c:v>
                </c:pt>
                <c:pt idx="62">
                  <c:v>43725</c:v>
                </c:pt>
                <c:pt idx="63">
                  <c:v>43726</c:v>
                </c:pt>
                <c:pt idx="64">
                  <c:v>43727</c:v>
                </c:pt>
                <c:pt idx="65">
                  <c:v>43728</c:v>
                </c:pt>
                <c:pt idx="66">
                  <c:v>43729</c:v>
                </c:pt>
                <c:pt idx="67">
                  <c:v>43730</c:v>
                </c:pt>
                <c:pt idx="68">
                  <c:v>43731</c:v>
                </c:pt>
                <c:pt idx="69">
                  <c:v>43732</c:v>
                </c:pt>
                <c:pt idx="70">
                  <c:v>43733</c:v>
                </c:pt>
                <c:pt idx="71">
                  <c:v>43734</c:v>
                </c:pt>
                <c:pt idx="72">
                  <c:v>43735</c:v>
                </c:pt>
                <c:pt idx="73">
                  <c:v>43736</c:v>
                </c:pt>
                <c:pt idx="74">
                  <c:v>43737</c:v>
                </c:pt>
                <c:pt idx="75">
                  <c:v>43738</c:v>
                </c:pt>
                <c:pt idx="76">
                  <c:v>43739</c:v>
                </c:pt>
                <c:pt idx="77">
                  <c:v>43740</c:v>
                </c:pt>
                <c:pt idx="78">
                  <c:v>43741</c:v>
                </c:pt>
                <c:pt idx="79">
                  <c:v>43742</c:v>
                </c:pt>
                <c:pt idx="80">
                  <c:v>43743</c:v>
                </c:pt>
                <c:pt idx="81">
                  <c:v>43744</c:v>
                </c:pt>
                <c:pt idx="82">
                  <c:v>43745</c:v>
                </c:pt>
                <c:pt idx="83">
                  <c:v>43746</c:v>
                </c:pt>
                <c:pt idx="84">
                  <c:v>43747</c:v>
                </c:pt>
                <c:pt idx="85">
                  <c:v>43748</c:v>
                </c:pt>
                <c:pt idx="86">
                  <c:v>43749</c:v>
                </c:pt>
                <c:pt idx="87">
                  <c:v>43750</c:v>
                </c:pt>
                <c:pt idx="88">
                  <c:v>43751</c:v>
                </c:pt>
                <c:pt idx="89">
                  <c:v>43752</c:v>
                </c:pt>
                <c:pt idx="90">
                  <c:v>43753</c:v>
                </c:pt>
                <c:pt idx="91">
                  <c:v>43754</c:v>
                </c:pt>
                <c:pt idx="92">
                  <c:v>43755</c:v>
                </c:pt>
                <c:pt idx="93">
                  <c:v>43756</c:v>
                </c:pt>
                <c:pt idx="94">
                  <c:v>43757</c:v>
                </c:pt>
                <c:pt idx="95">
                  <c:v>43758</c:v>
                </c:pt>
                <c:pt idx="96">
                  <c:v>43759</c:v>
                </c:pt>
                <c:pt idx="97">
                  <c:v>43760</c:v>
                </c:pt>
                <c:pt idx="98">
                  <c:v>43761</c:v>
                </c:pt>
                <c:pt idx="99">
                  <c:v>43762</c:v>
                </c:pt>
                <c:pt idx="100">
                  <c:v>43763</c:v>
                </c:pt>
                <c:pt idx="101">
                  <c:v>43764</c:v>
                </c:pt>
                <c:pt idx="102">
                  <c:v>43765</c:v>
                </c:pt>
                <c:pt idx="103">
                  <c:v>43766</c:v>
                </c:pt>
                <c:pt idx="104">
                  <c:v>43767</c:v>
                </c:pt>
                <c:pt idx="105">
                  <c:v>43768</c:v>
                </c:pt>
                <c:pt idx="106">
                  <c:v>43769</c:v>
                </c:pt>
                <c:pt idx="107">
                  <c:v>43770</c:v>
                </c:pt>
                <c:pt idx="108">
                  <c:v>43771</c:v>
                </c:pt>
                <c:pt idx="109">
                  <c:v>43772</c:v>
                </c:pt>
                <c:pt idx="110">
                  <c:v>43773</c:v>
                </c:pt>
                <c:pt idx="111">
                  <c:v>43774</c:v>
                </c:pt>
                <c:pt idx="112">
                  <c:v>43775</c:v>
                </c:pt>
                <c:pt idx="113">
                  <c:v>43776</c:v>
                </c:pt>
                <c:pt idx="114">
                  <c:v>43777</c:v>
                </c:pt>
                <c:pt idx="115">
                  <c:v>43778</c:v>
                </c:pt>
                <c:pt idx="116">
                  <c:v>43779</c:v>
                </c:pt>
                <c:pt idx="117">
                  <c:v>43780</c:v>
                </c:pt>
                <c:pt idx="118">
                  <c:v>43781</c:v>
                </c:pt>
                <c:pt idx="119">
                  <c:v>43782</c:v>
                </c:pt>
                <c:pt idx="120">
                  <c:v>43783</c:v>
                </c:pt>
                <c:pt idx="121">
                  <c:v>43784</c:v>
                </c:pt>
                <c:pt idx="122">
                  <c:v>43785</c:v>
                </c:pt>
                <c:pt idx="123">
                  <c:v>43786</c:v>
                </c:pt>
                <c:pt idx="124">
                  <c:v>43787</c:v>
                </c:pt>
                <c:pt idx="125">
                  <c:v>43788</c:v>
                </c:pt>
                <c:pt idx="126">
                  <c:v>43789</c:v>
                </c:pt>
                <c:pt idx="127">
                  <c:v>43790</c:v>
                </c:pt>
                <c:pt idx="128">
                  <c:v>43791</c:v>
                </c:pt>
                <c:pt idx="129">
                  <c:v>43792</c:v>
                </c:pt>
                <c:pt idx="130">
                  <c:v>43793</c:v>
                </c:pt>
                <c:pt idx="131">
                  <c:v>43794</c:v>
                </c:pt>
                <c:pt idx="132">
                  <c:v>43795</c:v>
                </c:pt>
                <c:pt idx="133">
                  <c:v>43796</c:v>
                </c:pt>
                <c:pt idx="134">
                  <c:v>43797</c:v>
                </c:pt>
                <c:pt idx="135">
                  <c:v>43798</c:v>
                </c:pt>
                <c:pt idx="136">
                  <c:v>43799</c:v>
                </c:pt>
                <c:pt idx="137">
                  <c:v>43800</c:v>
                </c:pt>
                <c:pt idx="138">
                  <c:v>43801</c:v>
                </c:pt>
                <c:pt idx="139">
                  <c:v>43802</c:v>
                </c:pt>
                <c:pt idx="140">
                  <c:v>43803</c:v>
                </c:pt>
                <c:pt idx="141">
                  <c:v>43804</c:v>
                </c:pt>
                <c:pt idx="142">
                  <c:v>43805</c:v>
                </c:pt>
                <c:pt idx="143">
                  <c:v>43806</c:v>
                </c:pt>
                <c:pt idx="144">
                  <c:v>43807</c:v>
                </c:pt>
                <c:pt idx="145">
                  <c:v>43808</c:v>
                </c:pt>
                <c:pt idx="146">
                  <c:v>43809</c:v>
                </c:pt>
                <c:pt idx="147">
                  <c:v>43810</c:v>
                </c:pt>
                <c:pt idx="148">
                  <c:v>43811</c:v>
                </c:pt>
                <c:pt idx="149">
                  <c:v>43812</c:v>
                </c:pt>
                <c:pt idx="150">
                  <c:v>43813</c:v>
                </c:pt>
                <c:pt idx="151">
                  <c:v>43814</c:v>
                </c:pt>
                <c:pt idx="152">
                  <c:v>43815</c:v>
                </c:pt>
                <c:pt idx="153">
                  <c:v>43816</c:v>
                </c:pt>
                <c:pt idx="154">
                  <c:v>43817</c:v>
                </c:pt>
                <c:pt idx="155">
                  <c:v>43818</c:v>
                </c:pt>
                <c:pt idx="156">
                  <c:v>43819</c:v>
                </c:pt>
                <c:pt idx="157">
                  <c:v>43820</c:v>
                </c:pt>
                <c:pt idx="158">
                  <c:v>43821</c:v>
                </c:pt>
                <c:pt idx="159">
                  <c:v>43822</c:v>
                </c:pt>
                <c:pt idx="160">
                  <c:v>43823</c:v>
                </c:pt>
                <c:pt idx="161">
                  <c:v>43824</c:v>
                </c:pt>
                <c:pt idx="162">
                  <c:v>43825</c:v>
                </c:pt>
                <c:pt idx="163">
                  <c:v>43826</c:v>
                </c:pt>
                <c:pt idx="164">
                  <c:v>43827</c:v>
                </c:pt>
                <c:pt idx="165">
                  <c:v>43828</c:v>
                </c:pt>
                <c:pt idx="166">
                  <c:v>43829</c:v>
                </c:pt>
                <c:pt idx="167">
                  <c:v>43830</c:v>
                </c:pt>
                <c:pt idx="168">
                  <c:v>43831</c:v>
                </c:pt>
                <c:pt idx="169">
                  <c:v>43832</c:v>
                </c:pt>
                <c:pt idx="170">
                  <c:v>43833</c:v>
                </c:pt>
                <c:pt idx="171">
                  <c:v>43834</c:v>
                </c:pt>
                <c:pt idx="172">
                  <c:v>43835</c:v>
                </c:pt>
                <c:pt idx="173">
                  <c:v>43836</c:v>
                </c:pt>
                <c:pt idx="174">
                  <c:v>43837</c:v>
                </c:pt>
                <c:pt idx="175">
                  <c:v>43838</c:v>
                </c:pt>
                <c:pt idx="176">
                  <c:v>43839</c:v>
                </c:pt>
                <c:pt idx="177">
                  <c:v>43840</c:v>
                </c:pt>
                <c:pt idx="178">
                  <c:v>43841</c:v>
                </c:pt>
                <c:pt idx="179">
                  <c:v>43842</c:v>
                </c:pt>
                <c:pt idx="180">
                  <c:v>43843</c:v>
                </c:pt>
                <c:pt idx="181">
                  <c:v>43844</c:v>
                </c:pt>
                <c:pt idx="182">
                  <c:v>43845</c:v>
                </c:pt>
                <c:pt idx="183">
                  <c:v>43846</c:v>
                </c:pt>
                <c:pt idx="184">
                  <c:v>43847</c:v>
                </c:pt>
                <c:pt idx="185">
                  <c:v>43848</c:v>
                </c:pt>
                <c:pt idx="186">
                  <c:v>43849</c:v>
                </c:pt>
                <c:pt idx="187">
                  <c:v>43850</c:v>
                </c:pt>
                <c:pt idx="188">
                  <c:v>43851</c:v>
                </c:pt>
                <c:pt idx="189">
                  <c:v>43852</c:v>
                </c:pt>
                <c:pt idx="190">
                  <c:v>43853</c:v>
                </c:pt>
                <c:pt idx="191">
                  <c:v>43854</c:v>
                </c:pt>
                <c:pt idx="192">
                  <c:v>43855</c:v>
                </c:pt>
                <c:pt idx="193">
                  <c:v>43856</c:v>
                </c:pt>
                <c:pt idx="194">
                  <c:v>43857</c:v>
                </c:pt>
                <c:pt idx="195">
                  <c:v>43858</c:v>
                </c:pt>
                <c:pt idx="196">
                  <c:v>43859</c:v>
                </c:pt>
                <c:pt idx="197">
                  <c:v>43860</c:v>
                </c:pt>
                <c:pt idx="198">
                  <c:v>43861</c:v>
                </c:pt>
                <c:pt idx="199">
                  <c:v>43862</c:v>
                </c:pt>
                <c:pt idx="200">
                  <c:v>43863</c:v>
                </c:pt>
                <c:pt idx="201">
                  <c:v>43864</c:v>
                </c:pt>
                <c:pt idx="202">
                  <c:v>43865</c:v>
                </c:pt>
                <c:pt idx="203">
                  <c:v>43866</c:v>
                </c:pt>
                <c:pt idx="204">
                  <c:v>43867</c:v>
                </c:pt>
                <c:pt idx="205">
                  <c:v>43868</c:v>
                </c:pt>
                <c:pt idx="206">
                  <c:v>43869</c:v>
                </c:pt>
                <c:pt idx="207">
                  <c:v>43870</c:v>
                </c:pt>
                <c:pt idx="208">
                  <c:v>43871</c:v>
                </c:pt>
                <c:pt idx="209">
                  <c:v>43872</c:v>
                </c:pt>
                <c:pt idx="210">
                  <c:v>43873</c:v>
                </c:pt>
                <c:pt idx="211">
                  <c:v>43874</c:v>
                </c:pt>
                <c:pt idx="212">
                  <c:v>43875</c:v>
                </c:pt>
                <c:pt idx="213">
                  <c:v>43876</c:v>
                </c:pt>
                <c:pt idx="214">
                  <c:v>43877</c:v>
                </c:pt>
                <c:pt idx="215">
                  <c:v>43878</c:v>
                </c:pt>
                <c:pt idx="216">
                  <c:v>43879</c:v>
                </c:pt>
                <c:pt idx="217">
                  <c:v>43880</c:v>
                </c:pt>
                <c:pt idx="218">
                  <c:v>43881</c:v>
                </c:pt>
                <c:pt idx="219">
                  <c:v>43882</c:v>
                </c:pt>
                <c:pt idx="220">
                  <c:v>43883</c:v>
                </c:pt>
                <c:pt idx="221">
                  <c:v>43884</c:v>
                </c:pt>
                <c:pt idx="222">
                  <c:v>43885</c:v>
                </c:pt>
                <c:pt idx="223">
                  <c:v>43886</c:v>
                </c:pt>
                <c:pt idx="224">
                  <c:v>43887</c:v>
                </c:pt>
                <c:pt idx="225">
                  <c:v>43888</c:v>
                </c:pt>
                <c:pt idx="226">
                  <c:v>43889</c:v>
                </c:pt>
                <c:pt idx="227">
                  <c:v>43890</c:v>
                </c:pt>
                <c:pt idx="228">
                  <c:v>43891</c:v>
                </c:pt>
                <c:pt idx="229">
                  <c:v>43892</c:v>
                </c:pt>
                <c:pt idx="230">
                  <c:v>43893</c:v>
                </c:pt>
                <c:pt idx="231">
                  <c:v>43894</c:v>
                </c:pt>
                <c:pt idx="232">
                  <c:v>43895</c:v>
                </c:pt>
                <c:pt idx="233">
                  <c:v>43896</c:v>
                </c:pt>
                <c:pt idx="234">
                  <c:v>43897</c:v>
                </c:pt>
                <c:pt idx="235">
                  <c:v>43898</c:v>
                </c:pt>
                <c:pt idx="236">
                  <c:v>43899</c:v>
                </c:pt>
                <c:pt idx="237">
                  <c:v>43900</c:v>
                </c:pt>
                <c:pt idx="238">
                  <c:v>43901</c:v>
                </c:pt>
                <c:pt idx="239">
                  <c:v>43902</c:v>
                </c:pt>
                <c:pt idx="240">
                  <c:v>43903</c:v>
                </c:pt>
                <c:pt idx="241">
                  <c:v>43904</c:v>
                </c:pt>
                <c:pt idx="242">
                  <c:v>43905</c:v>
                </c:pt>
                <c:pt idx="243">
                  <c:v>43906</c:v>
                </c:pt>
                <c:pt idx="244">
                  <c:v>43907</c:v>
                </c:pt>
                <c:pt idx="245">
                  <c:v>43908</c:v>
                </c:pt>
                <c:pt idx="246">
                  <c:v>43909</c:v>
                </c:pt>
                <c:pt idx="247">
                  <c:v>43910</c:v>
                </c:pt>
                <c:pt idx="248">
                  <c:v>43911</c:v>
                </c:pt>
                <c:pt idx="249">
                  <c:v>43912</c:v>
                </c:pt>
                <c:pt idx="250">
                  <c:v>43913</c:v>
                </c:pt>
                <c:pt idx="251">
                  <c:v>43914</c:v>
                </c:pt>
                <c:pt idx="252">
                  <c:v>43915</c:v>
                </c:pt>
                <c:pt idx="253">
                  <c:v>43916</c:v>
                </c:pt>
                <c:pt idx="254">
                  <c:v>43917</c:v>
                </c:pt>
                <c:pt idx="255">
                  <c:v>43918</c:v>
                </c:pt>
                <c:pt idx="256">
                  <c:v>43919</c:v>
                </c:pt>
                <c:pt idx="257">
                  <c:v>43920</c:v>
                </c:pt>
                <c:pt idx="258">
                  <c:v>43921</c:v>
                </c:pt>
                <c:pt idx="259">
                  <c:v>43922</c:v>
                </c:pt>
                <c:pt idx="260">
                  <c:v>43923</c:v>
                </c:pt>
                <c:pt idx="261">
                  <c:v>43924</c:v>
                </c:pt>
                <c:pt idx="262">
                  <c:v>43925</c:v>
                </c:pt>
                <c:pt idx="263">
                  <c:v>43926</c:v>
                </c:pt>
                <c:pt idx="264">
                  <c:v>43927</c:v>
                </c:pt>
                <c:pt idx="265">
                  <c:v>43928</c:v>
                </c:pt>
                <c:pt idx="266">
                  <c:v>43929</c:v>
                </c:pt>
                <c:pt idx="267">
                  <c:v>43930</c:v>
                </c:pt>
                <c:pt idx="268">
                  <c:v>43931</c:v>
                </c:pt>
                <c:pt idx="269">
                  <c:v>43932</c:v>
                </c:pt>
                <c:pt idx="270">
                  <c:v>43933</c:v>
                </c:pt>
                <c:pt idx="271">
                  <c:v>43934</c:v>
                </c:pt>
                <c:pt idx="272">
                  <c:v>43935</c:v>
                </c:pt>
                <c:pt idx="273">
                  <c:v>43936</c:v>
                </c:pt>
                <c:pt idx="274">
                  <c:v>43937</c:v>
                </c:pt>
                <c:pt idx="275">
                  <c:v>43938</c:v>
                </c:pt>
                <c:pt idx="276">
                  <c:v>43939</c:v>
                </c:pt>
                <c:pt idx="277">
                  <c:v>43940</c:v>
                </c:pt>
                <c:pt idx="278">
                  <c:v>43941</c:v>
                </c:pt>
                <c:pt idx="279">
                  <c:v>43942</c:v>
                </c:pt>
                <c:pt idx="280">
                  <c:v>43943</c:v>
                </c:pt>
                <c:pt idx="281">
                  <c:v>43944</c:v>
                </c:pt>
                <c:pt idx="282">
                  <c:v>43945</c:v>
                </c:pt>
                <c:pt idx="283">
                  <c:v>43946</c:v>
                </c:pt>
                <c:pt idx="284">
                  <c:v>43947</c:v>
                </c:pt>
                <c:pt idx="285">
                  <c:v>43948</c:v>
                </c:pt>
                <c:pt idx="286">
                  <c:v>43949</c:v>
                </c:pt>
                <c:pt idx="287">
                  <c:v>43950</c:v>
                </c:pt>
                <c:pt idx="288">
                  <c:v>43951</c:v>
                </c:pt>
                <c:pt idx="289">
                  <c:v>43952</c:v>
                </c:pt>
                <c:pt idx="290">
                  <c:v>43953</c:v>
                </c:pt>
                <c:pt idx="291">
                  <c:v>43954</c:v>
                </c:pt>
                <c:pt idx="292">
                  <c:v>43955</c:v>
                </c:pt>
                <c:pt idx="293">
                  <c:v>43956</c:v>
                </c:pt>
                <c:pt idx="294">
                  <c:v>43957</c:v>
                </c:pt>
                <c:pt idx="295">
                  <c:v>43958</c:v>
                </c:pt>
                <c:pt idx="296">
                  <c:v>43959</c:v>
                </c:pt>
                <c:pt idx="297">
                  <c:v>43960</c:v>
                </c:pt>
                <c:pt idx="298">
                  <c:v>43961</c:v>
                </c:pt>
                <c:pt idx="299">
                  <c:v>43962</c:v>
                </c:pt>
                <c:pt idx="300">
                  <c:v>43963</c:v>
                </c:pt>
                <c:pt idx="301">
                  <c:v>43964</c:v>
                </c:pt>
                <c:pt idx="302">
                  <c:v>43965</c:v>
                </c:pt>
                <c:pt idx="303">
                  <c:v>43966</c:v>
                </c:pt>
                <c:pt idx="304">
                  <c:v>43967</c:v>
                </c:pt>
                <c:pt idx="305">
                  <c:v>43968</c:v>
                </c:pt>
                <c:pt idx="306">
                  <c:v>43969</c:v>
                </c:pt>
                <c:pt idx="307">
                  <c:v>43970</c:v>
                </c:pt>
                <c:pt idx="308">
                  <c:v>43971</c:v>
                </c:pt>
                <c:pt idx="309">
                  <c:v>43972</c:v>
                </c:pt>
                <c:pt idx="310">
                  <c:v>43973</c:v>
                </c:pt>
                <c:pt idx="311">
                  <c:v>43974</c:v>
                </c:pt>
                <c:pt idx="312">
                  <c:v>43975</c:v>
                </c:pt>
                <c:pt idx="313">
                  <c:v>43976</c:v>
                </c:pt>
                <c:pt idx="314">
                  <c:v>43977</c:v>
                </c:pt>
                <c:pt idx="315">
                  <c:v>43978</c:v>
                </c:pt>
                <c:pt idx="316">
                  <c:v>43979</c:v>
                </c:pt>
                <c:pt idx="317">
                  <c:v>43980</c:v>
                </c:pt>
                <c:pt idx="318">
                  <c:v>43981</c:v>
                </c:pt>
                <c:pt idx="319">
                  <c:v>43982</c:v>
                </c:pt>
                <c:pt idx="320">
                  <c:v>43983</c:v>
                </c:pt>
                <c:pt idx="321">
                  <c:v>43984</c:v>
                </c:pt>
                <c:pt idx="322">
                  <c:v>43985</c:v>
                </c:pt>
                <c:pt idx="323">
                  <c:v>43986</c:v>
                </c:pt>
                <c:pt idx="324">
                  <c:v>43987</c:v>
                </c:pt>
                <c:pt idx="325">
                  <c:v>43988</c:v>
                </c:pt>
                <c:pt idx="326">
                  <c:v>43989</c:v>
                </c:pt>
                <c:pt idx="327">
                  <c:v>43990</c:v>
                </c:pt>
                <c:pt idx="328">
                  <c:v>43991</c:v>
                </c:pt>
                <c:pt idx="329">
                  <c:v>43992</c:v>
                </c:pt>
                <c:pt idx="330">
                  <c:v>43993</c:v>
                </c:pt>
                <c:pt idx="331">
                  <c:v>43994</c:v>
                </c:pt>
                <c:pt idx="332">
                  <c:v>43995</c:v>
                </c:pt>
                <c:pt idx="333">
                  <c:v>43996</c:v>
                </c:pt>
                <c:pt idx="334">
                  <c:v>43997</c:v>
                </c:pt>
                <c:pt idx="335">
                  <c:v>43998</c:v>
                </c:pt>
                <c:pt idx="336">
                  <c:v>43999</c:v>
                </c:pt>
                <c:pt idx="337">
                  <c:v>44000</c:v>
                </c:pt>
                <c:pt idx="338">
                  <c:v>44001</c:v>
                </c:pt>
                <c:pt idx="339">
                  <c:v>44002</c:v>
                </c:pt>
                <c:pt idx="340">
                  <c:v>44003</c:v>
                </c:pt>
                <c:pt idx="341">
                  <c:v>44004</c:v>
                </c:pt>
                <c:pt idx="342">
                  <c:v>44005</c:v>
                </c:pt>
                <c:pt idx="343">
                  <c:v>44006</c:v>
                </c:pt>
                <c:pt idx="344">
                  <c:v>44007</c:v>
                </c:pt>
                <c:pt idx="345">
                  <c:v>44008</c:v>
                </c:pt>
                <c:pt idx="346">
                  <c:v>44009</c:v>
                </c:pt>
                <c:pt idx="347">
                  <c:v>44010</c:v>
                </c:pt>
                <c:pt idx="348">
                  <c:v>44011</c:v>
                </c:pt>
                <c:pt idx="349">
                  <c:v>44012</c:v>
                </c:pt>
                <c:pt idx="350">
                  <c:v>44013</c:v>
                </c:pt>
                <c:pt idx="351">
                  <c:v>44014</c:v>
                </c:pt>
                <c:pt idx="352">
                  <c:v>44015</c:v>
                </c:pt>
                <c:pt idx="353">
                  <c:v>44016</c:v>
                </c:pt>
                <c:pt idx="354">
                  <c:v>44017</c:v>
                </c:pt>
                <c:pt idx="355">
                  <c:v>44018</c:v>
                </c:pt>
                <c:pt idx="356">
                  <c:v>44019</c:v>
                </c:pt>
                <c:pt idx="357">
                  <c:v>44020</c:v>
                </c:pt>
                <c:pt idx="358">
                  <c:v>44021</c:v>
                </c:pt>
                <c:pt idx="359">
                  <c:v>44022</c:v>
                </c:pt>
                <c:pt idx="360">
                  <c:v>44023</c:v>
                </c:pt>
                <c:pt idx="361">
                  <c:v>44024</c:v>
                </c:pt>
                <c:pt idx="362">
                  <c:v>44025</c:v>
                </c:pt>
                <c:pt idx="363">
                  <c:v>44026</c:v>
                </c:pt>
                <c:pt idx="364">
                  <c:v>44027</c:v>
                </c:pt>
                <c:pt idx="365">
                  <c:v>44028</c:v>
                </c:pt>
                <c:pt idx="366">
                  <c:v>44029</c:v>
                </c:pt>
                <c:pt idx="367">
                  <c:v>44030</c:v>
                </c:pt>
                <c:pt idx="368">
                  <c:v>44031</c:v>
                </c:pt>
                <c:pt idx="369">
                  <c:v>44032</c:v>
                </c:pt>
                <c:pt idx="370">
                  <c:v>44033</c:v>
                </c:pt>
                <c:pt idx="371">
                  <c:v>44034</c:v>
                </c:pt>
                <c:pt idx="372">
                  <c:v>44035</c:v>
                </c:pt>
                <c:pt idx="373">
                  <c:v>44036</c:v>
                </c:pt>
                <c:pt idx="374">
                  <c:v>44037</c:v>
                </c:pt>
                <c:pt idx="375">
                  <c:v>44038</c:v>
                </c:pt>
                <c:pt idx="376">
                  <c:v>44039</c:v>
                </c:pt>
                <c:pt idx="377">
                  <c:v>44040</c:v>
                </c:pt>
                <c:pt idx="378">
                  <c:v>44041</c:v>
                </c:pt>
                <c:pt idx="379">
                  <c:v>44042</c:v>
                </c:pt>
                <c:pt idx="380">
                  <c:v>44043</c:v>
                </c:pt>
                <c:pt idx="381">
                  <c:v>44044</c:v>
                </c:pt>
                <c:pt idx="382">
                  <c:v>44045</c:v>
                </c:pt>
                <c:pt idx="383">
                  <c:v>44046</c:v>
                </c:pt>
                <c:pt idx="384">
                  <c:v>44047</c:v>
                </c:pt>
                <c:pt idx="385">
                  <c:v>44048</c:v>
                </c:pt>
                <c:pt idx="386">
                  <c:v>44049</c:v>
                </c:pt>
                <c:pt idx="387">
                  <c:v>44050</c:v>
                </c:pt>
                <c:pt idx="388">
                  <c:v>44051</c:v>
                </c:pt>
                <c:pt idx="389">
                  <c:v>44052</c:v>
                </c:pt>
                <c:pt idx="390">
                  <c:v>44053</c:v>
                </c:pt>
                <c:pt idx="391">
                  <c:v>44054</c:v>
                </c:pt>
                <c:pt idx="392">
                  <c:v>44055</c:v>
                </c:pt>
                <c:pt idx="393">
                  <c:v>44056</c:v>
                </c:pt>
                <c:pt idx="394">
                  <c:v>44057</c:v>
                </c:pt>
                <c:pt idx="395">
                  <c:v>44058</c:v>
                </c:pt>
                <c:pt idx="396">
                  <c:v>44059</c:v>
                </c:pt>
                <c:pt idx="397">
                  <c:v>44060</c:v>
                </c:pt>
                <c:pt idx="398">
                  <c:v>44061</c:v>
                </c:pt>
                <c:pt idx="399">
                  <c:v>44062</c:v>
                </c:pt>
                <c:pt idx="400">
                  <c:v>44063</c:v>
                </c:pt>
                <c:pt idx="401">
                  <c:v>44064</c:v>
                </c:pt>
                <c:pt idx="402">
                  <c:v>44065</c:v>
                </c:pt>
                <c:pt idx="403">
                  <c:v>44066</c:v>
                </c:pt>
                <c:pt idx="404">
                  <c:v>44067</c:v>
                </c:pt>
                <c:pt idx="405">
                  <c:v>44068</c:v>
                </c:pt>
                <c:pt idx="406">
                  <c:v>44069</c:v>
                </c:pt>
                <c:pt idx="407">
                  <c:v>44070</c:v>
                </c:pt>
                <c:pt idx="408">
                  <c:v>44071</c:v>
                </c:pt>
                <c:pt idx="409">
                  <c:v>44072</c:v>
                </c:pt>
                <c:pt idx="410">
                  <c:v>44073</c:v>
                </c:pt>
                <c:pt idx="411">
                  <c:v>44074</c:v>
                </c:pt>
                <c:pt idx="412">
                  <c:v>44075</c:v>
                </c:pt>
                <c:pt idx="413">
                  <c:v>44076</c:v>
                </c:pt>
                <c:pt idx="414">
                  <c:v>44077</c:v>
                </c:pt>
                <c:pt idx="415">
                  <c:v>44078</c:v>
                </c:pt>
                <c:pt idx="416">
                  <c:v>44079</c:v>
                </c:pt>
                <c:pt idx="417">
                  <c:v>44080</c:v>
                </c:pt>
                <c:pt idx="418">
                  <c:v>44081</c:v>
                </c:pt>
                <c:pt idx="419">
                  <c:v>44082</c:v>
                </c:pt>
                <c:pt idx="420">
                  <c:v>44083</c:v>
                </c:pt>
                <c:pt idx="421">
                  <c:v>44084</c:v>
                </c:pt>
                <c:pt idx="422">
                  <c:v>44085</c:v>
                </c:pt>
                <c:pt idx="423">
                  <c:v>44086</c:v>
                </c:pt>
                <c:pt idx="424">
                  <c:v>44087</c:v>
                </c:pt>
                <c:pt idx="425">
                  <c:v>44088</c:v>
                </c:pt>
                <c:pt idx="426">
                  <c:v>44089</c:v>
                </c:pt>
                <c:pt idx="427">
                  <c:v>44090</c:v>
                </c:pt>
                <c:pt idx="428">
                  <c:v>44091</c:v>
                </c:pt>
                <c:pt idx="429">
                  <c:v>44092</c:v>
                </c:pt>
                <c:pt idx="430">
                  <c:v>44093</c:v>
                </c:pt>
                <c:pt idx="431">
                  <c:v>44094</c:v>
                </c:pt>
                <c:pt idx="432">
                  <c:v>44095</c:v>
                </c:pt>
                <c:pt idx="433">
                  <c:v>44096</c:v>
                </c:pt>
                <c:pt idx="434">
                  <c:v>44097</c:v>
                </c:pt>
                <c:pt idx="435">
                  <c:v>44098</c:v>
                </c:pt>
                <c:pt idx="436">
                  <c:v>44099</c:v>
                </c:pt>
                <c:pt idx="437">
                  <c:v>44100</c:v>
                </c:pt>
                <c:pt idx="438">
                  <c:v>44101</c:v>
                </c:pt>
                <c:pt idx="439">
                  <c:v>44102</c:v>
                </c:pt>
                <c:pt idx="440">
                  <c:v>44103</c:v>
                </c:pt>
                <c:pt idx="441">
                  <c:v>44104</c:v>
                </c:pt>
                <c:pt idx="442">
                  <c:v>44105</c:v>
                </c:pt>
                <c:pt idx="443">
                  <c:v>44106</c:v>
                </c:pt>
                <c:pt idx="444">
                  <c:v>44107</c:v>
                </c:pt>
                <c:pt idx="445">
                  <c:v>44108</c:v>
                </c:pt>
                <c:pt idx="446">
                  <c:v>44109</c:v>
                </c:pt>
                <c:pt idx="447">
                  <c:v>44110</c:v>
                </c:pt>
                <c:pt idx="448">
                  <c:v>44111</c:v>
                </c:pt>
                <c:pt idx="449">
                  <c:v>44112</c:v>
                </c:pt>
                <c:pt idx="450">
                  <c:v>44113</c:v>
                </c:pt>
                <c:pt idx="451">
                  <c:v>44114</c:v>
                </c:pt>
                <c:pt idx="452">
                  <c:v>44115</c:v>
                </c:pt>
                <c:pt idx="453">
                  <c:v>44116</c:v>
                </c:pt>
                <c:pt idx="454">
                  <c:v>44117</c:v>
                </c:pt>
                <c:pt idx="455">
                  <c:v>44118</c:v>
                </c:pt>
                <c:pt idx="456">
                  <c:v>44119</c:v>
                </c:pt>
                <c:pt idx="457">
                  <c:v>44120</c:v>
                </c:pt>
                <c:pt idx="458">
                  <c:v>44121</c:v>
                </c:pt>
                <c:pt idx="459">
                  <c:v>44122</c:v>
                </c:pt>
                <c:pt idx="460">
                  <c:v>44123</c:v>
                </c:pt>
                <c:pt idx="461">
                  <c:v>44124</c:v>
                </c:pt>
                <c:pt idx="462">
                  <c:v>44125</c:v>
                </c:pt>
                <c:pt idx="463">
                  <c:v>44126</c:v>
                </c:pt>
                <c:pt idx="464">
                  <c:v>44127</c:v>
                </c:pt>
                <c:pt idx="465">
                  <c:v>44128</c:v>
                </c:pt>
                <c:pt idx="466">
                  <c:v>44129</c:v>
                </c:pt>
                <c:pt idx="467">
                  <c:v>44130</c:v>
                </c:pt>
                <c:pt idx="468">
                  <c:v>44131</c:v>
                </c:pt>
                <c:pt idx="469">
                  <c:v>44132</c:v>
                </c:pt>
                <c:pt idx="470">
                  <c:v>44133</c:v>
                </c:pt>
                <c:pt idx="471">
                  <c:v>44134</c:v>
                </c:pt>
                <c:pt idx="472">
                  <c:v>44135</c:v>
                </c:pt>
                <c:pt idx="473">
                  <c:v>44136</c:v>
                </c:pt>
                <c:pt idx="474">
                  <c:v>44137</c:v>
                </c:pt>
                <c:pt idx="475">
                  <c:v>44138</c:v>
                </c:pt>
                <c:pt idx="476">
                  <c:v>44139</c:v>
                </c:pt>
                <c:pt idx="477">
                  <c:v>44140</c:v>
                </c:pt>
                <c:pt idx="478">
                  <c:v>44141</c:v>
                </c:pt>
                <c:pt idx="479">
                  <c:v>44142</c:v>
                </c:pt>
                <c:pt idx="480">
                  <c:v>44143</c:v>
                </c:pt>
                <c:pt idx="481">
                  <c:v>44144</c:v>
                </c:pt>
                <c:pt idx="482">
                  <c:v>44145</c:v>
                </c:pt>
                <c:pt idx="483">
                  <c:v>44146</c:v>
                </c:pt>
                <c:pt idx="484">
                  <c:v>44147</c:v>
                </c:pt>
                <c:pt idx="485">
                  <c:v>44148</c:v>
                </c:pt>
                <c:pt idx="486">
                  <c:v>44149</c:v>
                </c:pt>
                <c:pt idx="487">
                  <c:v>44150</c:v>
                </c:pt>
                <c:pt idx="488">
                  <c:v>44151</c:v>
                </c:pt>
                <c:pt idx="489">
                  <c:v>44152</c:v>
                </c:pt>
                <c:pt idx="490">
                  <c:v>44153</c:v>
                </c:pt>
                <c:pt idx="491">
                  <c:v>44154</c:v>
                </c:pt>
                <c:pt idx="492">
                  <c:v>44155</c:v>
                </c:pt>
                <c:pt idx="493">
                  <c:v>44156</c:v>
                </c:pt>
                <c:pt idx="494">
                  <c:v>44157</c:v>
                </c:pt>
                <c:pt idx="495">
                  <c:v>44158</c:v>
                </c:pt>
                <c:pt idx="496">
                  <c:v>44159</c:v>
                </c:pt>
                <c:pt idx="497">
                  <c:v>44160</c:v>
                </c:pt>
                <c:pt idx="498">
                  <c:v>44161</c:v>
                </c:pt>
                <c:pt idx="499">
                  <c:v>44162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82.419974974300004</c:v>
                </c:pt>
                <c:pt idx="1">
                  <c:v>82.500012198199997</c:v>
                </c:pt>
                <c:pt idx="2">
                  <c:v>82.515309478099994</c:v>
                </c:pt>
                <c:pt idx="3">
                  <c:v>82.515309478099994</c:v>
                </c:pt>
                <c:pt idx="4">
                  <c:v>82.515309478099994</c:v>
                </c:pt>
                <c:pt idx="5">
                  <c:v>82.340522131499995</c:v>
                </c:pt>
                <c:pt idx="6">
                  <c:v>82.275809525900002</c:v>
                </c:pt>
                <c:pt idx="7">
                  <c:v>81.815767580300005</c:v>
                </c:pt>
                <c:pt idx="8">
                  <c:v>81.881338789400004</c:v>
                </c:pt>
                <c:pt idx="9">
                  <c:v>81.856509951600003</c:v>
                </c:pt>
                <c:pt idx="10">
                  <c:v>81.856509951600003</c:v>
                </c:pt>
                <c:pt idx="11">
                  <c:v>81.856509951600003</c:v>
                </c:pt>
                <c:pt idx="12">
                  <c:v>81.775756424999997</c:v>
                </c:pt>
                <c:pt idx="13">
                  <c:v>81.2289604666</c:v>
                </c:pt>
                <c:pt idx="14">
                  <c:v>81.221433907199994</c:v>
                </c:pt>
                <c:pt idx="15">
                  <c:v>81.403084233599998</c:v>
                </c:pt>
                <c:pt idx="16">
                  <c:v>81.080449364900005</c:v>
                </c:pt>
                <c:pt idx="17">
                  <c:v>81.080449364900005</c:v>
                </c:pt>
                <c:pt idx="18">
                  <c:v>81.080449364900005</c:v>
                </c:pt>
                <c:pt idx="19">
                  <c:v>80.724275517400002</c:v>
                </c:pt>
                <c:pt idx="20">
                  <c:v>80.785367615599995</c:v>
                </c:pt>
                <c:pt idx="21">
                  <c:v>80.6026440654</c:v>
                </c:pt>
                <c:pt idx="22">
                  <c:v>80.588481520399995</c:v>
                </c:pt>
                <c:pt idx="23">
                  <c:v>80.484700744099996</c:v>
                </c:pt>
                <c:pt idx="24">
                  <c:v>80.484700744099996</c:v>
                </c:pt>
                <c:pt idx="25">
                  <c:v>80.484700744099996</c:v>
                </c:pt>
                <c:pt idx="26">
                  <c:v>80.491413674699999</c:v>
                </c:pt>
                <c:pt idx="27">
                  <c:v>80.711409392299998</c:v>
                </c:pt>
                <c:pt idx="28">
                  <c:v>80.607152261600007</c:v>
                </c:pt>
                <c:pt idx="29">
                  <c:v>81.146179548700005</c:v>
                </c:pt>
                <c:pt idx="30">
                  <c:v>81.575703133700003</c:v>
                </c:pt>
                <c:pt idx="31">
                  <c:v>81.575703133700003</c:v>
                </c:pt>
                <c:pt idx="32">
                  <c:v>81.575703133700003</c:v>
                </c:pt>
                <c:pt idx="33">
                  <c:v>81.602524352800003</c:v>
                </c:pt>
                <c:pt idx="34">
                  <c:v>80.963945135299994</c:v>
                </c:pt>
                <c:pt idx="35">
                  <c:v>81.160028103499997</c:v>
                </c:pt>
                <c:pt idx="36">
                  <c:v>80.963432912200005</c:v>
                </c:pt>
                <c:pt idx="37">
                  <c:v>80.661191410699999</c:v>
                </c:pt>
                <c:pt idx="38">
                  <c:v>80.661191410699999</c:v>
                </c:pt>
                <c:pt idx="39">
                  <c:v>80.661191410699999</c:v>
                </c:pt>
                <c:pt idx="40">
                  <c:v>80.824945180699999</c:v>
                </c:pt>
                <c:pt idx="41">
                  <c:v>80.820149572299997</c:v>
                </c:pt>
                <c:pt idx="42">
                  <c:v>80.843582699999999</c:v>
                </c:pt>
                <c:pt idx="43">
                  <c:v>80.7054534679</c:v>
                </c:pt>
                <c:pt idx="44">
                  <c:v>80.937349922099997</c:v>
                </c:pt>
                <c:pt idx="45">
                  <c:v>80.937349922099997</c:v>
                </c:pt>
                <c:pt idx="46">
                  <c:v>80.937349922099997</c:v>
                </c:pt>
                <c:pt idx="47">
                  <c:v>80.787442579100002</c:v>
                </c:pt>
                <c:pt idx="48">
                  <c:v>80.933336791599999</c:v>
                </c:pt>
                <c:pt idx="49">
                  <c:v>80.850357187599997</c:v>
                </c:pt>
                <c:pt idx="50">
                  <c:v>80.720455398699997</c:v>
                </c:pt>
                <c:pt idx="51">
                  <c:v>80.785091874100004</c:v>
                </c:pt>
                <c:pt idx="52">
                  <c:v>80.785091874100004</c:v>
                </c:pt>
                <c:pt idx="53">
                  <c:v>80.785091874100004</c:v>
                </c:pt>
                <c:pt idx="54">
                  <c:v>81.0672417623</c:v>
                </c:pt>
                <c:pt idx="55">
                  <c:v>81.273087160800003</c:v>
                </c:pt>
                <c:pt idx="56">
                  <c:v>81.339963367799996</c:v>
                </c:pt>
                <c:pt idx="57">
                  <c:v>81.456282811799994</c:v>
                </c:pt>
                <c:pt idx="58">
                  <c:v>81.346572274400003</c:v>
                </c:pt>
                <c:pt idx="59">
                  <c:v>81.346572274400003</c:v>
                </c:pt>
                <c:pt idx="60">
                  <c:v>81.346572274400003</c:v>
                </c:pt>
                <c:pt idx="61">
                  <c:v>81.484663832300001</c:v>
                </c:pt>
                <c:pt idx="62">
                  <c:v>81.484663832300001</c:v>
                </c:pt>
                <c:pt idx="63">
                  <c:v>81.535531697500005</c:v>
                </c:pt>
                <c:pt idx="64">
                  <c:v>81.086703635199996</c:v>
                </c:pt>
                <c:pt idx="65">
                  <c:v>80.968193454200005</c:v>
                </c:pt>
                <c:pt idx="66">
                  <c:v>80.968193454200005</c:v>
                </c:pt>
                <c:pt idx="67">
                  <c:v>80.968193454200005</c:v>
                </c:pt>
                <c:pt idx="68">
                  <c:v>80.785852669799993</c:v>
                </c:pt>
                <c:pt idx="69">
                  <c:v>80.649353228300001</c:v>
                </c:pt>
                <c:pt idx="70">
                  <c:v>80.419966431299997</c:v>
                </c:pt>
                <c:pt idx="71">
                  <c:v>80.638082649500006</c:v>
                </c:pt>
                <c:pt idx="72">
                  <c:v>79.798673415899998</c:v>
                </c:pt>
                <c:pt idx="73">
                  <c:v>79.798673415899998</c:v>
                </c:pt>
                <c:pt idx="74">
                  <c:v>79.798673415899998</c:v>
                </c:pt>
                <c:pt idx="75">
                  <c:v>79.798673415899998</c:v>
                </c:pt>
                <c:pt idx="76">
                  <c:v>79.798673415899998</c:v>
                </c:pt>
                <c:pt idx="77">
                  <c:v>79.6761599461</c:v>
                </c:pt>
                <c:pt idx="78">
                  <c:v>80.077344418600006</c:v>
                </c:pt>
                <c:pt idx="79">
                  <c:v>79.865605009099994</c:v>
                </c:pt>
                <c:pt idx="80">
                  <c:v>79.865605009099994</c:v>
                </c:pt>
                <c:pt idx="81">
                  <c:v>79.865605009099994</c:v>
                </c:pt>
                <c:pt idx="82">
                  <c:v>80.102009274899999</c:v>
                </c:pt>
                <c:pt idx="83">
                  <c:v>80.102009274899999</c:v>
                </c:pt>
                <c:pt idx="84">
                  <c:v>80.102009274899999</c:v>
                </c:pt>
                <c:pt idx="85">
                  <c:v>80.404384542800003</c:v>
                </c:pt>
                <c:pt idx="86">
                  <c:v>80.679388234399994</c:v>
                </c:pt>
                <c:pt idx="87">
                  <c:v>80.679388234399994</c:v>
                </c:pt>
                <c:pt idx="88">
                  <c:v>80.679388234399994</c:v>
                </c:pt>
                <c:pt idx="89">
                  <c:v>80.679388234399994</c:v>
                </c:pt>
                <c:pt idx="90">
                  <c:v>80.819883364500001</c:v>
                </c:pt>
                <c:pt idx="91">
                  <c:v>81.317399643499996</c:v>
                </c:pt>
                <c:pt idx="92">
                  <c:v>81.7321880091</c:v>
                </c:pt>
                <c:pt idx="93">
                  <c:v>81.721208824800001</c:v>
                </c:pt>
                <c:pt idx="94">
                  <c:v>81.721208824800001</c:v>
                </c:pt>
                <c:pt idx="95">
                  <c:v>81.721208824800001</c:v>
                </c:pt>
                <c:pt idx="96">
                  <c:v>81.721208824800001</c:v>
                </c:pt>
                <c:pt idx="97">
                  <c:v>81.894615470100007</c:v>
                </c:pt>
                <c:pt idx="98">
                  <c:v>81.833295466600006</c:v>
                </c:pt>
                <c:pt idx="99">
                  <c:v>81.556307974800006</c:v>
                </c:pt>
                <c:pt idx="100">
                  <c:v>81.873140082000006</c:v>
                </c:pt>
                <c:pt idx="101">
                  <c:v>81.873140082000006</c:v>
                </c:pt>
                <c:pt idx="102">
                  <c:v>81.873140082000006</c:v>
                </c:pt>
                <c:pt idx="103">
                  <c:v>81.676055882599996</c:v>
                </c:pt>
                <c:pt idx="104">
                  <c:v>81.667681032000004</c:v>
                </c:pt>
                <c:pt idx="105">
                  <c:v>81.721920978599996</c:v>
                </c:pt>
                <c:pt idx="106">
                  <c:v>81.897885112899999</c:v>
                </c:pt>
                <c:pt idx="107">
                  <c:v>81.702096988400001</c:v>
                </c:pt>
                <c:pt idx="108">
                  <c:v>81.702096988400001</c:v>
                </c:pt>
                <c:pt idx="109">
                  <c:v>81.702096988400001</c:v>
                </c:pt>
                <c:pt idx="110">
                  <c:v>81.8311135095</c:v>
                </c:pt>
                <c:pt idx="111">
                  <c:v>81.216085481700006</c:v>
                </c:pt>
                <c:pt idx="112">
                  <c:v>80.871995258400005</c:v>
                </c:pt>
                <c:pt idx="113">
                  <c:v>80.769609460599995</c:v>
                </c:pt>
                <c:pt idx="114">
                  <c:v>80.834547586599996</c:v>
                </c:pt>
                <c:pt idx="115">
                  <c:v>80.834547586599996</c:v>
                </c:pt>
                <c:pt idx="116">
                  <c:v>80.834547586599996</c:v>
                </c:pt>
                <c:pt idx="117">
                  <c:v>80.819841136899996</c:v>
                </c:pt>
                <c:pt idx="118">
                  <c:v>81.062165198599999</c:v>
                </c:pt>
                <c:pt idx="119">
                  <c:v>80.647855001500005</c:v>
                </c:pt>
                <c:pt idx="120">
                  <c:v>80.455656922800003</c:v>
                </c:pt>
                <c:pt idx="121">
                  <c:v>80.328177690900006</c:v>
                </c:pt>
                <c:pt idx="122">
                  <c:v>80.328177690900006</c:v>
                </c:pt>
                <c:pt idx="123">
                  <c:v>80.328177690900006</c:v>
                </c:pt>
                <c:pt idx="124">
                  <c:v>80.101889962000001</c:v>
                </c:pt>
                <c:pt idx="125">
                  <c:v>79.997764413599995</c:v>
                </c:pt>
                <c:pt idx="126">
                  <c:v>80.248760239399999</c:v>
                </c:pt>
                <c:pt idx="127">
                  <c:v>79.959979489800006</c:v>
                </c:pt>
                <c:pt idx="128">
                  <c:v>80.035765918199999</c:v>
                </c:pt>
                <c:pt idx="129">
                  <c:v>80.035765918199999</c:v>
                </c:pt>
                <c:pt idx="130">
                  <c:v>80.035765918199999</c:v>
                </c:pt>
                <c:pt idx="131">
                  <c:v>79.8816210114</c:v>
                </c:pt>
                <c:pt idx="132">
                  <c:v>79.9041268342</c:v>
                </c:pt>
                <c:pt idx="133">
                  <c:v>80.071240958800004</c:v>
                </c:pt>
                <c:pt idx="134">
                  <c:v>80.046592124300005</c:v>
                </c:pt>
                <c:pt idx="135">
                  <c:v>80.187331689800004</c:v>
                </c:pt>
                <c:pt idx="136">
                  <c:v>80.187331689800004</c:v>
                </c:pt>
                <c:pt idx="137">
                  <c:v>80.187331689800004</c:v>
                </c:pt>
                <c:pt idx="138">
                  <c:v>80.119935200399993</c:v>
                </c:pt>
                <c:pt idx="139">
                  <c:v>80.470527490400002</c:v>
                </c:pt>
                <c:pt idx="140">
                  <c:v>80.334027872500002</c:v>
                </c:pt>
                <c:pt idx="141">
                  <c:v>80.299818276500005</c:v>
                </c:pt>
                <c:pt idx="142">
                  <c:v>80.245734572100005</c:v>
                </c:pt>
                <c:pt idx="143">
                  <c:v>80.245734572100005</c:v>
                </c:pt>
                <c:pt idx="144">
                  <c:v>80.245734572100005</c:v>
                </c:pt>
                <c:pt idx="145">
                  <c:v>80.368353633699996</c:v>
                </c:pt>
                <c:pt idx="146">
                  <c:v>80.258762532099993</c:v>
                </c:pt>
                <c:pt idx="147">
                  <c:v>80.545170055400007</c:v>
                </c:pt>
                <c:pt idx="148">
                  <c:v>80.812866772299998</c:v>
                </c:pt>
                <c:pt idx="149">
                  <c:v>81.016263617299998</c:v>
                </c:pt>
                <c:pt idx="150">
                  <c:v>81.016263617299998</c:v>
                </c:pt>
                <c:pt idx="151">
                  <c:v>81.016263617299998</c:v>
                </c:pt>
                <c:pt idx="152">
                  <c:v>81.363800125200001</c:v>
                </c:pt>
                <c:pt idx="153">
                  <c:v>81.238273428100001</c:v>
                </c:pt>
                <c:pt idx="154">
                  <c:v>81.290408027799998</c:v>
                </c:pt>
                <c:pt idx="155">
                  <c:v>81.059690407100007</c:v>
                </c:pt>
                <c:pt idx="156">
                  <c:v>80.718135391000004</c:v>
                </c:pt>
                <c:pt idx="157">
                  <c:v>80.718135391000004</c:v>
                </c:pt>
                <c:pt idx="158">
                  <c:v>80.718135391000004</c:v>
                </c:pt>
                <c:pt idx="159">
                  <c:v>80.461526727800006</c:v>
                </c:pt>
                <c:pt idx="160">
                  <c:v>80.320338884700007</c:v>
                </c:pt>
                <c:pt idx="161">
                  <c:v>80.320338884700007</c:v>
                </c:pt>
                <c:pt idx="162">
                  <c:v>80.523633631400003</c:v>
                </c:pt>
                <c:pt idx="163">
                  <c:v>80.557026568500007</c:v>
                </c:pt>
                <c:pt idx="164">
                  <c:v>80.557026568500007</c:v>
                </c:pt>
                <c:pt idx="165">
                  <c:v>80.557026568500007</c:v>
                </c:pt>
                <c:pt idx="166">
                  <c:v>80.643071828900005</c:v>
                </c:pt>
                <c:pt idx="167">
                  <c:v>80.628701948200003</c:v>
                </c:pt>
                <c:pt idx="168">
                  <c:v>80.628701948200003</c:v>
                </c:pt>
                <c:pt idx="169">
                  <c:v>80.471846440899995</c:v>
                </c:pt>
                <c:pt idx="170">
                  <c:v>80.597992336700003</c:v>
                </c:pt>
                <c:pt idx="171">
                  <c:v>80.597992336700003</c:v>
                </c:pt>
                <c:pt idx="172">
                  <c:v>80.597992336700003</c:v>
                </c:pt>
                <c:pt idx="173">
                  <c:v>80.941238046699993</c:v>
                </c:pt>
                <c:pt idx="174">
                  <c:v>80.743858214900001</c:v>
                </c:pt>
                <c:pt idx="175">
                  <c:v>80.576843618200002</c:v>
                </c:pt>
                <c:pt idx="176">
                  <c:v>80.707842830100006</c:v>
                </c:pt>
                <c:pt idx="177">
                  <c:v>80.745264393100001</c:v>
                </c:pt>
                <c:pt idx="178">
                  <c:v>80.745264393100001</c:v>
                </c:pt>
                <c:pt idx="179">
                  <c:v>80.745264393100001</c:v>
                </c:pt>
                <c:pt idx="180">
                  <c:v>80.769562423699995</c:v>
                </c:pt>
                <c:pt idx="181">
                  <c:v>80.759218917499993</c:v>
                </c:pt>
                <c:pt idx="182">
                  <c:v>80.556796235299998</c:v>
                </c:pt>
                <c:pt idx="183">
                  <c:v>80.559458512600003</c:v>
                </c:pt>
                <c:pt idx="184">
                  <c:v>80.470348228099994</c:v>
                </c:pt>
                <c:pt idx="185">
                  <c:v>80.470348228099994</c:v>
                </c:pt>
                <c:pt idx="186">
                  <c:v>80.470348228099994</c:v>
                </c:pt>
                <c:pt idx="187">
                  <c:v>80.311299009899997</c:v>
                </c:pt>
                <c:pt idx="188">
                  <c:v>80.281846069899998</c:v>
                </c:pt>
                <c:pt idx="189">
                  <c:v>80.163997303299993</c:v>
                </c:pt>
                <c:pt idx="190">
                  <c:v>80.297589305700001</c:v>
                </c:pt>
                <c:pt idx="191">
                  <c:v>80.159990962699993</c:v>
                </c:pt>
                <c:pt idx="192">
                  <c:v>80.159990962699993</c:v>
                </c:pt>
                <c:pt idx="193">
                  <c:v>80.159990962699993</c:v>
                </c:pt>
                <c:pt idx="194">
                  <c:v>80.032495355500004</c:v>
                </c:pt>
                <c:pt idx="195">
                  <c:v>79.9066393433</c:v>
                </c:pt>
                <c:pt idx="196">
                  <c:v>79.950227354800006</c:v>
                </c:pt>
                <c:pt idx="197">
                  <c:v>79.766719262999999</c:v>
                </c:pt>
                <c:pt idx="198">
                  <c:v>79.736513088099997</c:v>
                </c:pt>
                <c:pt idx="199">
                  <c:v>79.736513088099997</c:v>
                </c:pt>
                <c:pt idx="200">
                  <c:v>79.736513088099997</c:v>
                </c:pt>
                <c:pt idx="201">
                  <c:v>79.601111224999997</c:v>
                </c:pt>
                <c:pt idx="202">
                  <c:v>79.666065711499996</c:v>
                </c:pt>
                <c:pt idx="203">
                  <c:v>79.772330309500006</c:v>
                </c:pt>
                <c:pt idx="204">
                  <c:v>79.384964180099999</c:v>
                </c:pt>
                <c:pt idx="205">
                  <c:v>78.939793525200002</c:v>
                </c:pt>
                <c:pt idx="206">
                  <c:v>78.939793525200002</c:v>
                </c:pt>
                <c:pt idx="207">
                  <c:v>78.939793525200002</c:v>
                </c:pt>
                <c:pt idx="208">
                  <c:v>78.781129489199998</c:v>
                </c:pt>
                <c:pt idx="209">
                  <c:v>78.660463249399996</c:v>
                </c:pt>
                <c:pt idx="210">
                  <c:v>78.814785420099994</c:v>
                </c:pt>
                <c:pt idx="211">
                  <c:v>78.853868932799998</c:v>
                </c:pt>
                <c:pt idx="212">
                  <c:v>78.912564331699997</c:v>
                </c:pt>
                <c:pt idx="213">
                  <c:v>78.912564331699997</c:v>
                </c:pt>
                <c:pt idx="214">
                  <c:v>78.912564331699997</c:v>
                </c:pt>
                <c:pt idx="215">
                  <c:v>78.7647835426</c:v>
                </c:pt>
                <c:pt idx="216">
                  <c:v>78.398744825600005</c:v>
                </c:pt>
                <c:pt idx="217">
                  <c:v>78.466027643800004</c:v>
                </c:pt>
                <c:pt idx="218">
                  <c:v>78.456142494000005</c:v>
                </c:pt>
                <c:pt idx="219">
                  <c:v>78.278296930500005</c:v>
                </c:pt>
                <c:pt idx="220">
                  <c:v>78.278296930500005</c:v>
                </c:pt>
                <c:pt idx="221">
                  <c:v>78.278296930500005</c:v>
                </c:pt>
                <c:pt idx="222">
                  <c:v>78.502260680299997</c:v>
                </c:pt>
                <c:pt idx="223">
                  <c:v>78.4130925929</c:v>
                </c:pt>
                <c:pt idx="224">
                  <c:v>78.755666757300006</c:v>
                </c:pt>
                <c:pt idx="225">
                  <c:v>78.722110884200006</c:v>
                </c:pt>
                <c:pt idx="226">
                  <c:v>79.543271330699994</c:v>
                </c:pt>
                <c:pt idx="227">
                  <c:v>79.543271330699994</c:v>
                </c:pt>
                <c:pt idx="228">
                  <c:v>79.543271330699994</c:v>
                </c:pt>
                <c:pt idx="229">
                  <c:v>79.543271330699994</c:v>
                </c:pt>
                <c:pt idx="230">
                  <c:v>79.666885130899999</c:v>
                </c:pt>
                <c:pt idx="231">
                  <c:v>79.888397323299998</c:v>
                </c:pt>
                <c:pt idx="232">
                  <c:v>80.138537206300001</c:v>
                </c:pt>
                <c:pt idx="233">
                  <c:v>80.798554854399995</c:v>
                </c:pt>
                <c:pt idx="234">
                  <c:v>80.798554854399995</c:v>
                </c:pt>
                <c:pt idx="235">
                  <c:v>80.798554854399995</c:v>
                </c:pt>
                <c:pt idx="236">
                  <c:v>81.300184100500005</c:v>
                </c:pt>
                <c:pt idx="237">
                  <c:v>81.300184100500005</c:v>
                </c:pt>
                <c:pt idx="238">
                  <c:v>81.300184100500005</c:v>
                </c:pt>
                <c:pt idx="239">
                  <c:v>83.333160712500003</c:v>
                </c:pt>
                <c:pt idx="240">
                  <c:v>83.565777744599998</c:v>
                </c:pt>
                <c:pt idx="241">
                  <c:v>83.565777744599998</c:v>
                </c:pt>
                <c:pt idx="242">
                  <c:v>83.565777744599998</c:v>
                </c:pt>
                <c:pt idx="243">
                  <c:v>84.845158492500005</c:v>
                </c:pt>
                <c:pt idx="244">
                  <c:v>87.0982656682</c:v>
                </c:pt>
                <c:pt idx="245">
                  <c:v>85.807270663300002</c:v>
                </c:pt>
                <c:pt idx="246">
                  <c:v>81.766305662400001</c:v>
                </c:pt>
                <c:pt idx="247">
                  <c:v>80.138290271299994</c:v>
                </c:pt>
                <c:pt idx="248">
                  <c:v>80.138290271299994</c:v>
                </c:pt>
                <c:pt idx="249">
                  <c:v>80.138290271299994</c:v>
                </c:pt>
                <c:pt idx="250">
                  <c:v>81.680327672399997</c:v>
                </c:pt>
                <c:pt idx="251">
                  <c:v>81.517430158600007</c:v>
                </c:pt>
                <c:pt idx="252">
                  <c:v>81.152306048400007</c:v>
                </c:pt>
                <c:pt idx="253">
                  <c:v>81.227004297500002</c:v>
                </c:pt>
                <c:pt idx="254">
                  <c:v>80.983949231500006</c:v>
                </c:pt>
                <c:pt idx="255">
                  <c:v>80.983949231500006</c:v>
                </c:pt>
                <c:pt idx="256">
                  <c:v>80.983949231500006</c:v>
                </c:pt>
                <c:pt idx="257">
                  <c:v>80.723790366700001</c:v>
                </c:pt>
                <c:pt idx="258">
                  <c:v>79.9686228857</c:v>
                </c:pt>
                <c:pt idx="259">
                  <c:v>79.733094623699998</c:v>
                </c:pt>
                <c:pt idx="260">
                  <c:v>81.395049793599995</c:v>
                </c:pt>
                <c:pt idx="261">
                  <c:v>81.199080313500005</c:v>
                </c:pt>
                <c:pt idx="262">
                  <c:v>81.199080313500005</c:v>
                </c:pt>
                <c:pt idx="263">
                  <c:v>81.199080313500005</c:v>
                </c:pt>
                <c:pt idx="264">
                  <c:v>80.9479934923</c:v>
                </c:pt>
                <c:pt idx="265">
                  <c:v>80.818545446100003</c:v>
                </c:pt>
                <c:pt idx="266">
                  <c:v>80.818545446100003</c:v>
                </c:pt>
                <c:pt idx="267">
                  <c:v>80.818545446100003</c:v>
                </c:pt>
                <c:pt idx="268">
                  <c:v>80.818545446100003</c:v>
                </c:pt>
                <c:pt idx="269">
                  <c:v>80.818545446100003</c:v>
                </c:pt>
                <c:pt idx="270">
                  <c:v>80.818545446100003</c:v>
                </c:pt>
                <c:pt idx="271">
                  <c:v>80.818545446100003</c:v>
                </c:pt>
                <c:pt idx="272">
                  <c:v>80.596337736799995</c:v>
                </c:pt>
                <c:pt idx="273">
                  <c:v>80.596337736799995</c:v>
                </c:pt>
                <c:pt idx="274">
                  <c:v>80.614576297499994</c:v>
                </c:pt>
                <c:pt idx="275">
                  <c:v>80.448444318400007</c:v>
                </c:pt>
                <c:pt idx="276">
                  <c:v>80.448444318400007</c:v>
                </c:pt>
                <c:pt idx="277">
                  <c:v>80.448444318400007</c:v>
                </c:pt>
                <c:pt idx="278">
                  <c:v>80.273384696600004</c:v>
                </c:pt>
                <c:pt idx="279">
                  <c:v>79.320231371099993</c:v>
                </c:pt>
                <c:pt idx="280">
                  <c:v>79.198791390799997</c:v>
                </c:pt>
                <c:pt idx="281">
                  <c:v>79.389235755000001</c:v>
                </c:pt>
                <c:pt idx="282">
                  <c:v>78.535473998399993</c:v>
                </c:pt>
                <c:pt idx="283">
                  <c:v>78.535473998399993</c:v>
                </c:pt>
                <c:pt idx="284">
                  <c:v>78.535473998399993</c:v>
                </c:pt>
                <c:pt idx="285">
                  <c:v>78.662979015399998</c:v>
                </c:pt>
                <c:pt idx="286">
                  <c:v>78.251111109899995</c:v>
                </c:pt>
                <c:pt idx="287">
                  <c:v>78.251111109899995</c:v>
                </c:pt>
                <c:pt idx="288">
                  <c:v>78.713842292099997</c:v>
                </c:pt>
                <c:pt idx="289">
                  <c:v>78.505807304399994</c:v>
                </c:pt>
                <c:pt idx="290">
                  <c:v>78.505807304399994</c:v>
                </c:pt>
                <c:pt idx="291">
                  <c:v>78.505807304399994</c:v>
                </c:pt>
                <c:pt idx="292">
                  <c:v>79.141213904400004</c:v>
                </c:pt>
                <c:pt idx="293">
                  <c:v>78.943063667999994</c:v>
                </c:pt>
                <c:pt idx="294">
                  <c:v>78.464331345700003</c:v>
                </c:pt>
                <c:pt idx="295">
                  <c:v>78.510792890700003</c:v>
                </c:pt>
                <c:pt idx="296">
                  <c:v>78.510792890700003</c:v>
                </c:pt>
                <c:pt idx="297">
                  <c:v>78.510792890700003</c:v>
                </c:pt>
                <c:pt idx="298">
                  <c:v>78.510792890700003</c:v>
                </c:pt>
                <c:pt idx="299">
                  <c:v>78.641946694200001</c:v>
                </c:pt>
                <c:pt idx="300">
                  <c:v>78.571107648400002</c:v>
                </c:pt>
                <c:pt idx="301">
                  <c:v>78.666306651799999</c:v>
                </c:pt>
                <c:pt idx="302">
                  <c:v>79.093818319799993</c:v>
                </c:pt>
                <c:pt idx="303">
                  <c:v>78.996092460300005</c:v>
                </c:pt>
                <c:pt idx="304">
                  <c:v>78.996092460300005</c:v>
                </c:pt>
                <c:pt idx="305">
                  <c:v>78.996092460300005</c:v>
                </c:pt>
                <c:pt idx="306">
                  <c:v>79.136308920999994</c:v>
                </c:pt>
                <c:pt idx="307">
                  <c:v>79.230550800399996</c:v>
                </c:pt>
                <c:pt idx="308">
                  <c:v>78.800645484399993</c:v>
                </c:pt>
                <c:pt idx="309">
                  <c:v>79.1415901596</c:v>
                </c:pt>
                <c:pt idx="310">
                  <c:v>79.138022953900006</c:v>
                </c:pt>
                <c:pt idx="311">
                  <c:v>79.138022953900006</c:v>
                </c:pt>
                <c:pt idx="312">
                  <c:v>79.138022953900006</c:v>
                </c:pt>
                <c:pt idx="313">
                  <c:v>79.138022953900006</c:v>
                </c:pt>
                <c:pt idx="314">
                  <c:v>79.154905760600002</c:v>
                </c:pt>
                <c:pt idx="315">
                  <c:v>78.961352163499996</c:v>
                </c:pt>
                <c:pt idx="316">
                  <c:v>78.934451668999998</c:v>
                </c:pt>
                <c:pt idx="317">
                  <c:v>78.934451668999998</c:v>
                </c:pt>
                <c:pt idx="318">
                  <c:v>78.934451668999998</c:v>
                </c:pt>
                <c:pt idx="319">
                  <c:v>78.934451668999998</c:v>
                </c:pt>
                <c:pt idx="320">
                  <c:v>79.499140251599997</c:v>
                </c:pt>
                <c:pt idx="321">
                  <c:v>79.270464297399997</c:v>
                </c:pt>
                <c:pt idx="322">
                  <c:v>78.961549410100005</c:v>
                </c:pt>
                <c:pt idx="323">
                  <c:v>79.206746086500004</c:v>
                </c:pt>
                <c:pt idx="324">
                  <c:v>79.099638496699995</c:v>
                </c:pt>
                <c:pt idx="325">
                  <c:v>79.099638496699995</c:v>
                </c:pt>
                <c:pt idx="326">
                  <c:v>79.099638496699995</c:v>
                </c:pt>
                <c:pt idx="327">
                  <c:v>79.147028309099994</c:v>
                </c:pt>
                <c:pt idx="328">
                  <c:v>79.0108725889</c:v>
                </c:pt>
                <c:pt idx="329">
                  <c:v>79.128935422799998</c:v>
                </c:pt>
                <c:pt idx="330">
                  <c:v>79.075514392399995</c:v>
                </c:pt>
                <c:pt idx="331">
                  <c:v>79.251836068399996</c:v>
                </c:pt>
                <c:pt idx="332">
                  <c:v>79.251836068399996</c:v>
                </c:pt>
                <c:pt idx="333">
                  <c:v>79.251836068399996</c:v>
                </c:pt>
                <c:pt idx="334">
                  <c:v>79.620156539800007</c:v>
                </c:pt>
                <c:pt idx="335">
                  <c:v>79.333414501700005</c:v>
                </c:pt>
                <c:pt idx="336">
                  <c:v>78.765122881699995</c:v>
                </c:pt>
                <c:pt idx="337">
                  <c:v>78.703827098299996</c:v>
                </c:pt>
                <c:pt idx="338">
                  <c:v>78.405239606799995</c:v>
                </c:pt>
                <c:pt idx="339">
                  <c:v>78.405239606799995</c:v>
                </c:pt>
                <c:pt idx="340">
                  <c:v>78.405239606799995</c:v>
                </c:pt>
                <c:pt idx="341">
                  <c:v>78.423840932199994</c:v>
                </c:pt>
                <c:pt idx="342">
                  <c:v>78.403261962900004</c:v>
                </c:pt>
                <c:pt idx="343">
                  <c:v>78.270441243299999</c:v>
                </c:pt>
                <c:pt idx="344">
                  <c:v>78.347337689499994</c:v>
                </c:pt>
                <c:pt idx="345">
                  <c:v>78.253948403500004</c:v>
                </c:pt>
                <c:pt idx="346">
                  <c:v>78.253948403500004</c:v>
                </c:pt>
                <c:pt idx="347">
                  <c:v>78.253948403500004</c:v>
                </c:pt>
                <c:pt idx="348">
                  <c:v>78.232801449099995</c:v>
                </c:pt>
                <c:pt idx="349">
                  <c:v>78.698380812400003</c:v>
                </c:pt>
                <c:pt idx="350">
                  <c:v>78.511273622999994</c:v>
                </c:pt>
                <c:pt idx="351">
                  <c:v>78.657675967200007</c:v>
                </c:pt>
                <c:pt idx="352">
                  <c:v>78.215650046999997</c:v>
                </c:pt>
                <c:pt idx="353">
                  <c:v>78.215650046999997</c:v>
                </c:pt>
                <c:pt idx="354">
                  <c:v>78.215650046999997</c:v>
                </c:pt>
                <c:pt idx="355">
                  <c:v>78.644237487300003</c:v>
                </c:pt>
                <c:pt idx="356">
                  <c:v>78.727351789599993</c:v>
                </c:pt>
                <c:pt idx="357">
                  <c:v>78.841992686400005</c:v>
                </c:pt>
                <c:pt idx="358">
                  <c:v>78.801442822400006</c:v>
                </c:pt>
                <c:pt idx="359">
                  <c:v>78.958084718699993</c:v>
                </c:pt>
                <c:pt idx="360">
                  <c:v>78.958084718699993</c:v>
                </c:pt>
                <c:pt idx="361">
                  <c:v>78.958084718699993</c:v>
                </c:pt>
                <c:pt idx="362">
                  <c:v>78.716616328599997</c:v>
                </c:pt>
                <c:pt idx="363">
                  <c:v>78.641140959300003</c:v>
                </c:pt>
                <c:pt idx="364">
                  <c:v>78.708180272099995</c:v>
                </c:pt>
                <c:pt idx="365">
                  <c:v>78.447274957600001</c:v>
                </c:pt>
                <c:pt idx="366">
                  <c:v>78.902983940499993</c:v>
                </c:pt>
                <c:pt idx="367">
                  <c:v>78.902983940499993</c:v>
                </c:pt>
                <c:pt idx="368">
                  <c:v>78.902983940499993</c:v>
                </c:pt>
                <c:pt idx="369">
                  <c:v>78.703868806200006</c:v>
                </c:pt>
                <c:pt idx="370">
                  <c:v>78.583742336599997</c:v>
                </c:pt>
                <c:pt idx="371">
                  <c:v>78.826498039399993</c:v>
                </c:pt>
                <c:pt idx="372">
                  <c:v>78.863394897800006</c:v>
                </c:pt>
                <c:pt idx="373">
                  <c:v>78.882122000899997</c:v>
                </c:pt>
                <c:pt idx="374">
                  <c:v>78.882122000899997</c:v>
                </c:pt>
                <c:pt idx="375">
                  <c:v>78.882122000899997</c:v>
                </c:pt>
                <c:pt idx="376">
                  <c:v>79.051736766700003</c:v>
                </c:pt>
                <c:pt idx="377">
                  <c:v>79.098450583900004</c:v>
                </c:pt>
                <c:pt idx="378">
                  <c:v>79.0090712529</c:v>
                </c:pt>
                <c:pt idx="379">
                  <c:v>79.0090712529</c:v>
                </c:pt>
                <c:pt idx="380">
                  <c:v>79.326812485600001</c:v>
                </c:pt>
                <c:pt idx="381">
                  <c:v>79.326812485600001</c:v>
                </c:pt>
                <c:pt idx="382">
                  <c:v>79.326812485600001</c:v>
                </c:pt>
                <c:pt idx="383">
                  <c:v>79.140005871499994</c:v>
                </c:pt>
                <c:pt idx="384">
                  <c:v>79.331538148899995</c:v>
                </c:pt>
                <c:pt idx="385">
                  <c:v>79.337646945399996</c:v>
                </c:pt>
                <c:pt idx="386">
                  <c:v>79.180186896600006</c:v>
                </c:pt>
                <c:pt idx="387">
                  <c:v>79.044496812099993</c:v>
                </c:pt>
                <c:pt idx="388">
                  <c:v>79.044496812099993</c:v>
                </c:pt>
                <c:pt idx="389">
                  <c:v>79.044496812099993</c:v>
                </c:pt>
                <c:pt idx="390">
                  <c:v>78.936973925000004</c:v>
                </c:pt>
                <c:pt idx="391">
                  <c:v>78.904175066999997</c:v>
                </c:pt>
                <c:pt idx="392">
                  <c:v>78.878591082300005</c:v>
                </c:pt>
                <c:pt idx="393">
                  <c:v>79.044966907599999</c:v>
                </c:pt>
                <c:pt idx="394">
                  <c:v>78.909094939300005</c:v>
                </c:pt>
                <c:pt idx="395">
                  <c:v>78.909094939300005</c:v>
                </c:pt>
                <c:pt idx="396">
                  <c:v>78.909094939300005</c:v>
                </c:pt>
                <c:pt idx="397">
                  <c:v>79.0950237423</c:v>
                </c:pt>
                <c:pt idx="398">
                  <c:v>79.106729304599995</c:v>
                </c:pt>
                <c:pt idx="399">
                  <c:v>79.213809028699998</c:v>
                </c:pt>
                <c:pt idx="400">
                  <c:v>78.956860026900003</c:v>
                </c:pt>
                <c:pt idx="401">
                  <c:v>79.107152898899997</c:v>
                </c:pt>
                <c:pt idx="402">
                  <c:v>79.107152898899997</c:v>
                </c:pt>
                <c:pt idx="403">
                  <c:v>79.107152898899997</c:v>
                </c:pt>
                <c:pt idx="404">
                  <c:v>78.961262886499995</c:v>
                </c:pt>
                <c:pt idx="405">
                  <c:v>78.808025720100005</c:v>
                </c:pt>
                <c:pt idx="406">
                  <c:v>78.854233806699995</c:v>
                </c:pt>
                <c:pt idx="407">
                  <c:v>78.119508744499996</c:v>
                </c:pt>
                <c:pt idx="408">
                  <c:v>78.396662945200006</c:v>
                </c:pt>
                <c:pt idx="409">
                  <c:v>78.396662945200006</c:v>
                </c:pt>
                <c:pt idx="410">
                  <c:v>78.396662945200006</c:v>
                </c:pt>
                <c:pt idx="411">
                  <c:v>78.467361907599994</c:v>
                </c:pt>
                <c:pt idx="412">
                  <c:v>78.437383680899998</c:v>
                </c:pt>
                <c:pt idx="413">
                  <c:v>78.370211155800007</c:v>
                </c:pt>
                <c:pt idx="414">
                  <c:v>78.247293898899997</c:v>
                </c:pt>
                <c:pt idx="415">
                  <c:v>78.393054944699998</c:v>
                </c:pt>
                <c:pt idx="416">
                  <c:v>78.393054944699998</c:v>
                </c:pt>
                <c:pt idx="417">
                  <c:v>78.393054944699998</c:v>
                </c:pt>
                <c:pt idx="418">
                  <c:v>78.422363722200004</c:v>
                </c:pt>
                <c:pt idx="419">
                  <c:v>78.559217802199996</c:v>
                </c:pt>
                <c:pt idx="420">
                  <c:v>78.816154174000005</c:v>
                </c:pt>
                <c:pt idx="421">
                  <c:v>79.243785704399997</c:v>
                </c:pt>
                <c:pt idx="422">
                  <c:v>79.739790953400004</c:v>
                </c:pt>
                <c:pt idx="423">
                  <c:v>79.739790953400004</c:v>
                </c:pt>
                <c:pt idx="424">
                  <c:v>79.739790953400004</c:v>
                </c:pt>
                <c:pt idx="425">
                  <c:v>79.783283557399997</c:v>
                </c:pt>
                <c:pt idx="426">
                  <c:v>79.630413442000005</c:v>
                </c:pt>
                <c:pt idx="427">
                  <c:v>79.421510257999998</c:v>
                </c:pt>
                <c:pt idx="428">
                  <c:v>79.433354758199997</c:v>
                </c:pt>
                <c:pt idx="429">
                  <c:v>79.433354758199997</c:v>
                </c:pt>
                <c:pt idx="430">
                  <c:v>79.433354758199997</c:v>
                </c:pt>
                <c:pt idx="431">
                  <c:v>79.433354758199997</c:v>
                </c:pt>
                <c:pt idx="432">
                  <c:v>79.740766685699995</c:v>
                </c:pt>
                <c:pt idx="433">
                  <c:v>79.658919870000005</c:v>
                </c:pt>
                <c:pt idx="434">
                  <c:v>79.507630309000007</c:v>
                </c:pt>
                <c:pt idx="435">
                  <c:v>79.937503243199998</c:v>
                </c:pt>
                <c:pt idx="436">
                  <c:v>79.913456279599998</c:v>
                </c:pt>
                <c:pt idx="437">
                  <c:v>79.913456279599998</c:v>
                </c:pt>
                <c:pt idx="438">
                  <c:v>79.913456279599998</c:v>
                </c:pt>
                <c:pt idx="439">
                  <c:v>79.913456279599998</c:v>
                </c:pt>
                <c:pt idx="440">
                  <c:v>79.633570247400002</c:v>
                </c:pt>
                <c:pt idx="441">
                  <c:v>79.176471379600002</c:v>
                </c:pt>
                <c:pt idx="442">
                  <c:v>79.113821375699999</c:v>
                </c:pt>
                <c:pt idx="443">
                  <c:v>79.167267147900006</c:v>
                </c:pt>
                <c:pt idx="444">
                  <c:v>79.167267147900006</c:v>
                </c:pt>
                <c:pt idx="445">
                  <c:v>79.167267147900006</c:v>
                </c:pt>
                <c:pt idx="446">
                  <c:v>79.0516347107</c:v>
                </c:pt>
                <c:pt idx="447">
                  <c:v>78.838284680900003</c:v>
                </c:pt>
                <c:pt idx="448">
                  <c:v>78.679923179200003</c:v>
                </c:pt>
                <c:pt idx="449">
                  <c:v>78.401620586799993</c:v>
                </c:pt>
                <c:pt idx="450">
                  <c:v>78.308000369499993</c:v>
                </c:pt>
                <c:pt idx="451">
                  <c:v>78.308000369499993</c:v>
                </c:pt>
                <c:pt idx="452">
                  <c:v>78.308000369499993</c:v>
                </c:pt>
                <c:pt idx="453">
                  <c:v>78.381966646999999</c:v>
                </c:pt>
                <c:pt idx="454">
                  <c:v>78.474930487699993</c:v>
                </c:pt>
                <c:pt idx="455">
                  <c:v>78.221778273499993</c:v>
                </c:pt>
                <c:pt idx="456">
                  <c:v>78.389359696499994</c:v>
                </c:pt>
                <c:pt idx="457">
                  <c:v>78.154941527600002</c:v>
                </c:pt>
                <c:pt idx="458">
                  <c:v>78.154941527600002</c:v>
                </c:pt>
                <c:pt idx="459">
                  <c:v>78.154941527600002</c:v>
                </c:pt>
                <c:pt idx="460">
                  <c:v>78.282727277800007</c:v>
                </c:pt>
                <c:pt idx="461">
                  <c:v>78.289179289100005</c:v>
                </c:pt>
                <c:pt idx="462">
                  <c:v>78.673632185900004</c:v>
                </c:pt>
                <c:pt idx="463">
                  <c:v>78.539338343300003</c:v>
                </c:pt>
                <c:pt idx="464">
                  <c:v>78.496855587300004</c:v>
                </c:pt>
                <c:pt idx="465">
                  <c:v>78.496855587300004</c:v>
                </c:pt>
                <c:pt idx="466">
                  <c:v>78.496855587300004</c:v>
                </c:pt>
                <c:pt idx="467">
                  <c:v>78.396919996600005</c:v>
                </c:pt>
                <c:pt idx="468">
                  <c:v>78.393882971799997</c:v>
                </c:pt>
                <c:pt idx="469">
                  <c:v>78.287779511699995</c:v>
                </c:pt>
                <c:pt idx="470">
                  <c:v>78.5178624845</c:v>
                </c:pt>
                <c:pt idx="471">
                  <c:v>78.740787550799993</c:v>
                </c:pt>
                <c:pt idx="472">
                  <c:v>78.740787550799993</c:v>
                </c:pt>
                <c:pt idx="473">
                  <c:v>78.740787550799993</c:v>
                </c:pt>
                <c:pt idx="474">
                  <c:v>78.158874357200006</c:v>
                </c:pt>
                <c:pt idx="475">
                  <c:v>78.739040579999994</c:v>
                </c:pt>
                <c:pt idx="476">
                  <c:v>78.732676545800004</c:v>
                </c:pt>
                <c:pt idx="477">
                  <c:v>78.409767689299997</c:v>
                </c:pt>
                <c:pt idx="478">
                  <c:v>78.4951091155</c:v>
                </c:pt>
                <c:pt idx="479">
                  <c:v>78.4951091155</c:v>
                </c:pt>
                <c:pt idx="480">
                  <c:v>78.4951091155</c:v>
                </c:pt>
                <c:pt idx="481">
                  <c:v>78.521362642300005</c:v>
                </c:pt>
                <c:pt idx="482">
                  <c:v>78.537318345900005</c:v>
                </c:pt>
                <c:pt idx="483">
                  <c:v>78.794121641199993</c:v>
                </c:pt>
                <c:pt idx="484">
                  <c:v>78.695121987600004</c:v>
                </c:pt>
                <c:pt idx="485">
                  <c:v>78.379225484599999</c:v>
                </c:pt>
                <c:pt idx="486">
                  <c:v>78.379225484599999</c:v>
                </c:pt>
                <c:pt idx="487">
                  <c:v>78.379225484599999</c:v>
                </c:pt>
                <c:pt idx="488">
                  <c:v>78.388529629499999</c:v>
                </c:pt>
                <c:pt idx="489">
                  <c:v>78.510780733199994</c:v>
                </c:pt>
                <c:pt idx="490">
                  <c:v>78.266391790699998</c:v>
                </c:pt>
                <c:pt idx="491">
                  <c:v>78.320941916600006</c:v>
                </c:pt>
                <c:pt idx="492">
                  <c:v>78.309577022100001</c:v>
                </c:pt>
                <c:pt idx="493">
                  <c:v>78.309577022100001</c:v>
                </c:pt>
                <c:pt idx="494">
                  <c:v>78.309577022100001</c:v>
                </c:pt>
                <c:pt idx="495">
                  <c:v>78.2338864325</c:v>
                </c:pt>
                <c:pt idx="496">
                  <c:v>78.102012527100001</c:v>
                </c:pt>
                <c:pt idx="497">
                  <c:v>77.822608637599998</c:v>
                </c:pt>
                <c:pt idx="498">
                  <c:v>77.792906531699998</c:v>
                </c:pt>
                <c:pt idx="499">
                  <c:v>77.808695848799999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C1-48CE-941A-87BB58944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43663</c:v>
                </c:pt>
                <c:pt idx="1">
                  <c:v>43664</c:v>
                </c:pt>
                <c:pt idx="2">
                  <c:v>43665</c:v>
                </c:pt>
                <c:pt idx="3">
                  <c:v>43666</c:v>
                </c:pt>
                <c:pt idx="4">
                  <c:v>43667</c:v>
                </c:pt>
                <c:pt idx="5">
                  <c:v>43668</c:v>
                </c:pt>
                <c:pt idx="6">
                  <c:v>43669</c:v>
                </c:pt>
                <c:pt idx="7">
                  <c:v>43670</c:v>
                </c:pt>
                <c:pt idx="8">
                  <c:v>43671</c:v>
                </c:pt>
                <c:pt idx="9">
                  <c:v>43672</c:v>
                </c:pt>
                <c:pt idx="10">
                  <c:v>43673</c:v>
                </c:pt>
                <c:pt idx="11">
                  <c:v>43674</c:v>
                </c:pt>
                <c:pt idx="12">
                  <c:v>43675</c:v>
                </c:pt>
                <c:pt idx="13">
                  <c:v>43676</c:v>
                </c:pt>
                <c:pt idx="14">
                  <c:v>43677</c:v>
                </c:pt>
                <c:pt idx="15">
                  <c:v>43678</c:v>
                </c:pt>
                <c:pt idx="16">
                  <c:v>43679</c:v>
                </c:pt>
                <c:pt idx="17">
                  <c:v>43680</c:v>
                </c:pt>
                <c:pt idx="18">
                  <c:v>43681</c:v>
                </c:pt>
                <c:pt idx="19">
                  <c:v>43682</c:v>
                </c:pt>
                <c:pt idx="20">
                  <c:v>43683</c:v>
                </c:pt>
                <c:pt idx="21">
                  <c:v>43684</c:v>
                </c:pt>
                <c:pt idx="22">
                  <c:v>43685</c:v>
                </c:pt>
                <c:pt idx="23">
                  <c:v>43686</c:v>
                </c:pt>
                <c:pt idx="24">
                  <c:v>43687</c:v>
                </c:pt>
                <c:pt idx="25">
                  <c:v>43688</c:v>
                </c:pt>
                <c:pt idx="26">
                  <c:v>43689</c:v>
                </c:pt>
                <c:pt idx="27">
                  <c:v>43690</c:v>
                </c:pt>
                <c:pt idx="28">
                  <c:v>43691</c:v>
                </c:pt>
                <c:pt idx="29">
                  <c:v>43692</c:v>
                </c:pt>
                <c:pt idx="30">
                  <c:v>43693</c:v>
                </c:pt>
                <c:pt idx="31">
                  <c:v>43694</c:v>
                </c:pt>
                <c:pt idx="32">
                  <c:v>43695</c:v>
                </c:pt>
                <c:pt idx="33">
                  <c:v>43696</c:v>
                </c:pt>
                <c:pt idx="34">
                  <c:v>43697</c:v>
                </c:pt>
                <c:pt idx="35">
                  <c:v>43698</c:v>
                </c:pt>
                <c:pt idx="36">
                  <c:v>43699</c:v>
                </c:pt>
                <c:pt idx="37">
                  <c:v>43700</c:v>
                </c:pt>
                <c:pt idx="38">
                  <c:v>43701</c:v>
                </c:pt>
                <c:pt idx="39">
                  <c:v>43702</c:v>
                </c:pt>
                <c:pt idx="40">
                  <c:v>43703</c:v>
                </c:pt>
                <c:pt idx="41">
                  <c:v>43704</c:v>
                </c:pt>
                <c:pt idx="42">
                  <c:v>43705</c:v>
                </c:pt>
                <c:pt idx="43">
                  <c:v>43706</c:v>
                </c:pt>
                <c:pt idx="44">
                  <c:v>43707</c:v>
                </c:pt>
                <c:pt idx="45">
                  <c:v>43708</c:v>
                </c:pt>
                <c:pt idx="46">
                  <c:v>43709</c:v>
                </c:pt>
                <c:pt idx="47">
                  <c:v>43710</c:v>
                </c:pt>
                <c:pt idx="48">
                  <c:v>43711</c:v>
                </c:pt>
                <c:pt idx="49">
                  <c:v>43712</c:v>
                </c:pt>
                <c:pt idx="50">
                  <c:v>43713</c:v>
                </c:pt>
                <c:pt idx="51">
                  <c:v>43714</c:v>
                </c:pt>
                <c:pt idx="52">
                  <c:v>43715</c:v>
                </c:pt>
                <c:pt idx="53">
                  <c:v>43716</c:v>
                </c:pt>
                <c:pt idx="54">
                  <c:v>43717</c:v>
                </c:pt>
                <c:pt idx="55">
                  <c:v>43718</c:v>
                </c:pt>
                <c:pt idx="56">
                  <c:v>43719</c:v>
                </c:pt>
                <c:pt idx="57">
                  <c:v>43720</c:v>
                </c:pt>
                <c:pt idx="58">
                  <c:v>43721</c:v>
                </c:pt>
                <c:pt idx="59">
                  <c:v>43722</c:v>
                </c:pt>
                <c:pt idx="60">
                  <c:v>43723</c:v>
                </c:pt>
                <c:pt idx="61">
                  <c:v>43724</c:v>
                </c:pt>
                <c:pt idx="62">
                  <c:v>43725</c:v>
                </c:pt>
                <c:pt idx="63">
                  <c:v>43726</c:v>
                </c:pt>
                <c:pt idx="64">
                  <c:v>43727</c:v>
                </c:pt>
                <c:pt idx="65">
                  <c:v>43728</c:v>
                </c:pt>
                <c:pt idx="66">
                  <c:v>43729</c:v>
                </c:pt>
                <c:pt idx="67">
                  <c:v>43730</c:v>
                </c:pt>
                <c:pt idx="68">
                  <c:v>43731</c:v>
                </c:pt>
                <c:pt idx="69">
                  <c:v>43732</c:v>
                </c:pt>
                <c:pt idx="70">
                  <c:v>43733</c:v>
                </c:pt>
                <c:pt idx="71">
                  <c:v>43734</c:v>
                </c:pt>
                <c:pt idx="72">
                  <c:v>43735</c:v>
                </c:pt>
                <c:pt idx="73">
                  <c:v>43736</c:v>
                </c:pt>
                <c:pt idx="74">
                  <c:v>43737</c:v>
                </c:pt>
                <c:pt idx="75">
                  <c:v>43738</c:v>
                </c:pt>
                <c:pt idx="76">
                  <c:v>43739</c:v>
                </c:pt>
                <c:pt idx="77">
                  <c:v>43740</c:v>
                </c:pt>
                <c:pt idx="78">
                  <c:v>43741</c:v>
                </c:pt>
                <c:pt idx="79">
                  <c:v>43742</c:v>
                </c:pt>
                <c:pt idx="80">
                  <c:v>43743</c:v>
                </c:pt>
                <c:pt idx="81">
                  <c:v>43744</c:v>
                </c:pt>
                <c:pt idx="82">
                  <c:v>43745</c:v>
                </c:pt>
                <c:pt idx="83">
                  <c:v>43746</c:v>
                </c:pt>
                <c:pt idx="84">
                  <c:v>43747</c:v>
                </c:pt>
                <c:pt idx="85">
                  <c:v>43748</c:v>
                </c:pt>
                <c:pt idx="86">
                  <c:v>43749</c:v>
                </c:pt>
                <c:pt idx="87">
                  <c:v>43750</c:v>
                </c:pt>
                <c:pt idx="88">
                  <c:v>43751</c:v>
                </c:pt>
                <c:pt idx="89">
                  <c:v>43752</c:v>
                </c:pt>
                <c:pt idx="90">
                  <c:v>43753</c:v>
                </c:pt>
                <c:pt idx="91">
                  <c:v>43754</c:v>
                </c:pt>
                <c:pt idx="92">
                  <c:v>43755</c:v>
                </c:pt>
                <c:pt idx="93">
                  <c:v>43756</c:v>
                </c:pt>
                <c:pt idx="94">
                  <c:v>43757</c:v>
                </c:pt>
                <c:pt idx="95">
                  <c:v>43758</c:v>
                </c:pt>
                <c:pt idx="96">
                  <c:v>43759</c:v>
                </c:pt>
                <c:pt idx="97">
                  <c:v>43760</c:v>
                </c:pt>
                <c:pt idx="98">
                  <c:v>43761</c:v>
                </c:pt>
                <c:pt idx="99">
                  <c:v>43762</c:v>
                </c:pt>
                <c:pt idx="100">
                  <c:v>43763</c:v>
                </c:pt>
                <c:pt idx="101">
                  <c:v>43764</c:v>
                </c:pt>
                <c:pt idx="102">
                  <c:v>43765</c:v>
                </c:pt>
                <c:pt idx="103">
                  <c:v>43766</c:v>
                </c:pt>
                <c:pt idx="104">
                  <c:v>43767</c:v>
                </c:pt>
                <c:pt idx="105">
                  <c:v>43768</c:v>
                </c:pt>
                <c:pt idx="106">
                  <c:v>43769</c:v>
                </c:pt>
                <c:pt idx="107">
                  <c:v>43770</c:v>
                </c:pt>
                <c:pt idx="108">
                  <c:v>43771</c:v>
                </c:pt>
                <c:pt idx="109">
                  <c:v>43772</c:v>
                </c:pt>
                <c:pt idx="110">
                  <c:v>43773</c:v>
                </c:pt>
                <c:pt idx="111">
                  <c:v>43774</c:v>
                </c:pt>
                <c:pt idx="112">
                  <c:v>43775</c:v>
                </c:pt>
                <c:pt idx="113">
                  <c:v>43776</c:v>
                </c:pt>
                <c:pt idx="114">
                  <c:v>43777</c:v>
                </c:pt>
                <c:pt idx="115">
                  <c:v>43778</c:v>
                </c:pt>
                <c:pt idx="116">
                  <c:v>43779</c:v>
                </c:pt>
                <c:pt idx="117">
                  <c:v>43780</c:v>
                </c:pt>
                <c:pt idx="118">
                  <c:v>43781</c:v>
                </c:pt>
                <c:pt idx="119">
                  <c:v>43782</c:v>
                </c:pt>
                <c:pt idx="120">
                  <c:v>43783</c:v>
                </c:pt>
                <c:pt idx="121">
                  <c:v>43784</c:v>
                </c:pt>
                <c:pt idx="122">
                  <c:v>43785</c:v>
                </c:pt>
                <c:pt idx="123">
                  <c:v>43786</c:v>
                </c:pt>
                <c:pt idx="124">
                  <c:v>43787</c:v>
                </c:pt>
                <c:pt idx="125">
                  <c:v>43788</c:v>
                </c:pt>
                <c:pt idx="126">
                  <c:v>43789</c:v>
                </c:pt>
                <c:pt idx="127">
                  <c:v>43790</c:v>
                </c:pt>
                <c:pt idx="128">
                  <c:v>43791</c:v>
                </c:pt>
                <c:pt idx="129">
                  <c:v>43792</c:v>
                </c:pt>
                <c:pt idx="130">
                  <c:v>43793</c:v>
                </c:pt>
                <c:pt idx="131">
                  <c:v>43794</c:v>
                </c:pt>
                <c:pt idx="132">
                  <c:v>43795</c:v>
                </c:pt>
                <c:pt idx="133">
                  <c:v>43796</c:v>
                </c:pt>
                <c:pt idx="134">
                  <c:v>43797</c:v>
                </c:pt>
                <c:pt idx="135">
                  <c:v>43798</c:v>
                </c:pt>
                <c:pt idx="136">
                  <c:v>43799</c:v>
                </c:pt>
                <c:pt idx="137">
                  <c:v>43800</c:v>
                </c:pt>
                <c:pt idx="138">
                  <c:v>43801</c:v>
                </c:pt>
                <c:pt idx="139">
                  <c:v>43802</c:v>
                </c:pt>
                <c:pt idx="140">
                  <c:v>43803</c:v>
                </c:pt>
                <c:pt idx="141">
                  <c:v>43804</c:v>
                </c:pt>
                <c:pt idx="142">
                  <c:v>43805</c:v>
                </c:pt>
                <c:pt idx="143">
                  <c:v>43806</c:v>
                </c:pt>
                <c:pt idx="144">
                  <c:v>43807</c:v>
                </c:pt>
                <c:pt idx="145">
                  <c:v>43808</c:v>
                </c:pt>
                <c:pt idx="146">
                  <c:v>43809</c:v>
                </c:pt>
                <c:pt idx="147">
                  <c:v>43810</c:v>
                </c:pt>
                <c:pt idx="148">
                  <c:v>43811</c:v>
                </c:pt>
                <c:pt idx="149">
                  <c:v>43812</c:v>
                </c:pt>
                <c:pt idx="150">
                  <c:v>43813</c:v>
                </c:pt>
                <c:pt idx="151">
                  <c:v>43814</c:v>
                </c:pt>
                <c:pt idx="152">
                  <c:v>43815</c:v>
                </c:pt>
                <c:pt idx="153">
                  <c:v>43816</c:v>
                </c:pt>
                <c:pt idx="154">
                  <c:v>43817</c:v>
                </c:pt>
                <c:pt idx="155">
                  <c:v>43818</c:v>
                </c:pt>
                <c:pt idx="156">
                  <c:v>43819</c:v>
                </c:pt>
                <c:pt idx="157">
                  <c:v>43820</c:v>
                </c:pt>
                <c:pt idx="158">
                  <c:v>43821</c:v>
                </c:pt>
                <c:pt idx="159">
                  <c:v>43822</c:v>
                </c:pt>
                <c:pt idx="160">
                  <c:v>43823</c:v>
                </c:pt>
                <c:pt idx="161">
                  <c:v>43824</c:v>
                </c:pt>
                <c:pt idx="162">
                  <c:v>43825</c:v>
                </c:pt>
                <c:pt idx="163">
                  <c:v>43826</c:v>
                </c:pt>
                <c:pt idx="164">
                  <c:v>43827</c:v>
                </c:pt>
                <c:pt idx="165">
                  <c:v>43828</c:v>
                </c:pt>
                <c:pt idx="166">
                  <c:v>43829</c:v>
                </c:pt>
                <c:pt idx="167">
                  <c:v>43830</c:v>
                </c:pt>
                <c:pt idx="168">
                  <c:v>43831</c:v>
                </c:pt>
                <c:pt idx="169">
                  <c:v>43832</c:v>
                </c:pt>
                <c:pt idx="170">
                  <c:v>43833</c:v>
                </c:pt>
                <c:pt idx="171">
                  <c:v>43834</c:v>
                </c:pt>
                <c:pt idx="172">
                  <c:v>43835</c:v>
                </c:pt>
                <c:pt idx="173">
                  <c:v>43836</c:v>
                </c:pt>
                <c:pt idx="174">
                  <c:v>43837</c:v>
                </c:pt>
                <c:pt idx="175">
                  <c:v>43838</c:v>
                </c:pt>
                <c:pt idx="176">
                  <c:v>43839</c:v>
                </c:pt>
                <c:pt idx="177">
                  <c:v>43840</c:v>
                </c:pt>
                <c:pt idx="178">
                  <c:v>43841</c:v>
                </c:pt>
                <c:pt idx="179">
                  <c:v>43842</c:v>
                </c:pt>
                <c:pt idx="180">
                  <c:v>43843</c:v>
                </c:pt>
                <c:pt idx="181">
                  <c:v>43844</c:v>
                </c:pt>
                <c:pt idx="182">
                  <c:v>43845</c:v>
                </c:pt>
                <c:pt idx="183">
                  <c:v>43846</c:v>
                </c:pt>
                <c:pt idx="184">
                  <c:v>43847</c:v>
                </c:pt>
                <c:pt idx="185">
                  <c:v>43848</c:v>
                </c:pt>
                <c:pt idx="186">
                  <c:v>43849</c:v>
                </c:pt>
                <c:pt idx="187">
                  <c:v>43850</c:v>
                </c:pt>
                <c:pt idx="188">
                  <c:v>43851</c:v>
                </c:pt>
                <c:pt idx="189">
                  <c:v>43852</c:v>
                </c:pt>
                <c:pt idx="190">
                  <c:v>43853</c:v>
                </c:pt>
                <c:pt idx="191">
                  <c:v>43854</c:v>
                </c:pt>
                <c:pt idx="192">
                  <c:v>43855</c:v>
                </c:pt>
                <c:pt idx="193">
                  <c:v>43856</c:v>
                </c:pt>
                <c:pt idx="194">
                  <c:v>43857</c:v>
                </c:pt>
                <c:pt idx="195">
                  <c:v>43858</c:v>
                </c:pt>
                <c:pt idx="196">
                  <c:v>43859</c:v>
                </c:pt>
                <c:pt idx="197">
                  <c:v>43860</c:v>
                </c:pt>
                <c:pt idx="198">
                  <c:v>43861</c:v>
                </c:pt>
                <c:pt idx="199">
                  <c:v>43862</c:v>
                </c:pt>
                <c:pt idx="200">
                  <c:v>43863</c:v>
                </c:pt>
                <c:pt idx="201">
                  <c:v>43864</c:v>
                </c:pt>
                <c:pt idx="202">
                  <c:v>43865</c:v>
                </c:pt>
                <c:pt idx="203">
                  <c:v>43866</c:v>
                </c:pt>
                <c:pt idx="204">
                  <c:v>43867</c:v>
                </c:pt>
                <c:pt idx="205">
                  <c:v>43868</c:v>
                </c:pt>
                <c:pt idx="206">
                  <c:v>43869</c:v>
                </c:pt>
                <c:pt idx="207">
                  <c:v>43870</c:v>
                </c:pt>
                <c:pt idx="208">
                  <c:v>43871</c:v>
                </c:pt>
                <c:pt idx="209">
                  <c:v>43872</c:v>
                </c:pt>
                <c:pt idx="210">
                  <c:v>43873</c:v>
                </c:pt>
                <c:pt idx="211">
                  <c:v>43874</c:v>
                </c:pt>
                <c:pt idx="212">
                  <c:v>43875</c:v>
                </c:pt>
                <c:pt idx="213">
                  <c:v>43876</c:v>
                </c:pt>
                <c:pt idx="214">
                  <c:v>43877</c:v>
                </c:pt>
                <c:pt idx="215">
                  <c:v>43878</c:v>
                </c:pt>
                <c:pt idx="216">
                  <c:v>43879</c:v>
                </c:pt>
                <c:pt idx="217">
                  <c:v>43880</c:v>
                </c:pt>
                <c:pt idx="218">
                  <c:v>43881</c:v>
                </c:pt>
                <c:pt idx="219">
                  <c:v>43882</c:v>
                </c:pt>
                <c:pt idx="220">
                  <c:v>43883</c:v>
                </c:pt>
                <c:pt idx="221">
                  <c:v>43884</c:v>
                </c:pt>
                <c:pt idx="222">
                  <c:v>43885</c:v>
                </c:pt>
                <c:pt idx="223">
                  <c:v>43886</c:v>
                </c:pt>
                <c:pt idx="224">
                  <c:v>43887</c:v>
                </c:pt>
                <c:pt idx="225">
                  <c:v>43888</c:v>
                </c:pt>
                <c:pt idx="226">
                  <c:v>43889</c:v>
                </c:pt>
                <c:pt idx="227">
                  <c:v>43890</c:v>
                </c:pt>
                <c:pt idx="228">
                  <c:v>43891</c:v>
                </c:pt>
                <c:pt idx="229">
                  <c:v>43892</c:v>
                </c:pt>
                <c:pt idx="230">
                  <c:v>43893</c:v>
                </c:pt>
                <c:pt idx="231">
                  <c:v>43894</c:v>
                </c:pt>
                <c:pt idx="232">
                  <c:v>43895</c:v>
                </c:pt>
                <c:pt idx="233">
                  <c:v>43896</c:v>
                </c:pt>
                <c:pt idx="234">
                  <c:v>43897</c:v>
                </c:pt>
                <c:pt idx="235">
                  <c:v>43898</c:v>
                </c:pt>
                <c:pt idx="236">
                  <c:v>43899</c:v>
                </c:pt>
                <c:pt idx="237">
                  <c:v>43900</c:v>
                </c:pt>
                <c:pt idx="238">
                  <c:v>43901</c:v>
                </c:pt>
                <c:pt idx="239">
                  <c:v>43902</c:v>
                </c:pt>
                <c:pt idx="240">
                  <c:v>43903</c:v>
                </c:pt>
                <c:pt idx="241">
                  <c:v>43904</c:v>
                </c:pt>
                <c:pt idx="242">
                  <c:v>43905</c:v>
                </c:pt>
                <c:pt idx="243">
                  <c:v>43906</c:v>
                </c:pt>
                <c:pt idx="244">
                  <c:v>43907</c:v>
                </c:pt>
                <c:pt idx="245">
                  <c:v>43908</c:v>
                </c:pt>
                <c:pt idx="246">
                  <c:v>43909</c:v>
                </c:pt>
                <c:pt idx="247">
                  <c:v>43910</c:v>
                </c:pt>
                <c:pt idx="248">
                  <c:v>43911</c:v>
                </c:pt>
                <c:pt idx="249">
                  <c:v>43912</c:v>
                </c:pt>
                <c:pt idx="250">
                  <c:v>43913</c:v>
                </c:pt>
                <c:pt idx="251">
                  <c:v>43914</c:v>
                </c:pt>
                <c:pt idx="252">
                  <c:v>43915</c:v>
                </c:pt>
                <c:pt idx="253">
                  <c:v>43916</c:v>
                </c:pt>
                <c:pt idx="254">
                  <c:v>43917</c:v>
                </c:pt>
                <c:pt idx="255">
                  <c:v>43918</c:v>
                </c:pt>
                <c:pt idx="256">
                  <c:v>43919</c:v>
                </c:pt>
                <c:pt idx="257">
                  <c:v>43920</c:v>
                </c:pt>
                <c:pt idx="258">
                  <c:v>43921</c:v>
                </c:pt>
                <c:pt idx="259">
                  <c:v>43922</c:v>
                </c:pt>
                <c:pt idx="260">
                  <c:v>43923</c:v>
                </c:pt>
                <c:pt idx="261">
                  <c:v>43924</c:v>
                </c:pt>
                <c:pt idx="262">
                  <c:v>43925</c:v>
                </c:pt>
                <c:pt idx="263">
                  <c:v>43926</c:v>
                </c:pt>
                <c:pt idx="264">
                  <c:v>43927</c:v>
                </c:pt>
                <c:pt idx="265">
                  <c:v>43928</c:v>
                </c:pt>
                <c:pt idx="266">
                  <c:v>43929</c:v>
                </c:pt>
                <c:pt idx="267">
                  <c:v>43930</c:v>
                </c:pt>
                <c:pt idx="268">
                  <c:v>43931</c:v>
                </c:pt>
                <c:pt idx="269">
                  <c:v>43932</c:v>
                </c:pt>
                <c:pt idx="270">
                  <c:v>43933</c:v>
                </c:pt>
                <c:pt idx="271">
                  <c:v>43934</c:v>
                </c:pt>
                <c:pt idx="272">
                  <c:v>43935</c:v>
                </c:pt>
                <c:pt idx="273">
                  <c:v>43936</c:v>
                </c:pt>
                <c:pt idx="274">
                  <c:v>43937</c:v>
                </c:pt>
                <c:pt idx="275">
                  <c:v>43938</c:v>
                </c:pt>
                <c:pt idx="276">
                  <c:v>43939</c:v>
                </c:pt>
                <c:pt idx="277">
                  <c:v>43940</c:v>
                </c:pt>
                <c:pt idx="278">
                  <c:v>43941</c:v>
                </c:pt>
                <c:pt idx="279">
                  <c:v>43942</c:v>
                </c:pt>
                <c:pt idx="280">
                  <c:v>43943</c:v>
                </c:pt>
                <c:pt idx="281">
                  <c:v>43944</c:v>
                </c:pt>
                <c:pt idx="282">
                  <c:v>43945</c:v>
                </c:pt>
                <c:pt idx="283">
                  <c:v>43946</c:v>
                </c:pt>
                <c:pt idx="284">
                  <c:v>43947</c:v>
                </c:pt>
                <c:pt idx="285">
                  <c:v>43948</c:v>
                </c:pt>
                <c:pt idx="286">
                  <c:v>43949</c:v>
                </c:pt>
                <c:pt idx="287">
                  <c:v>43950</c:v>
                </c:pt>
                <c:pt idx="288">
                  <c:v>43951</c:v>
                </c:pt>
                <c:pt idx="289">
                  <c:v>43952</c:v>
                </c:pt>
                <c:pt idx="290">
                  <c:v>43953</c:v>
                </c:pt>
                <c:pt idx="291">
                  <c:v>43954</c:v>
                </c:pt>
                <c:pt idx="292">
                  <c:v>43955</c:v>
                </c:pt>
                <c:pt idx="293">
                  <c:v>43956</c:v>
                </c:pt>
                <c:pt idx="294">
                  <c:v>43957</c:v>
                </c:pt>
                <c:pt idx="295">
                  <c:v>43958</c:v>
                </c:pt>
                <c:pt idx="296">
                  <c:v>43959</c:v>
                </c:pt>
                <c:pt idx="297">
                  <c:v>43960</c:v>
                </c:pt>
                <c:pt idx="298">
                  <c:v>43961</c:v>
                </c:pt>
                <c:pt idx="299">
                  <c:v>43962</c:v>
                </c:pt>
                <c:pt idx="300">
                  <c:v>43963</c:v>
                </c:pt>
                <c:pt idx="301">
                  <c:v>43964</c:v>
                </c:pt>
                <c:pt idx="302">
                  <c:v>43965</c:v>
                </c:pt>
                <c:pt idx="303">
                  <c:v>43966</c:v>
                </c:pt>
                <c:pt idx="304">
                  <c:v>43967</c:v>
                </c:pt>
                <c:pt idx="305">
                  <c:v>43968</c:v>
                </c:pt>
                <c:pt idx="306">
                  <c:v>43969</c:v>
                </c:pt>
                <c:pt idx="307">
                  <c:v>43970</c:v>
                </c:pt>
                <c:pt idx="308">
                  <c:v>43971</c:v>
                </c:pt>
                <c:pt idx="309">
                  <c:v>43972</c:v>
                </c:pt>
                <c:pt idx="310">
                  <c:v>43973</c:v>
                </c:pt>
                <c:pt idx="311">
                  <c:v>43974</c:v>
                </c:pt>
                <c:pt idx="312">
                  <c:v>43975</c:v>
                </c:pt>
                <c:pt idx="313">
                  <c:v>43976</c:v>
                </c:pt>
                <c:pt idx="314">
                  <c:v>43977</c:v>
                </c:pt>
                <c:pt idx="315">
                  <c:v>43978</c:v>
                </c:pt>
                <c:pt idx="316">
                  <c:v>43979</c:v>
                </c:pt>
                <c:pt idx="317">
                  <c:v>43980</c:v>
                </c:pt>
                <c:pt idx="318">
                  <c:v>43981</c:v>
                </c:pt>
                <c:pt idx="319">
                  <c:v>43982</c:v>
                </c:pt>
                <c:pt idx="320">
                  <c:v>43983</c:v>
                </c:pt>
                <c:pt idx="321">
                  <c:v>43984</c:v>
                </c:pt>
                <c:pt idx="322">
                  <c:v>43985</c:v>
                </c:pt>
                <c:pt idx="323">
                  <c:v>43986</c:v>
                </c:pt>
                <c:pt idx="324">
                  <c:v>43987</c:v>
                </c:pt>
                <c:pt idx="325">
                  <c:v>43988</c:v>
                </c:pt>
                <c:pt idx="326">
                  <c:v>43989</c:v>
                </c:pt>
                <c:pt idx="327">
                  <c:v>43990</c:v>
                </c:pt>
                <c:pt idx="328">
                  <c:v>43991</c:v>
                </c:pt>
                <c:pt idx="329">
                  <c:v>43992</c:v>
                </c:pt>
                <c:pt idx="330">
                  <c:v>43993</c:v>
                </c:pt>
                <c:pt idx="331">
                  <c:v>43994</c:v>
                </c:pt>
                <c:pt idx="332">
                  <c:v>43995</c:v>
                </c:pt>
                <c:pt idx="333">
                  <c:v>43996</c:v>
                </c:pt>
                <c:pt idx="334">
                  <c:v>43997</c:v>
                </c:pt>
                <c:pt idx="335">
                  <c:v>43998</c:v>
                </c:pt>
                <c:pt idx="336">
                  <c:v>43999</c:v>
                </c:pt>
                <c:pt idx="337">
                  <c:v>44000</c:v>
                </c:pt>
                <c:pt idx="338">
                  <c:v>44001</c:v>
                </c:pt>
                <c:pt idx="339">
                  <c:v>44002</c:v>
                </c:pt>
                <c:pt idx="340">
                  <c:v>44003</c:v>
                </c:pt>
                <c:pt idx="341">
                  <c:v>44004</c:v>
                </c:pt>
                <c:pt idx="342">
                  <c:v>44005</c:v>
                </c:pt>
                <c:pt idx="343">
                  <c:v>44006</c:v>
                </c:pt>
                <c:pt idx="344">
                  <c:v>44007</c:v>
                </c:pt>
                <c:pt idx="345">
                  <c:v>44008</c:v>
                </c:pt>
                <c:pt idx="346">
                  <c:v>44009</c:v>
                </c:pt>
                <c:pt idx="347">
                  <c:v>44010</c:v>
                </c:pt>
                <c:pt idx="348">
                  <c:v>44011</c:v>
                </c:pt>
                <c:pt idx="349">
                  <c:v>44012</c:v>
                </c:pt>
                <c:pt idx="350">
                  <c:v>44013</c:v>
                </c:pt>
                <c:pt idx="351">
                  <c:v>44014</c:v>
                </c:pt>
                <c:pt idx="352">
                  <c:v>44015</c:v>
                </c:pt>
                <c:pt idx="353">
                  <c:v>44016</c:v>
                </c:pt>
                <c:pt idx="354">
                  <c:v>44017</c:v>
                </c:pt>
                <c:pt idx="355">
                  <c:v>44018</c:v>
                </c:pt>
                <c:pt idx="356">
                  <c:v>44019</c:v>
                </c:pt>
                <c:pt idx="357">
                  <c:v>44020</c:v>
                </c:pt>
                <c:pt idx="358">
                  <c:v>44021</c:v>
                </c:pt>
                <c:pt idx="359">
                  <c:v>44022</c:v>
                </c:pt>
                <c:pt idx="360">
                  <c:v>44023</c:v>
                </c:pt>
                <c:pt idx="361">
                  <c:v>44024</c:v>
                </c:pt>
                <c:pt idx="362">
                  <c:v>44025</c:v>
                </c:pt>
                <c:pt idx="363">
                  <c:v>44026</c:v>
                </c:pt>
                <c:pt idx="364">
                  <c:v>44027</c:v>
                </c:pt>
                <c:pt idx="365">
                  <c:v>44028</c:v>
                </c:pt>
                <c:pt idx="366">
                  <c:v>44029</c:v>
                </c:pt>
                <c:pt idx="367">
                  <c:v>44030</c:v>
                </c:pt>
                <c:pt idx="368">
                  <c:v>44031</c:v>
                </c:pt>
                <c:pt idx="369">
                  <c:v>44032</c:v>
                </c:pt>
                <c:pt idx="370">
                  <c:v>44033</c:v>
                </c:pt>
                <c:pt idx="371">
                  <c:v>44034</c:v>
                </c:pt>
                <c:pt idx="372">
                  <c:v>44035</c:v>
                </c:pt>
                <c:pt idx="373">
                  <c:v>44036</c:v>
                </c:pt>
                <c:pt idx="374">
                  <c:v>44037</c:v>
                </c:pt>
                <c:pt idx="375">
                  <c:v>44038</c:v>
                </c:pt>
                <c:pt idx="376">
                  <c:v>44039</c:v>
                </c:pt>
                <c:pt idx="377">
                  <c:v>44040</c:v>
                </c:pt>
                <c:pt idx="378">
                  <c:v>44041</c:v>
                </c:pt>
                <c:pt idx="379">
                  <c:v>44042</c:v>
                </c:pt>
                <c:pt idx="380">
                  <c:v>44043</c:v>
                </c:pt>
                <c:pt idx="381">
                  <c:v>44044</c:v>
                </c:pt>
                <c:pt idx="382">
                  <c:v>44045</c:v>
                </c:pt>
                <c:pt idx="383">
                  <c:v>44046</c:v>
                </c:pt>
                <c:pt idx="384">
                  <c:v>44047</c:v>
                </c:pt>
                <c:pt idx="385">
                  <c:v>44048</c:v>
                </c:pt>
                <c:pt idx="386">
                  <c:v>44049</c:v>
                </c:pt>
                <c:pt idx="387">
                  <c:v>44050</c:v>
                </c:pt>
                <c:pt idx="388">
                  <c:v>44051</c:v>
                </c:pt>
                <c:pt idx="389">
                  <c:v>44052</c:v>
                </c:pt>
                <c:pt idx="390">
                  <c:v>44053</c:v>
                </c:pt>
                <c:pt idx="391">
                  <c:v>44054</c:v>
                </c:pt>
                <c:pt idx="392">
                  <c:v>44055</c:v>
                </c:pt>
                <c:pt idx="393">
                  <c:v>44056</c:v>
                </c:pt>
                <c:pt idx="394">
                  <c:v>44057</c:v>
                </c:pt>
                <c:pt idx="395">
                  <c:v>44058</c:v>
                </c:pt>
                <c:pt idx="396">
                  <c:v>44059</c:v>
                </c:pt>
                <c:pt idx="397">
                  <c:v>44060</c:v>
                </c:pt>
                <c:pt idx="398">
                  <c:v>44061</c:v>
                </c:pt>
                <c:pt idx="399">
                  <c:v>44062</c:v>
                </c:pt>
                <c:pt idx="400">
                  <c:v>44063</c:v>
                </c:pt>
                <c:pt idx="401">
                  <c:v>44064</c:v>
                </c:pt>
                <c:pt idx="402">
                  <c:v>44065</c:v>
                </c:pt>
                <c:pt idx="403">
                  <c:v>44066</c:v>
                </c:pt>
                <c:pt idx="404">
                  <c:v>44067</c:v>
                </c:pt>
                <c:pt idx="405">
                  <c:v>44068</c:v>
                </c:pt>
                <c:pt idx="406">
                  <c:v>44069</c:v>
                </c:pt>
                <c:pt idx="407">
                  <c:v>44070</c:v>
                </c:pt>
                <c:pt idx="408">
                  <c:v>44071</c:v>
                </c:pt>
                <c:pt idx="409">
                  <c:v>44072</c:v>
                </c:pt>
                <c:pt idx="410">
                  <c:v>44073</c:v>
                </c:pt>
                <c:pt idx="411">
                  <c:v>44074</c:v>
                </c:pt>
                <c:pt idx="412">
                  <c:v>44075</c:v>
                </c:pt>
                <c:pt idx="413">
                  <c:v>44076</c:v>
                </c:pt>
                <c:pt idx="414">
                  <c:v>44077</c:v>
                </c:pt>
                <c:pt idx="415">
                  <c:v>44078</c:v>
                </c:pt>
                <c:pt idx="416">
                  <c:v>44079</c:v>
                </c:pt>
                <c:pt idx="417">
                  <c:v>44080</c:v>
                </c:pt>
                <c:pt idx="418">
                  <c:v>44081</c:v>
                </c:pt>
                <c:pt idx="419">
                  <c:v>44082</c:v>
                </c:pt>
                <c:pt idx="420">
                  <c:v>44083</c:v>
                </c:pt>
                <c:pt idx="421">
                  <c:v>44084</c:v>
                </c:pt>
                <c:pt idx="422">
                  <c:v>44085</c:v>
                </c:pt>
                <c:pt idx="423">
                  <c:v>44086</c:v>
                </c:pt>
                <c:pt idx="424">
                  <c:v>44087</c:v>
                </c:pt>
                <c:pt idx="425">
                  <c:v>44088</c:v>
                </c:pt>
                <c:pt idx="426">
                  <c:v>44089</c:v>
                </c:pt>
                <c:pt idx="427">
                  <c:v>44090</c:v>
                </c:pt>
                <c:pt idx="428">
                  <c:v>44091</c:v>
                </c:pt>
                <c:pt idx="429">
                  <c:v>44092</c:v>
                </c:pt>
                <c:pt idx="430">
                  <c:v>44093</c:v>
                </c:pt>
                <c:pt idx="431">
                  <c:v>44094</c:v>
                </c:pt>
                <c:pt idx="432">
                  <c:v>44095</c:v>
                </c:pt>
                <c:pt idx="433">
                  <c:v>44096</c:v>
                </c:pt>
                <c:pt idx="434">
                  <c:v>44097</c:v>
                </c:pt>
                <c:pt idx="435">
                  <c:v>44098</c:v>
                </c:pt>
                <c:pt idx="436">
                  <c:v>44099</c:v>
                </c:pt>
                <c:pt idx="437">
                  <c:v>44100</c:v>
                </c:pt>
                <c:pt idx="438">
                  <c:v>44101</c:v>
                </c:pt>
                <c:pt idx="439">
                  <c:v>44102</c:v>
                </c:pt>
                <c:pt idx="440">
                  <c:v>44103</c:v>
                </c:pt>
                <c:pt idx="441">
                  <c:v>44104</c:v>
                </c:pt>
                <c:pt idx="442">
                  <c:v>44105</c:v>
                </c:pt>
                <c:pt idx="443">
                  <c:v>44106</c:v>
                </c:pt>
                <c:pt idx="444">
                  <c:v>44107</c:v>
                </c:pt>
                <c:pt idx="445">
                  <c:v>44108</c:v>
                </c:pt>
                <c:pt idx="446">
                  <c:v>44109</c:v>
                </c:pt>
                <c:pt idx="447">
                  <c:v>44110</c:v>
                </c:pt>
                <c:pt idx="448">
                  <c:v>44111</c:v>
                </c:pt>
                <c:pt idx="449">
                  <c:v>44112</c:v>
                </c:pt>
                <c:pt idx="450">
                  <c:v>44113</c:v>
                </c:pt>
                <c:pt idx="451">
                  <c:v>44114</c:v>
                </c:pt>
                <c:pt idx="452">
                  <c:v>44115</c:v>
                </c:pt>
                <c:pt idx="453">
                  <c:v>44116</c:v>
                </c:pt>
                <c:pt idx="454">
                  <c:v>44117</c:v>
                </c:pt>
                <c:pt idx="455">
                  <c:v>44118</c:v>
                </c:pt>
                <c:pt idx="456">
                  <c:v>44119</c:v>
                </c:pt>
                <c:pt idx="457">
                  <c:v>44120</c:v>
                </c:pt>
                <c:pt idx="458">
                  <c:v>44121</c:v>
                </c:pt>
                <c:pt idx="459">
                  <c:v>44122</c:v>
                </c:pt>
                <c:pt idx="460">
                  <c:v>44123</c:v>
                </c:pt>
                <c:pt idx="461">
                  <c:v>44124</c:v>
                </c:pt>
                <c:pt idx="462">
                  <c:v>44125</c:v>
                </c:pt>
                <c:pt idx="463">
                  <c:v>44126</c:v>
                </c:pt>
                <c:pt idx="464">
                  <c:v>44127</c:v>
                </c:pt>
                <c:pt idx="465">
                  <c:v>44128</c:v>
                </c:pt>
                <c:pt idx="466">
                  <c:v>44129</c:v>
                </c:pt>
                <c:pt idx="467">
                  <c:v>44130</c:v>
                </c:pt>
                <c:pt idx="468">
                  <c:v>44131</c:v>
                </c:pt>
                <c:pt idx="469">
                  <c:v>44132</c:v>
                </c:pt>
                <c:pt idx="470">
                  <c:v>44133</c:v>
                </c:pt>
                <c:pt idx="471">
                  <c:v>44134</c:v>
                </c:pt>
                <c:pt idx="472">
                  <c:v>44135</c:v>
                </c:pt>
                <c:pt idx="473">
                  <c:v>44136</c:v>
                </c:pt>
                <c:pt idx="474">
                  <c:v>44137</c:v>
                </c:pt>
                <c:pt idx="475">
                  <c:v>44138</c:v>
                </c:pt>
                <c:pt idx="476">
                  <c:v>44139</c:v>
                </c:pt>
                <c:pt idx="477">
                  <c:v>44140</c:v>
                </c:pt>
                <c:pt idx="478">
                  <c:v>44141</c:v>
                </c:pt>
                <c:pt idx="479">
                  <c:v>44142</c:v>
                </c:pt>
                <c:pt idx="480">
                  <c:v>44143</c:v>
                </c:pt>
                <c:pt idx="481">
                  <c:v>44144</c:v>
                </c:pt>
                <c:pt idx="482">
                  <c:v>44145</c:v>
                </c:pt>
                <c:pt idx="483">
                  <c:v>44146</c:v>
                </c:pt>
                <c:pt idx="484">
                  <c:v>44147</c:v>
                </c:pt>
                <c:pt idx="485">
                  <c:v>44148</c:v>
                </c:pt>
                <c:pt idx="486">
                  <c:v>44149</c:v>
                </c:pt>
                <c:pt idx="487">
                  <c:v>44150</c:v>
                </c:pt>
                <c:pt idx="488">
                  <c:v>44151</c:v>
                </c:pt>
                <c:pt idx="489">
                  <c:v>44152</c:v>
                </c:pt>
                <c:pt idx="490">
                  <c:v>44153</c:v>
                </c:pt>
                <c:pt idx="491">
                  <c:v>44154</c:v>
                </c:pt>
                <c:pt idx="492">
                  <c:v>44155</c:v>
                </c:pt>
                <c:pt idx="493">
                  <c:v>44156</c:v>
                </c:pt>
                <c:pt idx="494">
                  <c:v>44157</c:v>
                </c:pt>
                <c:pt idx="495">
                  <c:v>44158</c:v>
                </c:pt>
                <c:pt idx="496">
                  <c:v>44159</c:v>
                </c:pt>
                <c:pt idx="497">
                  <c:v>44160</c:v>
                </c:pt>
                <c:pt idx="498">
                  <c:v>44161</c:v>
                </c:pt>
                <c:pt idx="499">
                  <c:v>44162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3.9731999999999998</c:v>
                </c:pt>
                <c:pt idx="1">
                  <c:v>3.9752000000000001</c:v>
                </c:pt>
                <c:pt idx="2">
                  <c:v>3.9801000000000002</c:v>
                </c:pt>
                <c:pt idx="3">
                  <c:v>3.9801000000000002</c:v>
                </c:pt>
                <c:pt idx="4">
                  <c:v>3.9801000000000002</c:v>
                </c:pt>
                <c:pt idx="5">
                  <c:v>3.9670000000000001</c:v>
                </c:pt>
                <c:pt idx="6">
                  <c:v>3.9544000000000001</c:v>
                </c:pt>
                <c:pt idx="7">
                  <c:v>3.9228999999999998</c:v>
                </c:pt>
                <c:pt idx="8">
                  <c:v>3.9258999999999999</c:v>
                </c:pt>
                <c:pt idx="9">
                  <c:v>3.9258000000000002</c:v>
                </c:pt>
                <c:pt idx="10">
                  <c:v>3.9258000000000002</c:v>
                </c:pt>
                <c:pt idx="11">
                  <c:v>3.9258000000000002</c:v>
                </c:pt>
                <c:pt idx="12">
                  <c:v>3.9224000000000001</c:v>
                </c:pt>
                <c:pt idx="13">
                  <c:v>3.9015</c:v>
                </c:pt>
                <c:pt idx="14">
                  <c:v>3.8997000000000002</c:v>
                </c:pt>
                <c:pt idx="15">
                  <c:v>3.8885000000000001</c:v>
                </c:pt>
                <c:pt idx="16">
                  <c:v>3.8908</c:v>
                </c:pt>
                <c:pt idx="17">
                  <c:v>3.8908</c:v>
                </c:pt>
                <c:pt idx="18">
                  <c:v>3.8908</c:v>
                </c:pt>
                <c:pt idx="19">
                  <c:v>3.9001000000000001</c:v>
                </c:pt>
                <c:pt idx="20">
                  <c:v>3.9075000000000002</c:v>
                </c:pt>
                <c:pt idx="21">
                  <c:v>3.8988</c:v>
                </c:pt>
                <c:pt idx="22">
                  <c:v>3.9032</c:v>
                </c:pt>
                <c:pt idx="23">
                  <c:v>3.8929</c:v>
                </c:pt>
                <c:pt idx="24">
                  <c:v>3.8929</c:v>
                </c:pt>
                <c:pt idx="25">
                  <c:v>3.8929</c:v>
                </c:pt>
                <c:pt idx="26">
                  <c:v>3.9007999999999998</c:v>
                </c:pt>
                <c:pt idx="27">
                  <c:v>3.9201999999999999</c:v>
                </c:pt>
                <c:pt idx="28">
                  <c:v>3.9015</c:v>
                </c:pt>
                <c:pt idx="29">
                  <c:v>3.9230999999999998</c:v>
                </c:pt>
                <c:pt idx="30">
                  <c:v>3.9247999999999998</c:v>
                </c:pt>
                <c:pt idx="31">
                  <c:v>3.9247999999999998</c:v>
                </c:pt>
                <c:pt idx="32">
                  <c:v>3.9247999999999998</c:v>
                </c:pt>
                <c:pt idx="33">
                  <c:v>3.9344999999999999</c:v>
                </c:pt>
                <c:pt idx="34">
                  <c:v>3.9045000000000001</c:v>
                </c:pt>
                <c:pt idx="35">
                  <c:v>3.9167000000000001</c:v>
                </c:pt>
                <c:pt idx="36">
                  <c:v>3.9018000000000002</c:v>
                </c:pt>
                <c:pt idx="37">
                  <c:v>3.8854000000000002</c:v>
                </c:pt>
                <c:pt idx="38">
                  <c:v>3.8854000000000002</c:v>
                </c:pt>
                <c:pt idx="39">
                  <c:v>3.8854000000000002</c:v>
                </c:pt>
                <c:pt idx="40">
                  <c:v>3.9116</c:v>
                </c:pt>
                <c:pt idx="41">
                  <c:v>3.9098999999999999</c:v>
                </c:pt>
                <c:pt idx="42">
                  <c:v>3.9098999999999999</c:v>
                </c:pt>
                <c:pt idx="43">
                  <c:v>3.9001000000000001</c:v>
                </c:pt>
                <c:pt idx="44">
                  <c:v>3.9028999999999998</c:v>
                </c:pt>
                <c:pt idx="45">
                  <c:v>3.9028999999999998</c:v>
                </c:pt>
                <c:pt idx="46">
                  <c:v>3.9028999999999998</c:v>
                </c:pt>
                <c:pt idx="47">
                  <c:v>3.8815</c:v>
                </c:pt>
                <c:pt idx="48">
                  <c:v>3.8812000000000002</c:v>
                </c:pt>
                <c:pt idx="49">
                  <c:v>3.8866999999999998</c:v>
                </c:pt>
                <c:pt idx="50">
                  <c:v>3.8851</c:v>
                </c:pt>
                <c:pt idx="51">
                  <c:v>3.8835000000000002</c:v>
                </c:pt>
                <c:pt idx="52">
                  <c:v>3.8835000000000002</c:v>
                </c:pt>
                <c:pt idx="53">
                  <c:v>3.8835000000000002</c:v>
                </c:pt>
                <c:pt idx="54">
                  <c:v>3.8927</c:v>
                </c:pt>
                <c:pt idx="55">
                  <c:v>3.9045999999999998</c:v>
                </c:pt>
                <c:pt idx="56">
                  <c:v>3.8984999999999999</c:v>
                </c:pt>
                <c:pt idx="57">
                  <c:v>3.9032</c:v>
                </c:pt>
                <c:pt idx="58">
                  <c:v>3.9108999999999998</c:v>
                </c:pt>
                <c:pt idx="59">
                  <c:v>3.9108999999999998</c:v>
                </c:pt>
                <c:pt idx="60">
                  <c:v>3.9108999999999998</c:v>
                </c:pt>
                <c:pt idx="61">
                  <c:v>3.9039000000000001</c:v>
                </c:pt>
                <c:pt idx="62">
                  <c:v>3.9039000000000001</c:v>
                </c:pt>
                <c:pt idx="63">
                  <c:v>3.9110999999999998</c:v>
                </c:pt>
                <c:pt idx="64">
                  <c:v>3.8963000000000001</c:v>
                </c:pt>
                <c:pt idx="65">
                  <c:v>3.8841999999999999</c:v>
                </c:pt>
                <c:pt idx="66">
                  <c:v>3.8841999999999999</c:v>
                </c:pt>
                <c:pt idx="67">
                  <c:v>3.8841999999999999</c:v>
                </c:pt>
                <c:pt idx="68">
                  <c:v>3.8643999999999998</c:v>
                </c:pt>
                <c:pt idx="69">
                  <c:v>3.8565999999999998</c:v>
                </c:pt>
                <c:pt idx="70">
                  <c:v>3.8485</c:v>
                </c:pt>
                <c:pt idx="71">
                  <c:v>3.8437999999999999</c:v>
                </c:pt>
                <c:pt idx="72">
                  <c:v>3.8050000000000002</c:v>
                </c:pt>
                <c:pt idx="73">
                  <c:v>3.8050000000000002</c:v>
                </c:pt>
                <c:pt idx="74">
                  <c:v>3.8050000000000002</c:v>
                </c:pt>
                <c:pt idx="75">
                  <c:v>3.8050000000000002</c:v>
                </c:pt>
                <c:pt idx="76">
                  <c:v>3.8050000000000002</c:v>
                </c:pt>
                <c:pt idx="77">
                  <c:v>3.8048999999999999</c:v>
                </c:pt>
                <c:pt idx="78">
                  <c:v>3.8315999999999999</c:v>
                </c:pt>
                <c:pt idx="79">
                  <c:v>3.8197999999999999</c:v>
                </c:pt>
                <c:pt idx="80">
                  <c:v>3.8197999999999999</c:v>
                </c:pt>
                <c:pt idx="81">
                  <c:v>3.8197999999999999</c:v>
                </c:pt>
                <c:pt idx="82">
                  <c:v>3.8334999999999999</c:v>
                </c:pt>
                <c:pt idx="83">
                  <c:v>3.8334999999999999</c:v>
                </c:pt>
                <c:pt idx="84">
                  <c:v>3.8334999999999999</c:v>
                </c:pt>
                <c:pt idx="85">
                  <c:v>3.8647</c:v>
                </c:pt>
                <c:pt idx="86">
                  <c:v>3.8639999999999999</c:v>
                </c:pt>
                <c:pt idx="87">
                  <c:v>3.8639999999999999</c:v>
                </c:pt>
                <c:pt idx="88">
                  <c:v>3.8639999999999999</c:v>
                </c:pt>
                <c:pt idx="89">
                  <c:v>3.8639999999999999</c:v>
                </c:pt>
                <c:pt idx="90">
                  <c:v>3.8719999999999999</c:v>
                </c:pt>
                <c:pt idx="91">
                  <c:v>3.9001999999999999</c:v>
                </c:pt>
                <c:pt idx="92">
                  <c:v>3.9268000000000001</c:v>
                </c:pt>
                <c:pt idx="93">
                  <c:v>3.9325000000000001</c:v>
                </c:pt>
                <c:pt idx="94">
                  <c:v>3.9325000000000001</c:v>
                </c:pt>
                <c:pt idx="95">
                  <c:v>3.9325000000000001</c:v>
                </c:pt>
                <c:pt idx="96">
                  <c:v>3.9325000000000001</c:v>
                </c:pt>
                <c:pt idx="97">
                  <c:v>3.9422999999999999</c:v>
                </c:pt>
                <c:pt idx="98">
                  <c:v>3.9302999999999999</c:v>
                </c:pt>
                <c:pt idx="99">
                  <c:v>3.9192</c:v>
                </c:pt>
                <c:pt idx="100">
                  <c:v>3.9339</c:v>
                </c:pt>
                <c:pt idx="101">
                  <c:v>3.9339</c:v>
                </c:pt>
                <c:pt idx="102">
                  <c:v>3.9339</c:v>
                </c:pt>
                <c:pt idx="103">
                  <c:v>3.9169</c:v>
                </c:pt>
                <c:pt idx="104">
                  <c:v>3.9133</c:v>
                </c:pt>
                <c:pt idx="105">
                  <c:v>3.9209000000000001</c:v>
                </c:pt>
                <c:pt idx="106">
                  <c:v>3.9365000000000001</c:v>
                </c:pt>
                <c:pt idx="107">
                  <c:v>3.9266999999999999</c:v>
                </c:pt>
                <c:pt idx="108">
                  <c:v>3.9266999999999999</c:v>
                </c:pt>
                <c:pt idx="109">
                  <c:v>3.9266999999999999</c:v>
                </c:pt>
                <c:pt idx="110">
                  <c:v>3.9329000000000001</c:v>
                </c:pt>
                <c:pt idx="111">
                  <c:v>3.8900999999999999</c:v>
                </c:pt>
                <c:pt idx="112">
                  <c:v>3.8702999999999999</c:v>
                </c:pt>
                <c:pt idx="113">
                  <c:v>3.8620999999999999</c:v>
                </c:pt>
                <c:pt idx="114">
                  <c:v>3.8616000000000001</c:v>
                </c:pt>
                <c:pt idx="115">
                  <c:v>3.8616000000000001</c:v>
                </c:pt>
                <c:pt idx="116">
                  <c:v>3.8616000000000001</c:v>
                </c:pt>
                <c:pt idx="117">
                  <c:v>3.8597000000000001</c:v>
                </c:pt>
                <c:pt idx="118">
                  <c:v>3.8681000000000001</c:v>
                </c:pt>
                <c:pt idx="119">
                  <c:v>3.8483000000000001</c:v>
                </c:pt>
                <c:pt idx="120">
                  <c:v>3.8336999999999999</c:v>
                </c:pt>
                <c:pt idx="121">
                  <c:v>3.8323</c:v>
                </c:pt>
                <c:pt idx="122">
                  <c:v>3.8323</c:v>
                </c:pt>
                <c:pt idx="123">
                  <c:v>3.8323</c:v>
                </c:pt>
                <c:pt idx="124">
                  <c:v>3.8292999999999999</c:v>
                </c:pt>
                <c:pt idx="125">
                  <c:v>3.8290999999999999</c:v>
                </c:pt>
                <c:pt idx="126">
                  <c:v>3.8384</c:v>
                </c:pt>
                <c:pt idx="127">
                  <c:v>3.8292000000000002</c:v>
                </c:pt>
                <c:pt idx="128">
                  <c:v>3.8319999999999999</c:v>
                </c:pt>
                <c:pt idx="129">
                  <c:v>3.8319999999999999</c:v>
                </c:pt>
                <c:pt idx="130">
                  <c:v>3.8319999999999999</c:v>
                </c:pt>
                <c:pt idx="131">
                  <c:v>3.8121</c:v>
                </c:pt>
                <c:pt idx="132">
                  <c:v>3.8146</c:v>
                </c:pt>
                <c:pt idx="133">
                  <c:v>3.8195999999999999</c:v>
                </c:pt>
                <c:pt idx="134">
                  <c:v>3.8203</c:v>
                </c:pt>
                <c:pt idx="135">
                  <c:v>3.8241000000000001</c:v>
                </c:pt>
                <c:pt idx="136">
                  <c:v>3.8241000000000001</c:v>
                </c:pt>
                <c:pt idx="137">
                  <c:v>3.8241000000000001</c:v>
                </c:pt>
                <c:pt idx="138">
                  <c:v>3.8269000000000002</c:v>
                </c:pt>
                <c:pt idx="139">
                  <c:v>3.8557999999999999</c:v>
                </c:pt>
                <c:pt idx="140">
                  <c:v>3.8468</c:v>
                </c:pt>
                <c:pt idx="141">
                  <c:v>3.8464</c:v>
                </c:pt>
                <c:pt idx="142">
                  <c:v>3.8433999999999999</c:v>
                </c:pt>
                <c:pt idx="143">
                  <c:v>3.8433999999999999</c:v>
                </c:pt>
                <c:pt idx="144">
                  <c:v>3.8433999999999999</c:v>
                </c:pt>
                <c:pt idx="145">
                  <c:v>3.843</c:v>
                </c:pt>
                <c:pt idx="146">
                  <c:v>3.8380000000000001</c:v>
                </c:pt>
                <c:pt idx="147">
                  <c:v>3.8531</c:v>
                </c:pt>
                <c:pt idx="148">
                  <c:v>3.8744999999999998</c:v>
                </c:pt>
                <c:pt idx="149">
                  <c:v>3.8856999999999999</c:v>
                </c:pt>
                <c:pt idx="150">
                  <c:v>3.8856999999999999</c:v>
                </c:pt>
                <c:pt idx="151">
                  <c:v>3.8856999999999999</c:v>
                </c:pt>
                <c:pt idx="152">
                  <c:v>3.8959999999999999</c:v>
                </c:pt>
                <c:pt idx="153">
                  <c:v>3.8992</c:v>
                </c:pt>
                <c:pt idx="154">
                  <c:v>3.8942000000000001</c:v>
                </c:pt>
                <c:pt idx="155">
                  <c:v>3.8826999999999998</c:v>
                </c:pt>
                <c:pt idx="156">
                  <c:v>3.8662999999999998</c:v>
                </c:pt>
                <c:pt idx="157">
                  <c:v>3.8662999999999998</c:v>
                </c:pt>
                <c:pt idx="158">
                  <c:v>3.8662999999999998</c:v>
                </c:pt>
                <c:pt idx="159">
                  <c:v>3.8456999999999999</c:v>
                </c:pt>
                <c:pt idx="160">
                  <c:v>3.8384999999999998</c:v>
                </c:pt>
                <c:pt idx="161">
                  <c:v>3.8384999999999998</c:v>
                </c:pt>
                <c:pt idx="162">
                  <c:v>3.8515000000000001</c:v>
                </c:pt>
                <c:pt idx="163">
                  <c:v>3.8616000000000001</c:v>
                </c:pt>
                <c:pt idx="164">
                  <c:v>3.8616000000000001</c:v>
                </c:pt>
                <c:pt idx="165">
                  <c:v>3.8616000000000001</c:v>
                </c:pt>
                <c:pt idx="166">
                  <c:v>3.8757999999999999</c:v>
                </c:pt>
                <c:pt idx="167">
                  <c:v>3.8782000000000001</c:v>
                </c:pt>
                <c:pt idx="168">
                  <c:v>3.8782000000000001</c:v>
                </c:pt>
                <c:pt idx="169">
                  <c:v>3.8654999999999999</c:v>
                </c:pt>
                <c:pt idx="170">
                  <c:v>3.8605</c:v>
                </c:pt>
                <c:pt idx="171">
                  <c:v>3.8605</c:v>
                </c:pt>
                <c:pt idx="172">
                  <c:v>3.8605</c:v>
                </c:pt>
                <c:pt idx="173">
                  <c:v>3.8914</c:v>
                </c:pt>
                <c:pt idx="174">
                  <c:v>3.8763000000000001</c:v>
                </c:pt>
                <c:pt idx="175">
                  <c:v>3.8557999999999999</c:v>
                </c:pt>
                <c:pt idx="176">
                  <c:v>3.8553000000000002</c:v>
                </c:pt>
                <c:pt idx="177">
                  <c:v>3.8527999999999998</c:v>
                </c:pt>
                <c:pt idx="178">
                  <c:v>3.8527999999999998</c:v>
                </c:pt>
                <c:pt idx="179">
                  <c:v>3.8527999999999998</c:v>
                </c:pt>
                <c:pt idx="180">
                  <c:v>3.8593000000000002</c:v>
                </c:pt>
                <c:pt idx="181">
                  <c:v>3.8607999999999998</c:v>
                </c:pt>
                <c:pt idx="182">
                  <c:v>3.8555999999999999</c:v>
                </c:pt>
                <c:pt idx="183">
                  <c:v>3.8592</c:v>
                </c:pt>
                <c:pt idx="184">
                  <c:v>3.8460999999999999</c:v>
                </c:pt>
                <c:pt idx="185">
                  <c:v>3.8460999999999999</c:v>
                </c:pt>
                <c:pt idx="186">
                  <c:v>3.8460999999999999</c:v>
                </c:pt>
                <c:pt idx="187">
                  <c:v>3.8309000000000002</c:v>
                </c:pt>
                <c:pt idx="188">
                  <c:v>3.8363999999999998</c:v>
                </c:pt>
                <c:pt idx="189">
                  <c:v>3.8249</c:v>
                </c:pt>
                <c:pt idx="190">
                  <c:v>3.8361000000000001</c:v>
                </c:pt>
                <c:pt idx="191">
                  <c:v>3.8187000000000002</c:v>
                </c:pt>
                <c:pt idx="192">
                  <c:v>3.8187000000000002</c:v>
                </c:pt>
                <c:pt idx="193">
                  <c:v>3.8187000000000002</c:v>
                </c:pt>
                <c:pt idx="194">
                  <c:v>3.8111999999999999</c:v>
                </c:pt>
                <c:pt idx="195">
                  <c:v>3.8022999999999998</c:v>
                </c:pt>
                <c:pt idx="196">
                  <c:v>3.8041</c:v>
                </c:pt>
                <c:pt idx="197">
                  <c:v>3.8033999999999999</c:v>
                </c:pt>
                <c:pt idx="198">
                  <c:v>3.8022999999999998</c:v>
                </c:pt>
                <c:pt idx="199">
                  <c:v>3.8022999999999998</c:v>
                </c:pt>
                <c:pt idx="200">
                  <c:v>3.8022999999999998</c:v>
                </c:pt>
                <c:pt idx="201">
                  <c:v>3.8115000000000001</c:v>
                </c:pt>
                <c:pt idx="202">
                  <c:v>3.8092999999999999</c:v>
                </c:pt>
                <c:pt idx="203">
                  <c:v>3.8027000000000002</c:v>
                </c:pt>
                <c:pt idx="204">
                  <c:v>3.7816999999999998</c:v>
                </c:pt>
                <c:pt idx="205">
                  <c:v>3.7574999999999998</c:v>
                </c:pt>
                <c:pt idx="206">
                  <c:v>3.7574999999999998</c:v>
                </c:pt>
                <c:pt idx="207">
                  <c:v>3.7574999999999998</c:v>
                </c:pt>
                <c:pt idx="208">
                  <c:v>3.7464</c:v>
                </c:pt>
                <c:pt idx="209">
                  <c:v>3.7322000000000002</c:v>
                </c:pt>
                <c:pt idx="210">
                  <c:v>3.7345999999999999</c:v>
                </c:pt>
                <c:pt idx="211">
                  <c:v>3.7288999999999999</c:v>
                </c:pt>
                <c:pt idx="212">
                  <c:v>3.7248000000000001</c:v>
                </c:pt>
                <c:pt idx="213">
                  <c:v>3.7248000000000001</c:v>
                </c:pt>
                <c:pt idx="214">
                  <c:v>3.7248000000000001</c:v>
                </c:pt>
                <c:pt idx="215">
                  <c:v>3.7155</c:v>
                </c:pt>
                <c:pt idx="216">
                  <c:v>3.6999</c:v>
                </c:pt>
                <c:pt idx="217">
                  <c:v>3.6951999999999998</c:v>
                </c:pt>
                <c:pt idx="218">
                  <c:v>3.7033999999999998</c:v>
                </c:pt>
                <c:pt idx="219">
                  <c:v>3.7025999999999999</c:v>
                </c:pt>
                <c:pt idx="220">
                  <c:v>3.7025999999999999</c:v>
                </c:pt>
                <c:pt idx="221">
                  <c:v>3.7025999999999999</c:v>
                </c:pt>
                <c:pt idx="222">
                  <c:v>3.7206999999999999</c:v>
                </c:pt>
                <c:pt idx="223">
                  <c:v>3.7149999999999999</c:v>
                </c:pt>
                <c:pt idx="224">
                  <c:v>3.7410999999999999</c:v>
                </c:pt>
                <c:pt idx="225">
                  <c:v>3.7589999999999999</c:v>
                </c:pt>
                <c:pt idx="226">
                  <c:v>3.8195999999999999</c:v>
                </c:pt>
                <c:pt idx="227">
                  <c:v>3.8195999999999999</c:v>
                </c:pt>
                <c:pt idx="228">
                  <c:v>3.8195999999999999</c:v>
                </c:pt>
                <c:pt idx="229">
                  <c:v>3.8195999999999999</c:v>
                </c:pt>
                <c:pt idx="230">
                  <c:v>3.8439999999999999</c:v>
                </c:pt>
                <c:pt idx="231">
                  <c:v>3.8485999999999998</c:v>
                </c:pt>
                <c:pt idx="232">
                  <c:v>3.8782999999999999</c:v>
                </c:pt>
                <c:pt idx="233">
                  <c:v>3.9323999999999999</c:v>
                </c:pt>
                <c:pt idx="234">
                  <c:v>3.9323999999999999</c:v>
                </c:pt>
                <c:pt idx="235">
                  <c:v>3.9323999999999999</c:v>
                </c:pt>
                <c:pt idx="236">
                  <c:v>4.0053000000000001</c:v>
                </c:pt>
                <c:pt idx="237">
                  <c:v>4.0053000000000001</c:v>
                </c:pt>
                <c:pt idx="238">
                  <c:v>4.0053000000000001</c:v>
                </c:pt>
                <c:pt idx="239">
                  <c:v>4.0861000000000001</c:v>
                </c:pt>
                <c:pt idx="240">
                  <c:v>4.0777999999999999</c:v>
                </c:pt>
                <c:pt idx="241">
                  <c:v>4.0777999999999999</c:v>
                </c:pt>
                <c:pt idx="242">
                  <c:v>4.0777999999999999</c:v>
                </c:pt>
                <c:pt idx="243">
                  <c:v>4.1638999999999999</c:v>
                </c:pt>
                <c:pt idx="244">
                  <c:v>4.2469000000000001</c:v>
                </c:pt>
                <c:pt idx="245">
                  <c:v>4.1947999999999999</c:v>
                </c:pt>
                <c:pt idx="246">
                  <c:v>3.9765999999999999</c:v>
                </c:pt>
                <c:pt idx="247">
                  <c:v>3.8708</c:v>
                </c:pt>
                <c:pt idx="248">
                  <c:v>3.8708</c:v>
                </c:pt>
                <c:pt idx="249">
                  <c:v>3.8708</c:v>
                </c:pt>
                <c:pt idx="250">
                  <c:v>3.9504999999999999</c:v>
                </c:pt>
                <c:pt idx="251">
                  <c:v>3.9691999999999998</c:v>
                </c:pt>
                <c:pt idx="252">
                  <c:v>3.9371999999999998</c:v>
                </c:pt>
                <c:pt idx="253">
                  <c:v>3.9685000000000001</c:v>
                </c:pt>
                <c:pt idx="254">
                  <c:v>3.9649999999999999</c:v>
                </c:pt>
                <c:pt idx="255">
                  <c:v>3.9649999999999999</c:v>
                </c:pt>
                <c:pt idx="256">
                  <c:v>3.9649999999999999</c:v>
                </c:pt>
                <c:pt idx="257">
                  <c:v>3.9649999999999999</c:v>
                </c:pt>
                <c:pt idx="258">
                  <c:v>3.9003000000000001</c:v>
                </c:pt>
                <c:pt idx="259">
                  <c:v>3.8898999999999999</c:v>
                </c:pt>
                <c:pt idx="260">
                  <c:v>3.9674999999999998</c:v>
                </c:pt>
                <c:pt idx="261">
                  <c:v>3.927</c:v>
                </c:pt>
                <c:pt idx="262">
                  <c:v>3.927</c:v>
                </c:pt>
                <c:pt idx="263">
                  <c:v>3.927</c:v>
                </c:pt>
                <c:pt idx="264">
                  <c:v>3.9205999999999999</c:v>
                </c:pt>
                <c:pt idx="265">
                  <c:v>3.9195000000000002</c:v>
                </c:pt>
                <c:pt idx="266">
                  <c:v>3.9195000000000002</c:v>
                </c:pt>
                <c:pt idx="267">
                  <c:v>3.9195000000000002</c:v>
                </c:pt>
                <c:pt idx="268">
                  <c:v>3.9195000000000002</c:v>
                </c:pt>
                <c:pt idx="269">
                  <c:v>3.9195000000000002</c:v>
                </c:pt>
                <c:pt idx="270">
                  <c:v>3.9195000000000002</c:v>
                </c:pt>
                <c:pt idx="271">
                  <c:v>3.9195000000000002</c:v>
                </c:pt>
                <c:pt idx="272">
                  <c:v>3.9075000000000002</c:v>
                </c:pt>
                <c:pt idx="273">
                  <c:v>3.9075000000000002</c:v>
                </c:pt>
                <c:pt idx="274">
                  <c:v>3.9087000000000001</c:v>
                </c:pt>
                <c:pt idx="275">
                  <c:v>3.8896999999999999</c:v>
                </c:pt>
                <c:pt idx="276">
                  <c:v>3.8896999999999999</c:v>
                </c:pt>
                <c:pt idx="277">
                  <c:v>3.8896999999999999</c:v>
                </c:pt>
                <c:pt idx="278">
                  <c:v>3.8896999999999999</c:v>
                </c:pt>
                <c:pt idx="279">
                  <c:v>3.8456000000000001</c:v>
                </c:pt>
                <c:pt idx="280">
                  <c:v>3.8462000000000001</c:v>
                </c:pt>
                <c:pt idx="281">
                  <c:v>3.8328000000000002</c:v>
                </c:pt>
                <c:pt idx="282">
                  <c:v>3.7827000000000002</c:v>
                </c:pt>
                <c:pt idx="283">
                  <c:v>3.7827000000000002</c:v>
                </c:pt>
                <c:pt idx="284">
                  <c:v>3.7827000000000002</c:v>
                </c:pt>
                <c:pt idx="285">
                  <c:v>3.8111000000000002</c:v>
                </c:pt>
                <c:pt idx="286">
                  <c:v>3.7885</c:v>
                </c:pt>
                <c:pt idx="287">
                  <c:v>3.7885</c:v>
                </c:pt>
                <c:pt idx="288">
                  <c:v>3.8066</c:v>
                </c:pt>
                <c:pt idx="289">
                  <c:v>3.8308</c:v>
                </c:pt>
                <c:pt idx="290">
                  <c:v>3.8308</c:v>
                </c:pt>
                <c:pt idx="291">
                  <c:v>3.8308</c:v>
                </c:pt>
                <c:pt idx="292">
                  <c:v>3.8553999999999999</c:v>
                </c:pt>
                <c:pt idx="293">
                  <c:v>3.8187000000000002</c:v>
                </c:pt>
                <c:pt idx="294">
                  <c:v>3.7942</c:v>
                </c:pt>
                <c:pt idx="295">
                  <c:v>3.7955000000000001</c:v>
                </c:pt>
                <c:pt idx="296">
                  <c:v>3.7955000000000001</c:v>
                </c:pt>
                <c:pt idx="297">
                  <c:v>3.7955000000000001</c:v>
                </c:pt>
                <c:pt idx="298">
                  <c:v>3.7955000000000001</c:v>
                </c:pt>
                <c:pt idx="299">
                  <c:v>3.806</c:v>
                </c:pt>
                <c:pt idx="300">
                  <c:v>3.8041</c:v>
                </c:pt>
                <c:pt idx="301">
                  <c:v>3.8182999999999998</c:v>
                </c:pt>
                <c:pt idx="302">
                  <c:v>3.8229000000000002</c:v>
                </c:pt>
                <c:pt idx="303">
                  <c:v>3.8207</c:v>
                </c:pt>
                <c:pt idx="304">
                  <c:v>3.8207</c:v>
                </c:pt>
                <c:pt idx="305">
                  <c:v>3.8207</c:v>
                </c:pt>
                <c:pt idx="306">
                  <c:v>3.8292000000000002</c:v>
                </c:pt>
                <c:pt idx="307">
                  <c:v>3.8635000000000002</c:v>
                </c:pt>
                <c:pt idx="308">
                  <c:v>3.8391000000000002</c:v>
                </c:pt>
                <c:pt idx="309">
                  <c:v>3.8633999999999999</c:v>
                </c:pt>
                <c:pt idx="310">
                  <c:v>3.8462000000000001</c:v>
                </c:pt>
                <c:pt idx="311">
                  <c:v>3.8462000000000001</c:v>
                </c:pt>
                <c:pt idx="312">
                  <c:v>3.8462000000000001</c:v>
                </c:pt>
                <c:pt idx="313">
                  <c:v>3.8462000000000001</c:v>
                </c:pt>
                <c:pt idx="314">
                  <c:v>3.8500999999999999</c:v>
                </c:pt>
                <c:pt idx="315">
                  <c:v>3.8569</c:v>
                </c:pt>
                <c:pt idx="316">
                  <c:v>3.8534000000000002</c:v>
                </c:pt>
                <c:pt idx="317">
                  <c:v>3.8534000000000002</c:v>
                </c:pt>
                <c:pt idx="318">
                  <c:v>3.8534000000000002</c:v>
                </c:pt>
                <c:pt idx="319">
                  <c:v>3.8534000000000002</c:v>
                </c:pt>
                <c:pt idx="320">
                  <c:v>3.8996</c:v>
                </c:pt>
                <c:pt idx="321">
                  <c:v>3.8914</c:v>
                </c:pt>
                <c:pt idx="322">
                  <c:v>3.8820999999999999</c:v>
                </c:pt>
                <c:pt idx="323">
                  <c:v>3.8986999999999998</c:v>
                </c:pt>
                <c:pt idx="324">
                  <c:v>3.9215</c:v>
                </c:pt>
                <c:pt idx="325">
                  <c:v>3.9215</c:v>
                </c:pt>
                <c:pt idx="326">
                  <c:v>3.9215</c:v>
                </c:pt>
                <c:pt idx="327">
                  <c:v>3.9011999999999998</c:v>
                </c:pt>
                <c:pt idx="328">
                  <c:v>3.8934000000000002</c:v>
                </c:pt>
                <c:pt idx="329">
                  <c:v>3.9173</c:v>
                </c:pt>
                <c:pt idx="330">
                  <c:v>3.9190999999999998</c:v>
                </c:pt>
                <c:pt idx="331">
                  <c:v>3.9234</c:v>
                </c:pt>
                <c:pt idx="332">
                  <c:v>3.9234</c:v>
                </c:pt>
                <c:pt idx="333">
                  <c:v>3.9234</c:v>
                </c:pt>
                <c:pt idx="334">
                  <c:v>3.9315000000000002</c:v>
                </c:pt>
                <c:pt idx="335">
                  <c:v>3.9241999999999999</c:v>
                </c:pt>
                <c:pt idx="336">
                  <c:v>3.8856999999999999</c:v>
                </c:pt>
                <c:pt idx="337">
                  <c:v>3.8841000000000001</c:v>
                </c:pt>
                <c:pt idx="338">
                  <c:v>3.863</c:v>
                </c:pt>
                <c:pt idx="339">
                  <c:v>3.863</c:v>
                </c:pt>
                <c:pt idx="340">
                  <c:v>3.863</c:v>
                </c:pt>
                <c:pt idx="341">
                  <c:v>3.8653</c:v>
                </c:pt>
                <c:pt idx="342">
                  <c:v>3.8769999999999998</c:v>
                </c:pt>
                <c:pt idx="343">
                  <c:v>3.8723999999999998</c:v>
                </c:pt>
                <c:pt idx="344">
                  <c:v>3.8622000000000001</c:v>
                </c:pt>
                <c:pt idx="345">
                  <c:v>3.8588</c:v>
                </c:pt>
                <c:pt idx="346">
                  <c:v>3.8588</c:v>
                </c:pt>
                <c:pt idx="347">
                  <c:v>3.8588</c:v>
                </c:pt>
                <c:pt idx="348">
                  <c:v>3.8746999999999998</c:v>
                </c:pt>
                <c:pt idx="349">
                  <c:v>3.8828</c:v>
                </c:pt>
                <c:pt idx="350">
                  <c:v>3.8696000000000002</c:v>
                </c:pt>
                <c:pt idx="351">
                  <c:v>3.891</c:v>
                </c:pt>
                <c:pt idx="352">
                  <c:v>3.8584000000000001</c:v>
                </c:pt>
                <c:pt idx="353">
                  <c:v>3.8584000000000001</c:v>
                </c:pt>
                <c:pt idx="354">
                  <c:v>3.8584000000000001</c:v>
                </c:pt>
                <c:pt idx="355">
                  <c:v>3.8965000000000001</c:v>
                </c:pt>
                <c:pt idx="356">
                  <c:v>3.8950999999999998</c:v>
                </c:pt>
                <c:pt idx="357">
                  <c:v>3.8976999999999999</c:v>
                </c:pt>
                <c:pt idx="358">
                  <c:v>3.8996</c:v>
                </c:pt>
                <c:pt idx="359">
                  <c:v>3.9030999999999998</c:v>
                </c:pt>
                <c:pt idx="360">
                  <c:v>3.9030999999999998</c:v>
                </c:pt>
                <c:pt idx="361">
                  <c:v>3.9030999999999998</c:v>
                </c:pt>
                <c:pt idx="362">
                  <c:v>3.8993000000000002</c:v>
                </c:pt>
                <c:pt idx="363">
                  <c:v>3.9085999999999999</c:v>
                </c:pt>
                <c:pt idx="364">
                  <c:v>3.9251</c:v>
                </c:pt>
                <c:pt idx="365">
                  <c:v>3.9068000000000001</c:v>
                </c:pt>
                <c:pt idx="366">
                  <c:v>3.9274</c:v>
                </c:pt>
                <c:pt idx="367">
                  <c:v>3.9274</c:v>
                </c:pt>
                <c:pt idx="368">
                  <c:v>3.9274</c:v>
                </c:pt>
                <c:pt idx="369">
                  <c:v>3.9285999999999999</c:v>
                </c:pt>
                <c:pt idx="370">
                  <c:v>3.9180000000000001</c:v>
                </c:pt>
                <c:pt idx="371">
                  <c:v>3.9586000000000001</c:v>
                </c:pt>
                <c:pt idx="372">
                  <c:v>3.9613</c:v>
                </c:pt>
                <c:pt idx="373">
                  <c:v>3.9737</c:v>
                </c:pt>
                <c:pt idx="374">
                  <c:v>3.9737</c:v>
                </c:pt>
                <c:pt idx="375">
                  <c:v>3.9737</c:v>
                </c:pt>
                <c:pt idx="376">
                  <c:v>4</c:v>
                </c:pt>
                <c:pt idx="377">
                  <c:v>4.0065999999999997</c:v>
                </c:pt>
                <c:pt idx="378">
                  <c:v>3.9998999999999998</c:v>
                </c:pt>
                <c:pt idx="379">
                  <c:v>3.9998999999999998</c:v>
                </c:pt>
                <c:pt idx="380">
                  <c:v>4.0388000000000002</c:v>
                </c:pt>
                <c:pt idx="381">
                  <c:v>4.0388000000000002</c:v>
                </c:pt>
                <c:pt idx="382">
                  <c:v>4.0388000000000002</c:v>
                </c:pt>
                <c:pt idx="383">
                  <c:v>4.0058999999999996</c:v>
                </c:pt>
                <c:pt idx="384">
                  <c:v>4.0297999999999998</c:v>
                </c:pt>
                <c:pt idx="385">
                  <c:v>4.0377999999999998</c:v>
                </c:pt>
                <c:pt idx="386">
                  <c:v>4.0378999999999996</c:v>
                </c:pt>
                <c:pt idx="387">
                  <c:v>4.0327000000000002</c:v>
                </c:pt>
                <c:pt idx="388">
                  <c:v>4.0327000000000002</c:v>
                </c:pt>
                <c:pt idx="389">
                  <c:v>4.0327000000000002</c:v>
                </c:pt>
                <c:pt idx="390">
                  <c:v>4.0111999999999997</c:v>
                </c:pt>
                <c:pt idx="391">
                  <c:v>4.0129000000000001</c:v>
                </c:pt>
                <c:pt idx="392">
                  <c:v>4.0090000000000003</c:v>
                </c:pt>
                <c:pt idx="393">
                  <c:v>4.0362999999999998</c:v>
                </c:pt>
                <c:pt idx="394">
                  <c:v>4.0221</c:v>
                </c:pt>
                <c:pt idx="395">
                  <c:v>4.0221</c:v>
                </c:pt>
                <c:pt idx="396">
                  <c:v>4.0221</c:v>
                </c:pt>
                <c:pt idx="397">
                  <c:v>4.0391000000000004</c:v>
                </c:pt>
                <c:pt idx="398">
                  <c:v>4.0481999999999996</c:v>
                </c:pt>
                <c:pt idx="399">
                  <c:v>4.0602999999999998</c:v>
                </c:pt>
                <c:pt idx="400">
                  <c:v>4.0301999999999998</c:v>
                </c:pt>
                <c:pt idx="401">
                  <c:v>4.0320999999999998</c:v>
                </c:pt>
                <c:pt idx="402">
                  <c:v>4.0320999999999998</c:v>
                </c:pt>
                <c:pt idx="403">
                  <c:v>4.0320999999999998</c:v>
                </c:pt>
                <c:pt idx="404">
                  <c:v>4.0290999999999997</c:v>
                </c:pt>
                <c:pt idx="405">
                  <c:v>4.0172999999999996</c:v>
                </c:pt>
                <c:pt idx="406">
                  <c:v>4.0156000000000001</c:v>
                </c:pt>
                <c:pt idx="407">
                  <c:v>3.9750000000000001</c:v>
                </c:pt>
                <c:pt idx="408">
                  <c:v>4.0042999999999997</c:v>
                </c:pt>
                <c:pt idx="409">
                  <c:v>4.0042999999999997</c:v>
                </c:pt>
                <c:pt idx="410">
                  <c:v>4.0042999999999997</c:v>
                </c:pt>
                <c:pt idx="411">
                  <c:v>4.0125999999999999</c:v>
                </c:pt>
                <c:pt idx="412">
                  <c:v>4.0190999999999999</c:v>
                </c:pt>
                <c:pt idx="413">
                  <c:v>3.9893000000000001</c:v>
                </c:pt>
                <c:pt idx="414">
                  <c:v>3.9809999999999999</c:v>
                </c:pt>
                <c:pt idx="415">
                  <c:v>3.9937999999999998</c:v>
                </c:pt>
                <c:pt idx="416">
                  <c:v>3.9937999999999998</c:v>
                </c:pt>
                <c:pt idx="417">
                  <c:v>3.9937999999999998</c:v>
                </c:pt>
                <c:pt idx="418">
                  <c:v>3.9944000000000002</c:v>
                </c:pt>
                <c:pt idx="419">
                  <c:v>3.9994000000000001</c:v>
                </c:pt>
                <c:pt idx="420">
                  <c:v>4.0057999999999998</c:v>
                </c:pt>
                <c:pt idx="421">
                  <c:v>4.0400999999999998</c:v>
                </c:pt>
                <c:pt idx="422">
                  <c:v>4.069</c:v>
                </c:pt>
                <c:pt idx="423">
                  <c:v>4.069</c:v>
                </c:pt>
                <c:pt idx="424">
                  <c:v>4.069</c:v>
                </c:pt>
                <c:pt idx="425">
                  <c:v>4.0799000000000003</c:v>
                </c:pt>
                <c:pt idx="426">
                  <c:v>4.0705</c:v>
                </c:pt>
                <c:pt idx="427">
                  <c:v>4.0515999999999996</c:v>
                </c:pt>
                <c:pt idx="428">
                  <c:v>4.0358999999999998</c:v>
                </c:pt>
                <c:pt idx="429">
                  <c:v>4.0358999999999998</c:v>
                </c:pt>
                <c:pt idx="430">
                  <c:v>4.0358999999999998</c:v>
                </c:pt>
                <c:pt idx="431">
                  <c:v>4.0358999999999998</c:v>
                </c:pt>
                <c:pt idx="432">
                  <c:v>4.0575999999999999</c:v>
                </c:pt>
                <c:pt idx="433">
                  <c:v>4.0454999999999997</c:v>
                </c:pt>
                <c:pt idx="434">
                  <c:v>4.0350999999999999</c:v>
                </c:pt>
                <c:pt idx="435">
                  <c:v>4.0479000000000003</c:v>
                </c:pt>
                <c:pt idx="436">
                  <c:v>4.0488</c:v>
                </c:pt>
                <c:pt idx="437">
                  <c:v>4.0488</c:v>
                </c:pt>
                <c:pt idx="438">
                  <c:v>4.0488</c:v>
                </c:pt>
                <c:pt idx="439">
                  <c:v>4.0488</c:v>
                </c:pt>
                <c:pt idx="440">
                  <c:v>4.0518999999999998</c:v>
                </c:pt>
                <c:pt idx="441">
                  <c:v>4.0258000000000003</c:v>
                </c:pt>
                <c:pt idx="442">
                  <c:v>4.0242000000000004</c:v>
                </c:pt>
                <c:pt idx="443">
                  <c:v>4.0202999999999998</c:v>
                </c:pt>
                <c:pt idx="444">
                  <c:v>4.0202999999999998</c:v>
                </c:pt>
                <c:pt idx="445">
                  <c:v>4.0202999999999998</c:v>
                </c:pt>
                <c:pt idx="446">
                  <c:v>4.0214999999999996</c:v>
                </c:pt>
                <c:pt idx="447">
                  <c:v>4.0152000000000001</c:v>
                </c:pt>
                <c:pt idx="448">
                  <c:v>4.0053000000000001</c:v>
                </c:pt>
                <c:pt idx="449">
                  <c:v>3.9927999999999999</c:v>
                </c:pt>
                <c:pt idx="450">
                  <c:v>3.9860000000000002</c:v>
                </c:pt>
                <c:pt idx="451">
                  <c:v>3.9860000000000002</c:v>
                </c:pt>
                <c:pt idx="452">
                  <c:v>3.9860000000000002</c:v>
                </c:pt>
                <c:pt idx="453">
                  <c:v>3.9893000000000001</c:v>
                </c:pt>
                <c:pt idx="454">
                  <c:v>3.9929999999999999</c:v>
                </c:pt>
                <c:pt idx="455">
                  <c:v>3.9716999999999998</c:v>
                </c:pt>
                <c:pt idx="456">
                  <c:v>3.9773999999999998</c:v>
                </c:pt>
                <c:pt idx="457">
                  <c:v>3.9617</c:v>
                </c:pt>
                <c:pt idx="458">
                  <c:v>3.9617</c:v>
                </c:pt>
                <c:pt idx="459">
                  <c:v>3.9617</c:v>
                </c:pt>
                <c:pt idx="460">
                  <c:v>3.9811000000000001</c:v>
                </c:pt>
                <c:pt idx="461">
                  <c:v>3.9901</c:v>
                </c:pt>
                <c:pt idx="462">
                  <c:v>4.0110999999999999</c:v>
                </c:pt>
                <c:pt idx="463">
                  <c:v>4.0006000000000004</c:v>
                </c:pt>
                <c:pt idx="464">
                  <c:v>3.9983</c:v>
                </c:pt>
                <c:pt idx="465">
                  <c:v>3.9983</c:v>
                </c:pt>
                <c:pt idx="466">
                  <c:v>3.9983</c:v>
                </c:pt>
                <c:pt idx="467">
                  <c:v>3.9979</c:v>
                </c:pt>
                <c:pt idx="468">
                  <c:v>3.9973000000000001</c:v>
                </c:pt>
                <c:pt idx="469">
                  <c:v>3.9834999999999998</c:v>
                </c:pt>
                <c:pt idx="470">
                  <c:v>3.9914000000000001</c:v>
                </c:pt>
                <c:pt idx="471">
                  <c:v>3.9937999999999998</c:v>
                </c:pt>
                <c:pt idx="472">
                  <c:v>3.9937999999999998</c:v>
                </c:pt>
                <c:pt idx="473">
                  <c:v>3.9937999999999998</c:v>
                </c:pt>
                <c:pt idx="474">
                  <c:v>3.9609999999999999</c:v>
                </c:pt>
                <c:pt idx="475">
                  <c:v>4.0015000000000001</c:v>
                </c:pt>
                <c:pt idx="476">
                  <c:v>3.9963000000000002</c:v>
                </c:pt>
                <c:pt idx="477">
                  <c:v>3.9935999999999998</c:v>
                </c:pt>
                <c:pt idx="478">
                  <c:v>4.0030999999999999</c:v>
                </c:pt>
                <c:pt idx="479">
                  <c:v>4.0030999999999999</c:v>
                </c:pt>
                <c:pt idx="480">
                  <c:v>4.0030999999999999</c:v>
                </c:pt>
                <c:pt idx="481">
                  <c:v>3.996</c:v>
                </c:pt>
                <c:pt idx="482">
                  <c:v>3.9849000000000001</c:v>
                </c:pt>
                <c:pt idx="483">
                  <c:v>3.9889000000000001</c:v>
                </c:pt>
                <c:pt idx="484">
                  <c:v>3.9874000000000001</c:v>
                </c:pt>
                <c:pt idx="485">
                  <c:v>3.9729999999999999</c:v>
                </c:pt>
                <c:pt idx="486">
                  <c:v>3.9729999999999999</c:v>
                </c:pt>
                <c:pt idx="487">
                  <c:v>3.9729999999999999</c:v>
                </c:pt>
                <c:pt idx="488">
                  <c:v>3.9737</c:v>
                </c:pt>
                <c:pt idx="489">
                  <c:v>3.9851999999999999</c:v>
                </c:pt>
                <c:pt idx="490">
                  <c:v>3.9668999999999999</c:v>
                </c:pt>
                <c:pt idx="491">
                  <c:v>3.9639000000000002</c:v>
                </c:pt>
                <c:pt idx="492">
                  <c:v>3.9699</c:v>
                </c:pt>
                <c:pt idx="493">
                  <c:v>3.9699</c:v>
                </c:pt>
                <c:pt idx="494">
                  <c:v>3.9699</c:v>
                </c:pt>
                <c:pt idx="495">
                  <c:v>3.9738000000000002</c:v>
                </c:pt>
                <c:pt idx="496">
                  <c:v>3.9661</c:v>
                </c:pt>
                <c:pt idx="497">
                  <c:v>3.956</c:v>
                </c:pt>
                <c:pt idx="498">
                  <c:v>3.9546000000000001</c:v>
                </c:pt>
                <c:pt idx="499">
                  <c:v>3.9569000000000001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C1-48CE-941A-87BB589448AD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43663</c:v>
                </c:pt>
                <c:pt idx="1">
                  <c:v>43664</c:v>
                </c:pt>
                <c:pt idx="2">
                  <c:v>43665</c:v>
                </c:pt>
                <c:pt idx="3">
                  <c:v>43666</c:v>
                </c:pt>
                <c:pt idx="4">
                  <c:v>43667</c:v>
                </c:pt>
                <c:pt idx="5">
                  <c:v>43668</c:v>
                </c:pt>
                <c:pt idx="6">
                  <c:v>43669</c:v>
                </c:pt>
                <c:pt idx="7">
                  <c:v>43670</c:v>
                </c:pt>
                <c:pt idx="8">
                  <c:v>43671</c:v>
                </c:pt>
                <c:pt idx="9">
                  <c:v>43672</c:v>
                </c:pt>
                <c:pt idx="10">
                  <c:v>43673</c:v>
                </c:pt>
                <c:pt idx="11">
                  <c:v>43674</c:v>
                </c:pt>
                <c:pt idx="12">
                  <c:v>43675</c:v>
                </c:pt>
                <c:pt idx="13">
                  <c:v>43676</c:v>
                </c:pt>
                <c:pt idx="14">
                  <c:v>43677</c:v>
                </c:pt>
                <c:pt idx="15">
                  <c:v>43678</c:v>
                </c:pt>
                <c:pt idx="16">
                  <c:v>43679</c:v>
                </c:pt>
                <c:pt idx="17">
                  <c:v>43680</c:v>
                </c:pt>
                <c:pt idx="18">
                  <c:v>43681</c:v>
                </c:pt>
                <c:pt idx="19">
                  <c:v>43682</c:v>
                </c:pt>
                <c:pt idx="20">
                  <c:v>43683</c:v>
                </c:pt>
                <c:pt idx="21">
                  <c:v>43684</c:v>
                </c:pt>
                <c:pt idx="22">
                  <c:v>43685</c:v>
                </c:pt>
                <c:pt idx="23">
                  <c:v>43686</c:v>
                </c:pt>
                <c:pt idx="24">
                  <c:v>43687</c:v>
                </c:pt>
                <c:pt idx="25">
                  <c:v>43688</c:v>
                </c:pt>
                <c:pt idx="26">
                  <c:v>43689</c:v>
                </c:pt>
                <c:pt idx="27">
                  <c:v>43690</c:v>
                </c:pt>
                <c:pt idx="28">
                  <c:v>43691</c:v>
                </c:pt>
                <c:pt idx="29">
                  <c:v>43692</c:v>
                </c:pt>
                <c:pt idx="30">
                  <c:v>43693</c:v>
                </c:pt>
                <c:pt idx="31">
                  <c:v>43694</c:v>
                </c:pt>
                <c:pt idx="32">
                  <c:v>43695</c:v>
                </c:pt>
                <c:pt idx="33">
                  <c:v>43696</c:v>
                </c:pt>
                <c:pt idx="34">
                  <c:v>43697</c:v>
                </c:pt>
                <c:pt idx="35">
                  <c:v>43698</c:v>
                </c:pt>
                <c:pt idx="36">
                  <c:v>43699</c:v>
                </c:pt>
                <c:pt idx="37">
                  <c:v>43700</c:v>
                </c:pt>
                <c:pt idx="38">
                  <c:v>43701</c:v>
                </c:pt>
                <c:pt idx="39">
                  <c:v>43702</c:v>
                </c:pt>
                <c:pt idx="40">
                  <c:v>43703</c:v>
                </c:pt>
                <c:pt idx="41">
                  <c:v>43704</c:v>
                </c:pt>
                <c:pt idx="42">
                  <c:v>43705</c:v>
                </c:pt>
                <c:pt idx="43">
                  <c:v>43706</c:v>
                </c:pt>
                <c:pt idx="44">
                  <c:v>43707</c:v>
                </c:pt>
                <c:pt idx="45">
                  <c:v>43708</c:v>
                </c:pt>
                <c:pt idx="46">
                  <c:v>43709</c:v>
                </c:pt>
                <c:pt idx="47">
                  <c:v>43710</c:v>
                </c:pt>
                <c:pt idx="48">
                  <c:v>43711</c:v>
                </c:pt>
                <c:pt idx="49">
                  <c:v>43712</c:v>
                </c:pt>
                <c:pt idx="50">
                  <c:v>43713</c:v>
                </c:pt>
                <c:pt idx="51">
                  <c:v>43714</c:v>
                </c:pt>
                <c:pt idx="52">
                  <c:v>43715</c:v>
                </c:pt>
                <c:pt idx="53">
                  <c:v>43716</c:v>
                </c:pt>
                <c:pt idx="54">
                  <c:v>43717</c:v>
                </c:pt>
                <c:pt idx="55">
                  <c:v>43718</c:v>
                </c:pt>
                <c:pt idx="56">
                  <c:v>43719</c:v>
                </c:pt>
                <c:pt idx="57">
                  <c:v>43720</c:v>
                </c:pt>
                <c:pt idx="58">
                  <c:v>43721</c:v>
                </c:pt>
                <c:pt idx="59">
                  <c:v>43722</c:v>
                </c:pt>
                <c:pt idx="60">
                  <c:v>43723</c:v>
                </c:pt>
                <c:pt idx="61">
                  <c:v>43724</c:v>
                </c:pt>
                <c:pt idx="62">
                  <c:v>43725</c:v>
                </c:pt>
                <c:pt idx="63">
                  <c:v>43726</c:v>
                </c:pt>
                <c:pt idx="64">
                  <c:v>43727</c:v>
                </c:pt>
                <c:pt idx="65">
                  <c:v>43728</c:v>
                </c:pt>
                <c:pt idx="66">
                  <c:v>43729</c:v>
                </c:pt>
                <c:pt idx="67">
                  <c:v>43730</c:v>
                </c:pt>
                <c:pt idx="68">
                  <c:v>43731</c:v>
                </c:pt>
                <c:pt idx="69">
                  <c:v>43732</c:v>
                </c:pt>
                <c:pt idx="70">
                  <c:v>43733</c:v>
                </c:pt>
                <c:pt idx="71">
                  <c:v>43734</c:v>
                </c:pt>
                <c:pt idx="72">
                  <c:v>43735</c:v>
                </c:pt>
                <c:pt idx="73">
                  <c:v>43736</c:v>
                </c:pt>
                <c:pt idx="74">
                  <c:v>43737</c:v>
                </c:pt>
                <c:pt idx="75">
                  <c:v>43738</c:v>
                </c:pt>
                <c:pt idx="76">
                  <c:v>43739</c:v>
                </c:pt>
                <c:pt idx="77">
                  <c:v>43740</c:v>
                </c:pt>
                <c:pt idx="78">
                  <c:v>43741</c:v>
                </c:pt>
                <c:pt idx="79">
                  <c:v>43742</c:v>
                </c:pt>
                <c:pt idx="80">
                  <c:v>43743</c:v>
                </c:pt>
                <c:pt idx="81">
                  <c:v>43744</c:v>
                </c:pt>
                <c:pt idx="82">
                  <c:v>43745</c:v>
                </c:pt>
                <c:pt idx="83">
                  <c:v>43746</c:v>
                </c:pt>
                <c:pt idx="84">
                  <c:v>43747</c:v>
                </c:pt>
                <c:pt idx="85">
                  <c:v>43748</c:v>
                </c:pt>
                <c:pt idx="86">
                  <c:v>43749</c:v>
                </c:pt>
                <c:pt idx="87">
                  <c:v>43750</c:v>
                </c:pt>
                <c:pt idx="88">
                  <c:v>43751</c:v>
                </c:pt>
                <c:pt idx="89">
                  <c:v>43752</c:v>
                </c:pt>
                <c:pt idx="90">
                  <c:v>43753</c:v>
                </c:pt>
                <c:pt idx="91">
                  <c:v>43754</c:v>
                </c:pt>
                <c:pt idx="92">
                  <c:v>43755</c:v>
                </c:pt>
                <c:pt idx="93">
                  <c:v>43756</c:v>
                </c:pt>
                <c:pt idx="94">
                  <c:v>43757</c:v>
                </c:pt>
                <c:pt idx="95">
                  <c:v>43758</c:v>
                </c:pt>
                <c:pt idx="96">
                  <c:v>43759</c:v>
                </c:pt>
                <c:pt idx="97">
                  <c:v>43760</c:v>
                </c:pt>
                <c:pt idx="98">
                  <c:v>43761</c:v>
                </c:pt>
                <c:pt idx="99">
                  <c:v>43762</c:v>
                </c:pt>
                <c:pt idx="100">
                  <c:v>43763</c:v>
                </c:pt>
                <c:pt idx="101">
                  <c:v>43764</c:v>
                </c:pt>
                <c:pt idx="102">
                  <c:v>43765</c:v>
                </c:pt>
                <c:pt idx="103">
                  <c:v>43766</c:v>
                </c:pt>
                <c:pt idx="104">
                  <c:v>43767</c:v>
                </c:pt>
                <c:pt idx="105">
                  <c:v>43768</c:v>
                </c:pt>
                <c:pt idx="106">
                  <c:v>43769</c:v>
                </c:pt>
                <c:pt idx="107">
                  <c:v>43770</c:v>
                </c:pt>
                <c:pt idx="108">
                  <c:v>43771</c:v>
                </c:pt>
                <c:pt idx="109">
                  <c:v>43772</c:v>
                </c:pt>
                <c:pt idx="110">
                  <c:v>43773</c:v>
                </c:pt>
                <c:pt idx="111">
                  <c:v>43774</c:v>
                </c:pt>
                <c:pt idx="112">
                  <c:v>43775</c:v>
                </c:pt>
                <c:pt idx="113">
                  <c:v>43776</c:v>
                </c:pt>
                <c:pt idx="114">
                  <c:v>43777</c:v>
                </c:pt>
                <c:pt idx="115">
                  <c:v>43778</c:v>
                </c:pt>
                <c:pt idx="116">
                  <c:v>43779</c:v>
                </c:pt>
                <c:pt idx="117">
                  <c:v>43780</c:v>
                </c:pt>
                <c:pt idx="118">
                  <c:v>43781</c:v>
                </c:pt>
                <c:pt idx="119">
                  <c:v>43782</c:v>
                </c:pt>
                <c:pt idx="120">
                  <c:v>43783</c:v>
                </c:pt>
                <c:pt idx="121">
                  <c:v>43784</c:v>
                </c:pt>
                <c:pt idx="122">
                  <c:v>43785</c:v>
                </c:pt>
                <c:pt idx="123">
                  <c:v>43786</c:v>
                </c:pt>
                <c:pt idx="124">
                  <c:v>43787</c:v>
                </c:pt>
                <c:pt idx="125">
                  <c:v>43788</c:v>
                </c:pt>
                <c:pt idx="126">
                  <c:v>43789</c:v>
                </c:pt>
                <c:pt idx="127">
                  <c:v>43790</c:v>
                </c:pt>
                <c:pt idx="128">
                  <c:v>43791</c:v>
                </c:pt>
                <c:pt idx="129">
                  <c:v>43792</c:v>
                </c:pt>
                <c:pt idx="130">
                  <c:v>43793</c:v>
                </c:pt>
                <c:pt idx="131">
                  <c:v>43794</c:v>
                </c:pt>
                <c:pt idx="132">
                  <c:v>43795</c:v>
                </c:pt>
                <c:pt idx="133">
                  <c:v>43796</c:v>
                </c:pt>
                <c:pt idx="134">
                  <c:v>43797</c:v>
                </c:pt>
                <c:pt idx="135">
                  <c:v>43798</c:v>
                </c:pt>
                <c:pt idx="136">
                  <c:v>43799</c:v>
                </c:pt>
                <c:pt idx="137">
                  <c:v>43800</c:v>
                </c:pt>
                <c:pt idx="138">
                  <c:v>43801</c:v>
                </c:pt>
                <c:pt idx="139">
                  <c:v>43802</c:v>
                </c:pt>
                <c:pt idx="140">
                  <c:v>43803</c:v>
                </c:pt>
                <c:pt idx="141">
                  <c:v>43804</c:v>
                </c:pt>
                <c:pt idx="142">
                  <c:v>43805</c:v>
                </c:pt>
                <c:pt idx="143">
                  <c:v>43806</c:v>
                </c:pt>
                <c:pt idx="144">
                  <c:v>43807</c:v>
                </c:pt>
                <c:pt idx="145">
                  <c:v>43808</c:v>
                </c:pt>
                <c:pt idx="146">
                  <c:v>43809</c:v>
                </c:pt>
                <c:pt idx="147">
                  <c:v>43810</c:v>
                </c:pt>
                <c:pt idx="148">
                  <c:v>43811</c:v>
                </c:pt>
                <c:pt idx="149">
                  <c:v>43812</c:v>
                </c:pt>
                <c:pt idx="150">
                  <c:v>43813</c:v>
                </c:pt>
                <c:pt idx="151">
                  <c:v>43814</c:v>
                </c:pt>
                <c:pt idx="152">
                  <c:v>43815</c:v>
                </c:pt>
                <c:pt idx="153">
                  <c:v>43816</c:v>
                </c:pt>
                <c:pt idx="154">
                  <c:v>43817</c:v>
                </c:pt>
                <c:pt idx="155">
                  <c:v>43818</c:v>
                </c:pt>
                <c:pt idx="156">
                  <c:v>43819</c:v>
                </c:pt>
                <c:pt idx="157">
                  <c:v>43820</c:v>
                </c:pt>
                <c:pt idx="158">
                  <c:v>43821</c:v>
                </c:pt>
                <c:pt idx="159">
                  <c:v>43822</c:v>
                </c:pt>
                <c:pt idx="160">
                  <c:v>43823</c:v>
                </c:pt>
                <c:pt idx="161">
                  <c:v>43824</c:v>
                </c:pt>
                <c:pt idx="162">
                  <c:v>43825</c:v>
                </c:pt>
                <c:pt idx="163">
                  <c:v>43826</c:v>
                </c:pt>
                <c:pt idx="164">
                  <c:v>43827</c:v>
                </c:pt>
                <c:pt idx="165">
                  <c:v>43828</c:v>
                </c:pt>
                <c:pt idx="166">
                  <c:v>43829</c:v>
                </c:pt>
                <c:pt idx="167">
                  <c:v>43830</c:v>
                </c:pt>
                <c:pt idx="168">
                  <c:v>43831</c:v>
                </c:pt>
                <c:pt idx="169">
                  <c:v>43832</c:v>
                </c:pt>
                <c:pt idx="170">
                  <c:v>43833</c:v>
                </c:pt>
                <c:pt idx="171">
                  <c:v>43834</c:v>
                </c:pt>
                <c:pt idx="172">
                  <c:v>43835</c:v>
                </c:pt>
                <c:pt idx="173">
                  <c:v>43836</c:v>
                </c:pt>
                <c:pt idx="174">
                  <c:v>43837</c:v>
                </c:pt>
                <c:pt idx="175">
                  <c:v>43838</c:v>
                </c:pt>
                <c:pt idx="176">
                  <c:v>43839</c:v>
                </c:pt>
                <c:pt idx="177">
                  <c:v>43840</c:v>
                </c:pt>
                <c:pt idx="178">
                  <c:v>43841</c:v>
                </c:pt>
                <c:pt idx="179">
                  <c:v>43842</c:v>
                </c:pt>
                <c:pt idx="180">
                  <c:v>43843</c:v>
                </c:pt>
                <c:pt idx="181">
                  <c:v>43844</c:v>
                </c:pt>
                <c:pt idx="182">
                  <c:v>43845</c:v>
                </c:pt>
                <c:pt idx="183">
                  <c:v>43846</c:v>
                </c:pt>
                <c:pt idx="184">
                  <c:v>43847</c:v>
                </c:pt>
                <c:pt idx="185">
                  <c:v>43848</c:v>
                </c:pt>
                <c:pt idx="186">
                  <c:v>43849</c:v>
                </c:pt>
                <c:pt idx="187">
                  <c:v>43850</c:v>
                </c:pt>
                <c:pt idx="188">
                  <c:v>43851</c:v>
                </c:pt>
                <c:pt idx="189">
                  <c:v>43852</c:v>
                </c:pt>
                <c:pt idx="190">
                  <c:v>43853</c:v>
                </c:pt>
                <c:pt idx="191">
                  <c:v>43854</c:v>
                </c:pt>
                <c:pt idx="192">
                  <c:v>43855</c:v>
                </c:pt>
                <c:pt idx="193">
                  <c:v>43856</c:v>
                </c:pt>
                <c:pt idx="194">
                  <c:v>43857</c:v>
                </c:pt>
                <c:pt idx="195">
                  <c:v>43858</c:v>
                </c:pt>
                <c:pt idx="196">
                  <c:v>43859</c:v>
                </c:pt>
                <c:pt idx="197">
                  <c:v>43860</c:v>
                </c:pt>
                <c:pt idx="198">
                  <c:v>43861</c:v>
                </c:pt>
                <c:pt idx="199">
                  <c:v>43862</c:v>
                </c:pt>
                <c:pt idx="200">
                  <c:v>43863</c:v>
                </c:pt>
                <c:pt idx="201">
                  <c:v>43864</c:v>
                </c:pt>
                <c:pt idx="202">
                  <c:v>43865</c:v>
                </c:pt>
                <c:pt idx="203">
                  <c:v>43866</c:v>
                </c:pt>
                <c:pt idx="204">
                  <c:v>43867</c:v>
                </c:pt>
                <c:pt idx="205">
                  <c:v>43868</c:v>
                </c:pt>
                <c:pt idx="206">
                  <c:v>43869</c:v>
                </c:pt>
                <c:pt idx="207">
                  <c:v>43870</c:v>
                </c:pt>
                <c:pt idx="208">
                  <c:v>43871</c:v>
                </c:pt>
                <c:pt idx="209">
                  <c:v>43872</c:v>
                </c:pt>
                <c:pt idx="210">
                  <c:v>43873</c:v>
                </c:pt>
                <c:pt idx="211">
                  <c:v>43874</c:v>
                </c:pt>
                <c:pt idx="212">
                  <c:v>43875</c:v>
                </c:pt>
                <c:pt idx="213">
                  <c:v>43876</c:v>
                </c:pt>
                <c:pt idx="214">
                  <c:v>43877</c:v>
                </c:pt>
                <c:pt idx="215">
                  <c:v>43878</c:v>
                </c:pt>
                <c:pt idx="216">
                  <c:v>43879</c:v>
                </c:pt>
                <c:pt idx="217">
                  <c:v>43880</c:v>
                </c:pt>
                <c:pt idx="218">
                  <c:v>43881</c:v>
                </c:pt>
                <c:pt idx="219">
                  <c:v>43882</c:v>
                </c:pt>
                <c:pt idx="220">
                  <c:v>43883</c:v>
                </c:pt>
                <c:pt idx="221">
                  <c:v>43884</c:v>
                </c:pt>
                <c:pt idx="222">
                  <c:v>43885</c:v>
                </c:pt>
                <c:pt idx="223">
                  <c:v>43886</c:v>
                </c:pt>
                <c:pt idx="224">
                  <c:v>43887</c:v>
                </c:pt>
                <c:pt idx="225">
                  <c:v>43888</c:v>
                </c:pt>
                <c:pt idx="226">
                  <c:v>43889</c:v>
                </c:pt>
                <c:pt idx="227">
                  <c:v>43890</c:v>
                </c:pt>
                <c:pt idx="228">
                  <c:v>43891</c:v>
                </c:pt>
                <c:pt idx="229">
                  <c:v>43892</c:v>
                </c:pt>
                <c:pt idx="230">
                  <c:v>43893</c:v>
                </c:pt>
                <c:pt idx="231">
                  <c:v>43894</c:v>
                </c:pt>
                <c:pt idx="232">
                  <c:v>43895</c:v>
                </c:pt>
                <c:pt idx="233">
                  <c:v>43896</c:v>
                </c:pt>
                <c:pt idx="234">
                  <c:v>43897</c:v>
                </c:pt>
                <c:pt idx="235">
                  <c:v>43898</c:v>
                </c:pt>
                <c:pt idx="236">
                  <c:v>43899</c:v>
                </c:pt>
                <c:pt idx="237">
                  <c:v>43900</c:v>
                </c:pt>
                <c:pt idx="238">
                  <c:v>43901</c:v>
                </c:pt>
                <c:pt idx="239">
                  <c:v>43902</c:v>
                </c:pt>
                <c:pt idx="240">
                  <c:v>43903</c:v>
                </c:pt>
                <c:pt idx="241">
                  <c:v>43904</c:v>
                </c:pt>
                <c:pt idx="242">
                  <c:v>43905</c:v>
                </c:pt>
                <c:pt idx="243">
                  <c:v>43906</c:v>
                </c:pt>
                <c:pt idx="244">
                  <c:v>43907</c:v>
                </c:pt>
                <c:pt idx="245">
                  <c:v>43908</c:v>
                </c:pt>
                <c:pt idx="246">
                  <c:v>43909</c:v>
                </c:pt>
                <c:pt idx="247">
                  <c:v>43910</c:v>
                </c:pt>
                <c:pt idx="248">
                  <c:v>43911</c:v>
                </c:pt>
                <c:pt idx="249">
                  <c:v>43912</c:v>
                </c:pt>
                <c:pt idx="250">
                  <c:v>43913</c:v>
                </c:pt>
                <c:pt idx="251">
                  <c:v>43914</c:v>
                </c:pt>
                <c:pt idx="252">
                  <c:v>43915</c:v>
                </c:pt>
                <c:pt idx="253">
                  <c:v>43916</c:v>
                </c:pt>
                <c:pt idx="254">
                  <c:v>43917</c:v>
                </c:pt>
                <c:pt idx="255">
                  <c:v>43918</c:v>
                </c:pt>
                <c:pt idx="256">
                  <c:v>43919</c:v>
                </c:pt>
                <c:pt idx="257">
                  <c:v>43920</c:v>
                </c:pt>
                <c:pt idx="258">
                  <c:v>43921</c:v>
                </c:pt>
                <c:pt idx="259">
                  <c:v>43922</c:v>
                </c:pt>
                <c:pt idx="260">
                  <c:v>43923</c:v>
                </c:pt>
                <c:pt idx="261">
                  <c:v>43924</c:v>
                </c:pt>
                <c:pt idx="262">
                  <c:v>43925</c:v>
                </c:pt>
                <c:pt idx="263">
                  <c:v>43926</c:v>
                </c:pt>
                <c:pt idx="264">
                  <c:v>43927</c:v>
                </c:pt>
                <c:pt idx="265">
                  <c:v>43928</c:v>
                </c:pt>
                <c:pt idx="266">
                  <c:v>43929</c:v>
                </c:pt>
                <c:pt idx="267">
                  <c:v>43930</c:v>
                </c:pt>
                <c:pt idx="268">
                  <c:v>43931</c:v>
                </c:pt>
                <c:pt idx="269">
                  <c:v>43932</c:v>
                </c:pt>
                <c:pt idx="270">
                  <c:v>43933</c:v>
                </c:pt>
                <c:pt idx="271">
                  <c:v>43934</c:v>
                </c:pt>
                <c:pt idx="272">
                  <c:v>43935</c:v>
                </c:pt>
                <c:pt idx="273">
                  <c:v>43936</c:v>
                </c:pt>
                <c:pt idx="274">
                  <c:v>43937</c:v>
                </c:pt>
                <c:pt idx="275">
                  <c:v>43938</c:v>
                </c:pt>
                <c:pt idx="276">
                  <c:v>43939</c:v>
                </c:pt>
                <c:pt idx="277">
                  <c:v>43940</c:v>
                </c:pt>
                <c:pt idx="278">
                  <c:v>43941</c:v>
                </c:pt>
                <c:pt idx="279">
                  <c:v>43942</c:v>
                </c:pt>
                <c:pt idx="280">
                  <c:v>43943</c:v>
                </c:pt>
                <c:pt idx="281">
                  <c:v>43944</c:v>
                </c:pt>
                <c:pt idx="282">
                  <c:v>43945</c:v>
                </c:pt>
                <c:pt idx="283">
                  <c:v>43946</c:v>
                </c:pt>
                <c:pt idx="284">
                  <c:v>43947</c:v>
                </c:pt>
                <c:pt idx="285">
                  <c:v>43948</c:v>
                </c:pt>
                <c:pt idx="286">
                  <c:v>43949</c:v>
                </c:pt>
                <c:pt idx="287">
                  <c:v>43950</c:v>
                </c:pt>
                <c:pt idx="288">
                  <c:v>43951</c:v>
                </c:pt>
                <c:pt idx="289">
                  <c:v>43952</c:v>
                </c:pt>
                <c:pt idx="290">
                  <c:v>43953</c:v>
                </c:pt>
                <c:pt idx="291">
                  <c:v>43954</c:v>
                </c:pt>
                <c:pt idx="292">
                  <c:v>43955</c:v>
                </c:pt>
                <c:pt idx="293">
                  <c:v>43956</c:v>
                </c:pt>
                <c:pt idx="294">
                  <c:v>43957</c:v>
                </c:pt>
                <c:pt idx="295">
                  <c:v>43958</c:v>
                </c:pt>
                <c:pt idx="296">
                  <c:v>43959</c:v>
                </c:pt>
                <c:pt idx="297">
                  <c:v>43960</c:v>
                </c:pt>
                <c:pt idx="298">
                  <c:v>43961</c:v>
                </c:pt>
                <c:pt idx="299">
                  <c:v>43962</c:v>
                </c:pt>
                <c:pt idx="300">
                  <c:v>43963</c:v>
                </c:pt>
                <c:pt idx="301">
                  <c:v>43964</c:v>
                </c:pt>
                <c:pt idx="302">
                  <c:v>43965</c:v>
                </c:pt>
                <c:pt idx="303">
                  <c:v>43966</c:v>
                </c:pt>
                <c:pt idx="304">
                  <c:v>43967</c:v>
                </c:pt>
                <c:pt idx="305">
                  <c:v>43968</c:v>
                </c:pt>
                <c:pt idx="306">
                  <c:v>43969</c:v>
                </c:pt>
                <c:pt idx="307">
                  <c:v>43970</c:v>
                </c:pt>
                <c:pt idx="308">
                  <c:v>43971</c:v>
                </c:pt>
                <c:pt idx="309">
                  <c:v>43972</c:v>
                </c:pt>
                <c:pt idx="310">
                  <c:v>43973</c:v>
                </c:pt>
                <c:pt idx="311">
                  <c:v>43974</c:v>
                </c:pt>
                <c:pt idx="312">
                  <c:v>43975</c:v>
                </c:pt>
                <c:pt idx="313">
                  <c:v>43976</c:v>
                </c:pt>
                <c:pt idx="314">
                  <c:v>43977</c:v>
                </c:pt>
                <c:pt idx="315">
                  <c:v>43978</c:v>
                </c:pt>
                <c:pt idx="316">
                  <c:v>43979</c:v>
                </c:pt>
                <c:pt idx="317">
                  <c:v>43980</c:v>
                </c:pt>
                <c:pt idx="318">
                  <c:v>43981</c:v>
                </c:pt>
                <c:pt idx="319">
                  <c:v>43982</c:v>
                </c:pt>
                <c:pt idx="320">
                  <c:v>43983</c:v>
                </c:pt>
                <c:pt idx="321">
                  <c:v>43984</c:v>
                </c:pt>
                <c:pt idx="322">
                  <c:v>43985</c:v>
                </c:pt>
                <c:pt idx="323">
                  <c:v>43986</c:v>
                </c:pt>
                <c:pt idx="324">
                  <c:v>43987</c:v>
                </c:pt>
                <c:pt idx="325">
                  <c:v>43988</c:v>
                </c:pt>
                <c:pt idx="326">
                  <c:v>43989</c:v>
                </c:pt>
                <c:pt idx="327">
                  <c:v>43990</c:v>
                </c:pt>
                <c:pt idx="328">
                  <c:v>43991</c:v>
                </c:pt>
                <c:pt idx="329">
                  <c:v>43992</c:v>
                </c:pt>
                <c:pt idx="330">
                  <c:v>43993</c:v>
                </c:pt>
                <c:pt idx="331">
                  <c:v>43994</c:v>
                </c:pt>
                <c:pt idx="332">
                  <c:v>43995</c:v>
                </c:pt>
                <c:pt idx="333">
                  <c:v>43996</c:v>
                </c:pt>
                <c:pt idx="334">
                  <c:v>43997</c:v>
                </c:pt>
                <c:pt idx="335">
                  <c:v>43998</c:v>
                </c:pt>
                <c:pt idx="336">
                  <c:v>43999</c:v>
                </c:pt>
                <c:pt idx="337">
                  <c:v>44000</c:v>
                </c:pt>
                <c:pt idx="338">
                  <c:v>44001</c:v>
                </c:pt>
                <c:pt idx="339">
                  <c:v>44002</c:v>
                </c:pt>
                <c:pt idx="340">
                  <c:v>44003</c:v>
                </c:pt>
                <c:pt idx="341">
                  <c:v>44004</c:v>
                </c:pt>
                <c:pt idx="342">
                  <c:v>44005</c:v>
                </c:pt>
                <c:pt idx="343">
                  <c:v>44006</c:v>
                </c:pt>
                <c:pt idx="344">
                  <c:v>44007</c:v>
                </c:pt>
                <c:pt idx="345">
                  <c:v>44008</c:v>
                </c:pt>
                <c:pt idx="346">
                  <c:v>44009</c:v>
                </c:pt>
                <c:pt idx="347">
                  <c:v>44010</c:v>
                </c:pt>
                <c:pt idx="348">
                  <c:v>44011</c:v>
                </c:pt>
                <c:pt idx="349">
                  <c:v>44012</c:v>
                </c:pt>
                <c:pt idx="350">
                  <c:v>44013</c:v>
                </c:pt>
                <c:pt idx="351">
                  <c:v>44014</c:v>
                </c:pt>
                <c:pt idx="352">
                  <c:v>44015</c:v>
                </c:pt>
                <c:pt idx="353">
                  <c:v>44016</c:v>
                </c:pt>
                <c:pt idx="354">
                  <c:v>44017</c:v>
                </c:pt>
                <c:pt idx="355">
                  <c:v>44018</c:v>
                </c:pt>
                <c:pt idx="356">
                  <c:v>44019</c:v>
                </c:pt>
                <c:pt idx="357">
                  <c:v>44020</c:v>
                </c:pt>
                <c:pt idx="358">
                  <c:v>44021</c:v>
                </c:pt>
                <c:pt idx="359">
                  <c:v>44022</c:v>
                </c:pt>
                <c:pt idx="360">
                  <c:v>44023</c:v>
                </c:pt>
                <c:pt idx="361">
                  <c:v>44024</c:v>
                </c:pt>
                <c:pt idx="362">
                  <c:v>44025</c:v>
                </c:pt>
                <c:pt idx="363">
                  <c:v>44026</c:v>
                </c:pt>
                <c:pt idx="364">
                  <c:v>44027</c:v>
                </c:pt>
                <c:pt idx="365">
                  <c:v>44028</c:v>
                </c:pt>
                <c:pt idx="366">
                  <c:v>44029</c:v>
                </c:pt>
                <c:pt idx="367">
                  <c:v>44030</c:v>
                </c:pt>
                <c:pt idx="368">
                  <c:v>44031</c:v>
                </c:pt>
                <c:pt idx="369">
                  <c:v>44032</c:v>
                </c:pt>
                <c:pt idx="370">
                  <c:v>44033</c:v>
                </c:pt>
                <c:pt idx="371">
                  <c:v>44034</c:v>
                </c:pt>
                <c:pt idx="372">
                  <c:v>44035</c:v>
                </c:pt>
                <c:pt idx="373">
                  <c:v>44036</c:v>
                </c:pt>
                <c:pt idx="374">
                  <c:v>44037</c:v>
                </c:pt>
                <c:pt idx="375">
                  <c:v>44038</c:v>
                </c:pt>
                <c:pt idx="376">
                  <c:v>44039</c:v>
                </c:pt>
                <c:pt idx="377">
                  <c:v>44040</c:v>
                </c:pt>
                <c:pt idx="378">
                  <c:v>44041</c:v>
                </c:pt>
                <c:pt idx="379">
                  <c:v>44042</c:v>
                </c:pt>
                <c:pt idx="380">
                  <c:v>44043</c:v>
                </c:pt>
                <c:pt idx="381">
                  <c:v>44044</c:v>
                </c:pt>
                <c:pt idx="382">
                  <c:v>44045</c:v>
                </c:pt>
                <c:pt idx="383">
                  <c:v>44046</c:v>
                </c:pt>
                <c:pt idx="384">
                  <c:v>44047</c:v>
                </c:pt>
                <c:pt idx="385">
                  <c:v>44048</c:v>
                </c:pt>
                <c:pt idx="386">
                  <c:v>44049</c:v>
                </c:pt>
                <c:pt idx="387">
                  <c:v>44050</c:v>
                </c:pt>
                <c:pt idx="388">
                  <c:v>44051</c:v>
                </c:pt>
                <c:pt idx="389">
                  <c:v>44052</c:v>
                </c:pt>
                <c:pt idx="390">
                  <c:v>44053</c:v>
                </c:pt>
                <c:pt idx="391">
                  <c:v>44054</c:v>
                </c:pt>
                <c:pt idx="392">
                  <c:v>44055</c:v>
                </c:pt>
                <c:pt idx="393">
                  <c:v>44056</c:v>
                </c:pt>
                <c:pt idx="394">
                  <c:v>44057</c:v>
                </c:pt>
                <c:pt idx="395">
                  <c:v>44058</c:v>
                </c:pt>
                <c:pt idx="396">
                  <c:v>44059</c:v>
                </c:pt>
                <c:pt idx="397">
                  <c:v>44060</c:v>
                </c:pt>
                <c:pt idx="398">
                  <c:v>44061</c:v>
                </c:pt>
                <c:pt idx="399">
                  <c:v>44062</c:v>
                </c:pt>
                <c:pt idx="400">
                  <c:v>44063</c:v>
                </c:pt>
                <c:pt idx="401">
                  <c:v>44064</c:v>
                </c:pt>
                <c:pt idx="402">
                  <c:v>44065</c:v>
                </c:pt>
                <c:pt idx="403">
                  <c:v>44066</c:v>
                </c:pt>
                <c:pt idx="404">
                  <c:v>44067</c:v>
                </c:pt>
                <c:pt idx="405">
                  <c:v>44068</c:v>
                </c:pt>
                <c:pt idx="406">
                  <c:v>44069</c:v>
                </c:pt>
                <c:pt idx="407">
                  <c:v>44070</c:v>
                </c:pt>
                <c:pt idx="408">
                  <c:v>44071</c:v>
                </c:pt>
                <c:pt idx="409">
                  <c:v>44072</c:v>
                </c:pt>
                <c:pt idx="410">
                  <c:v>44073</c:v>
                </c:pt>
                <c:pt idx="411">
                  <c:v>44074</c:v>
                </c:pt>
                <c:pt idx="412">
                  <c:v>44075</c:v>
                </c:pt>
                <c:pt idx="413">
                  <c:v>44076</c:v>
                </c:pt>
                <c:pt idx="414">
                  <c:v>44077</c:v>
                </c:pt>
                <c:pt idx="415">
                  <c:v>44078</c:v>
                </c:pt>
                <c:pt idx="416">
                  <c:v>44079</c:v>
                </c:pt>
                <c:pt idx="417">
                  <c:v>44080</c:v>
                </c:pt>
                <c:pt idx="418">
                  <c:v>44081</c:v>
                </c:pt>
                <c:pt idx="419">
                  <c:v>44082</c:v>
                </c:pt>
                <c:pt idx="420">
                  <c:v>44083</c:v>
                </c:pt>
                <c:pt idx="421">
                  <c:v>44084</c:v>
                </c:pt>
                <c:pt idx="422">
                  <c:v>44085</c:v>
                </c:pt>
                <c:pt idx="423">
                  <c:v>44086</c:v>
                </c:pt>
                <c:pt idx="424">
                  <c:v>44087</c:v>
                </c:pt>
                <c:pt idx="425">
                  <c:v>44088</c:v>
                </c:pt>
                <c:pt idx="426">
                  <c:v>44089</c:v>
                </c:pt>
                <c:pt idx="427">
                  <c:v>44090</c:v>
                </c:pt>
                <c:pt idx="428">
                  <c:v>44091</c:v>
                </c:pt>
                <c:pt idx="429">
                  <c:v>44092</c:v>
                </c:pt>
                <c:pt idx="430">
                  <c:v>44093</c:v>
                </c:pt>
                <c:pt idx="431">
                  <c:v>44094</c:v>
                </c:pt>
                <c:pt idx="432">
                  <c:v>44095</c:v>
                </c:pt>
                <c:pt idx="433">
                  <c:v>44096</c:v>
                </c:pt>
                <c:pt idx="434">
                  <c:v>44097</c:v>
                </c:pt>
                <c:pt idx="435">
                  <c:v>44098</c:v>
                </c:pt>
                <c:pt idx="436">
                  <c:v>44099</c:v>
                </c:pt>
                <c:pt idx="437">
                  <c:v>44100</c:v>
                </c:pt>
                <c:pt idx="438">
                  <c:v>44101</c:v>
                </c:pt>
                <c:pt idx="439">
                  <c:v>44102</c:v>
                </c:pt>
                <c:pt idx="440">
                  <c:v>44103</c:v>
                </c:pt>
                <c:pt idx="441">
                  <c:v>44104</c:v>
                </c:pt>
                <c:pt idx="442">
                  <c:v>44105</c:v>
                </c:pt>
                <c:pt idx="443">
                  <c:v>44106</c:v>
                </c:pt>
                <c:pt idx="444">
                  <c:v>44107</c:v>
                </c:pt>
                <c:pt idx="445">
                  <c:v>44108</c:v>
                </c:pt>
                <c:pt idx="446">
                  <c:v>44109</c:v>
                </c:pt>
                <c:pt idx="447">
                  <c:v>44110</c:v>
                </c:pt>
                <c:pt idx="448">
                  <c:v>44111</c:v>
                </c:pt>
                <c:pt idx="449">
                  <c:v>44112</c:v>
                </c:pt>
                <c:pt idx="450">
                  <c:v>44113</c:v>
                </c:pt>
                <c:pt idx="451">
                  <c:v>44114</c:v>
                </c:pt>
                <c:pt idx="452">
                  <c:v>44115</c:v>
                </c:pt>
                <c:pt idx="453">
                  <c:v>44116</c:v>
                </c:pt>
                <c:pt idx="454">
                  <c:v>44117</c:v>
                </c:pt>
                <c:pt idx="455">
                  <c:v>44118</c:v>
                </c:pt>
                <c:pt idx="456">
                  <c:v>44119</c:v>
                </c:pt>
                <c:pt idx="457">
                  <c:v>44120</c:v>
                </c:pt>
                <c:pt idx="458">
                  <c:v>44121</c:v>
                </c:pt>
                <c:pt idx="459">
                  <c:v>44122</c:v>
                </c:pt>
                <c:pt idx="460">
                  <c:v>44123</c:v>
                </c:pt>
                <c:pt idx="461">
                  <c:v>44124</c:v>
                </c:pt>
                <c:pt idx="462">
                  <c:v>44125</c:v>
                </c:pt>
                <c:pt idx="463">
                  <c:v>44126</c:v>
                </c:pt>
                <c:pt idx="464">
                  <c:v>44127</c:v>
                </c:pt>
                <c:pt idx="465">
                  <c:v>44128</c:v>
                </c:pt>
                <c:pt idx="466">
                  <c:v>44129</c:v>
                </c:pt>
                <c:pt idx="467">
                  <c:v>44130</c:v>
                </c:pt>
                <c:pt idx="468">
                  <c:v>44131</c:v>
                </c:pt>
                <c:pt idx="469">
                  <c:v>44132</c:v>
                </c:pt>
                <c:pt idx="470">
                  <c:v>44133</c:v>
                </c:pt>
                <c:pt idx="471">
                  <c:v>44134</c:v>
                </c:pt>
                <c:pt idx="472">
                  <c:v>44135</c:v>
                </c:pt>
                <c:pt idx="473">
                  <c:v>44136</c:v>
                </c:pt>
                <c:pt idx="474">
                  <c:v>44137</c:v>
                </c:pt>
                <c:pt idx="475">
                  <c:v>44138</c:v>
                </c:pt>
                <c:pt idx="476">
                  <c:v>44139</c:v>
                </c:pt>
                <c:pt idx="477">
                  <c:v>44140</c:v>
                </c:pt>
                <c:pt idx="478">
                  <c:v>44141</c:v>
                </c:pt>
                <c:pt idx="479">
                  <c:v>44142</c:v>
                </c:pt>
                <c:pt idx="480">
                  <c:v>44143</c:v>
                </c:pt>
                <c:pt idx="481">
                  <c:v>44144</c:v>
                </c:pt>
                <c:pt idx="482">
                  <c:v>44145</c:v>
                </c:pt>
                <c:pt idx="483">
                  <c:v>44146</c:v>
                </c:pt>
                <c:pt idx="484">
                  <c:v>44147</c:v>
                </c:pt>
                <c:pt idx="485">
                  <c:v>44148</c:v>
                </c:pt>
                <c:pt idx="486">
                  <c:v>44149</c:v>
                </c:pt>
                <c:pt idx="487">
                  <c:v>44150</c:v>
                </c:pt>
                <c:pt idx="488">
                  <c:v>44151</c:v>
                </c:pt>
                <c:pt idx="489">
                  <c:v>44152</c:v>
                </c:pt>
                <c:pt idx="490">
                  <c:v>44153</c:v>
                </c:pt>
                <c:pt idx="491">
                  <c:v>44154</c:v>
                </c:pt>
                <c:pt idx="492">
                  <c:v>44155</c:v>
                </c:pt>
                <c:pt idx="493">
                  <c:v>44156</c:v>
                </c:pt>
                <c:pt idx="494">
                  <c:v>44157</c:v>
                </c:pt>
                <c:pt idx="495">
                  <c:v>44158</c:v>
                </c:pt>
                <c:pt idx="496">
                  <c:v>44159</c:v>
                </c:pt>
                <c:pt idx="497">
                  <c:v>44160</c:v>
                </c:pt>
                <c:pt idx="498">
                  <c:v>44161</c:v>
                </c:pt>
                <c:pt idx="499">
                  <c:v>44162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3.5409999999999999</c:v>
                </c:pt>
                <c:pt idx="1">
                  <c:v>3.5430000000000001</c:v>
                </c:pt>
                <c:pt idx="2">
                  <c:v>3.5350000000000001</c:v>
                </c:pt>
                <c:pt idx="3">
                  <c:v>3.5350000000000001</c:v>
                </c:pt>
                <c:pt idx="4">
                  <c:v>3.5350000000000001</c:v>
                </c:pt>
                <c:pt idx="5">
                  <c:v>3.5339999999999998</c:v>
                </c:pt>
                <c:pt idx="6">
                  <c:v>3.5369999999999999</c:v>
                </c:pt>
                <c:pt idx="7">
                  <c:v>3.5209999999999999</c:v>
                </c:pt>
                <c:pt idx="8">
                  <c:v>3.5230000000000001</c:v>
                </c:pt>
                <c:pt idx="9">
                  <c:v>3.5259999999999998</c:v>
                </c:pt>
                <c:pt idx="10">
                  <c:v>3.5259999999999998</c:v>
                </c:pt>
                <c:pt idx="11">
                  <c:v>3.5259999999999998</c:v>
                </c:pt>
                <c:pt idx="12">
                  <c:v>3.5249999999999999</c:v>
                </c:pt>
                <c:pt idx="13">
                  <c:v>3.5</c:v>
                </c:pt>
                <c:pt idx="14">
                  <c:v>3.4990000000000001</c:v>
                </c:pt>
                <c:pt idx="15">
                  <c:v>3.524</c:v>
                </c:pt>
                <c:pt idx="16">
                  <c:v>3.5089999999999999</c:v>
                </c:pt>
                <c:pt idx="17">
                  <c:v>3.5089999999999999</c:v>
                </c:pt>
                <c:pt idx="18">
                  <c:v>3.5089999999999999</c:v>
                </c:pt>
                <c:pt idx="19">
                  <c:v>3.4940000000000002</c:v>
                </c:pt>
                <c:pt idx="20">
                  <c:v>3.4940000000000002</c:v>
                </c:pt>
                <c:pt idx="21">
                  <c:v>3.4870000000000001</c:v>
                </c:pt>
                <c:pt idx="22">
                  <c:v>3.4830000000000001</c:v>
                </c:pt>
                <c:pt idx="23">
                  <c:v>3.4790000000000001</c:v>
                </c:pt>
                <c:pt idx="24">
                  <c:v>3.4790000000000001</c:v>
                </c:pt>
                <c:pt idx="25">
                  <c:v>3.4790000000000001</c:v>
                </c:pt>
                <c:pt idx="26">
                  <c:v>3.484</c:v>
                </c:pt>
                <c:pt idx="27">
                  <c:v>3.4929999999999999</c:v>
                </c:pt>
                <c:pt idx="28">
                  <c:v>3.4889999999999999</c:v>
                </c:pt>
                <c:pt idx="29">
                  <c:v>3.5190000000000001</c:v>
                </c:pt>
                <c:pt idx="30">
                  <c:v>3.5409999999999999</c:v>
                </c:pt>
                <c:pt idx="31">
                  <c:v>3.5409999999999999</c:v>
                </c:pt>
                <c:pt idx="32">
                  <c:v>3.5409999999999999</c:v>
                </c:pt>
                <c:pt idx="33">
                  <c:v>3.5449999999999999</c:v>
                </c:pt>
                <c:pt idx="34">
                  <c:v>3.524</c:v>
                </c:pt>
                <c:pt idx="35">
                  <c:v>3.5270000000000001</c:v>
                </c:pt>
                <c:pt idx="36">
                  <c:v>3.5249999999999999</c:v>
                </c:pt>
                <c:pt idx="37">
                  <c:v>3.5110000000000001</c:v>
                </c:pt>
                <c:pt idx="38">
                  <c:v>3.5110000000000001</c:v>
                </c:pt>
                <c:pt idx="39">
                  <c:v>3.5110000000000001</c:v>
                </c:pt>
                <c:pt idx="40">
                  <c:v>3.5190000000000001</c:v>
                </c:pt>
                <c:pt idx="41">
                  <c:v>3.52</c:v>
                </c:pt>
                <c:pt idx="42">
                  <c:v>3.524</c:v>
                </c:pt>
                <c:pt idx="43">
                  <c:v>3.5209999999999999</c:v>
                </c:pt>
                <c:pt idx="44">
                  <c:v>3.5350000000000001</c:v>
                </c:pt>
                <c:pt idx="45">
                  <c:v>3.5350000000000001</c:v>
                </c:pt>
                <c:pt idx="46">
                  <c:v>3.5350000000000001</c:v>
                </c:pt>
                <c:pt idx="47">
                  <c:v>3.5379999999999998</c:v>
                </c:pt>
                <c:pt idx="48">
                  <c:v>3.5489999999999999</c:v>
                </c:pt>
                <c:pt idx="49">
                  <c:v>3.5270000000000001</c:v>
                </c:pt>
                <c:pt idx="50">
                  <c:v>3.512</c:v>
                </c:pt>
                <c:pt idx="51">
                  <c:v>3.5169999999999999</c:v>
                </c:pt>
                <c:pt idx="52">
                  <c:v>3.5169999999999999</c:v>
                </c:pt>
                <c:pt idx="53">
                  <c:v>3.5169999999999999</c:v>
                </c:pt>
                <c:pt idx="54">
                  <c:v>3.5270000000000001</c:v>
                </c:pt>
                <c:pt idx="55">
                  <c:v>3.5379999999999998</c:v>
                </c:pt>
                <c:pt idx="56">
                  <c:v>3.544</c:v>
                </c:pt>
                <c:pt idx="57">
                  <c:v>3.5409999999999999</c:v>
                </c:pt>
                <c:pt idx="58">
                  <c:v>3.5270000000000001</c:v>
                </c:pt>
                <c:pt idx="59">
                  <c:v>3.5270000000000001</c:v>
                </c:pt>
                <c:pt idx="60">
                  <c:v>3.5270000000000001</c:v>
                </c:pt>
                <c:pt idx="61">
                  <c:v>3.5379999999999998</c:v>
                </c:pt>
                <c:pt idx="62">
                  <c:v>3.5379999999999998</c:v>
                </c:pt>
                <c:pt idx="63">
                  <c:v>3.5409999999999999</c:v>
                </c:pt>
                <c:pt idx="64">
                  <c:v>3.5209999999999999</c:v>
                </c:pt>
                <c:pt idx="65">
                  <c:v>3.5129999999999999</c:v>
                </c:pt>
                <c:pt idx="66">
                  <c:v>3.5129999999999999</c:v>
                </c:pt>
                <c:pt idx="67">
                  <c:v>3.5129999999999999</c:v>
                </c:pt>
                <c:pt idx="68">
                  <c:v>3.5169999999999999</c:v>
                </c:pt>
                <c:pt idx="69">
                  <c:v>3.5070000000000001</c:v>
                </c:pt>
                <c:pt idx="70">
                  <c:v>3.5009999999999999</c:v>
                </c:pt>
                <c:pt idx="71">
                  <c:v>3.5169999999999999</c:v>
                </c:pt>
                <c:pt idx="72">
                  <c:v>3.4820000000000002</c:v>
                </c:pt>
                <c:pt idx="73">
                  <c:v>3.4820000000000002</c:v>
                </c:pt>
                <c:pt idx="74">
                  <c:v>3.4820000000000002</c:v>
                </c:pt>
                <c:pt idx="75">
                  <c:v>3.4820000000000002</c:v>
                </c:pt>
                <c:pt idx="76">
                  <c:v>3.4820000000000002</c:v>
                </c:pt>
                <c:pt idx="77">
                  <c:v>3.4849999999999999</c:v>
                </c:pt>
                <c:pt idx="78">
                  <c:v>3.4929999999999999</c:v>
                </c:pt>
                <c:pt idx="79">
                  <c:v>3.4809999999999999</c:v>
                </c:pt>
                <c:pt idx="80">
                  <c:v>3.4809999999999999</c:v>
                </c:pt>
                <c:pt idx="81">
                  <c:v>3.4809999999999999</c:v>
                </c:pt>
                <c:pt idx="82">
                  <c:v>3.4929999999999999</c:v>
                </c:pt>
                <c:pt idx="83">
                  <c:v>3.4929999999999999</c:v>
                </c:pt>
                <c:pt idx="84">
                  <c:v>3.4929999999999999</c:v>
                </c:pt>
                <c:pt idx="85">
                  <c:v>3.504</c:v>
                </c:pt>
                <c:pt idx="86">
                  <c:v>3.51</c:v>
                </c:pt>
                <c:pt idx="87">
                  <c:v>3.51</c:v>
                </c:pt>
                <c:pt idx="88">
                  <c:v>3.51</c:v>
                </c:pt>
                <c:pt idx="89">
                  <c:v>3.51</c:v>
                </c:pt>
                <c:pt idx="90">
                  <c:v>3.5129999999999999</c:v>
                </c:pt>
                <c:pt idx="91">
                  <c:v>3.536</c:v>
                </c:pt>
                <c:pt idx="92">
                  <c:v>3.5449999999999999</c:v>
                </c:pt>
                <c:pt idx="93">
                  <c:v>3.5329999999999999</c:v>
                </c:pt>
                <c:pt idx="94">
                  <c:v>3.5329999999999999</c:v>
                </c:pt>
                <c:pt idx="95">
                  <c:v>3.5329999999999999</c:v>
                </c:pt>
                <c:pt idx="96">
                  <c:v>3.5329999999999999</c:v>
                </c:pt>
                <c:pt idx="97">
                  <c:v>3.5369999999999999</c:v>
                </c:pt>
                <c:pt idx="98">
                  <c:v>3.5379999999999998</c:v>
                </c:pt>
                <c:pt idx="99">
                  <c:v>3.5230000000000001</c:v>
                </c:pt>
                <c:pt idx="100">
                  <c:v>3.5390000000000001</c:v>
                </c:pt>
                <c:pt idx="101">
                  <c:v>3.5390000000000001</c:v>
                </c:pt>
                <c:pt idx="102">
                  <c:v>3.5390000000000001</c:v>
                </c:pt>
                <c:pt idx="103">
                  <c:v>3.5289999999999999</c:v>
                </c:pt>
                <c:pt idx="104">
                  <c:v>3.53</c:v>
                </c:pt>
                <c:pt idx="105">
                  <c:v>3.528</c:v>
                </c:pt>
                <c:pt idx="106">
                  <c:v>3.5289999999999999</c:v>
                </c:pt>
                <c:pt idx="107">
                  <c:v>3.5209999999999999</c:v>
                </c:pt>
                <c:pt idx="108">
                  <c:v>3.5209999999999999</c:v>
                </c:pt>
                <c:pt idx="109">
                  <c:v>3.5209999999999999</c:v>
                </c:pt>
                <c:pt idx="110">
                  <c:v>3.5219999999999998</c:v>
                </c:pt>
                <c:pt idx="111">
                  <c:v>3.5009999999999999</c:v>
                </c:pt>
                <c:pt idx="112">
                  <c:v>3.49</c:v>
                </c:pt>
                <c:pt idx="113">
                  <c:v>3.4870000000000001</c:v>
                </c:pt>
                <c:pt idx="114">
                  <c:v>3.4950000000000001</c:v>
                </c:pt>
                <c:pt idx="115">
                  <c:v>3.4950000000000001</c:v>
                </c:pt>
                <c:pt idx="116">
                  <c:v>3.4950000000000001</c:v>
                </c:pt>
                <c:pt idx="117">
                  <c:v>3.4990000000000001</c:v>
                </c:pt>
                <c:pt idx="118">
                  <c:v>3.5110000000000001</c:v>
                </c:pt>
                <c:pt idx="119">
                  <c:v>3.4950000000000001</c:v>
                </c:pt>
                <c:pt idx="120">
                  <c:v>3.488</c:v>
                </c:pt>
                <c:pt idx="121">
                  <c:v>3.4780000000000002</c:v>
                </c:pt>
                <c:pt idx="122">
                  <c:v>3.4780000000000002</c:v>
                </c:pt>
                <c:pt idx="123">
                  <c:v>3.4780000000000002</c:v>
                </c:pt>
                <c:pt idx="124">
                  <c:v>3.4630000000000001</c:v>
                </c:pt>
                <c:pt idx="125">
                  <c:v>3.4569999999999999</c:v>
                </c:pt>
                <c:pt idx="126">
                  <c:v>3.4710000000000001</c:v>
                </c:pt>
                <c:pt idx="127">
                  <c:v>3.4550000000000001</c:v>
                </c:pt>
                <c:pt idx="128">
                  <c:v>3.46</c:v>
                </c:pt>
                <c:pt idx="129">
                  <c:v>3.46</c:v>
                </c:pt>
                <c:pt idx="130">
                  <c:v>3.46</c:v>
                </c:pt>
                <c:pt idx="131">
                  <c:v>3.4609999999999999</c:v>
                </c:pt>
                <c:pt idx="132">
                  <c:v>3.4630000000000001</c:v>
                </c:pt>
                <c:pt idx="133">
                  <c:v>3.4710000000000001</c:v>
                </c:pt>
                <c:pt idx="134">
                  <c:v>3.4710000000000001</c:v>
                </c:pt>
                <c:pt idx="135">
                  <c:v>3.476</c:v>
                </c:pt>
                <c:pt idx="136">
                  <c:v>3.476</c:v>
                </c:pt>
                <c:pt idx="137">
                  <c:v>3.476</c:v>
                </c:pt>
                <c:pt idx="138">
                  <c:v>3.4740000000000002</c:v>
                </c:pt>
                <c:pt idx="139">
                  <c:v>3.4809999999999999</c:v>
                </c:pt>
                <c:pt idx="140">
                  <c:v>3.4710000000000001</c:v>
                </c:pt>
                <c:pt idx="141">
                  <c:v>3.4670000000000001</c:v>
                </c:pt>
                <c:pt idx="142">
                  <c:v>3.4630000000000001</c:v>
                </c:pt>
                <c:pt idx="143">
                  <c:v>3.4630000000000001</c:v>
                </c:pt>
                <c:pt idx="144">
                  <c:v>3.4630000000000001</c:v>
                </c:pt>
                <c:pt idx="145">
                  <c:v>3.4710000000000001</c:v>
                </c:pt>
                <c:pt idx="146">
                  <c:v>3.4649999999999999</c:v>
                </c:pt>
                <c:pt idx="147">
                  <c:v>3.4769999999999999</c:v>
                </c:pt>
                <c:pt idx="148">
                  <c:v>3.4809999999999999</c:v>
                </c:pt>
                <c:pt idx="149">
                  <c:v>3.476</c:v>
                </c:pt>
                <c:pt idx="150">
                  <c:v>3.476</c:v>
                </c:pt>
                <c:pt idx="151">
                  <c:v>3.476</c:v>
                </c:pt>
                <c:pt idx="152">
                  <c:v>3.4980000000000002</c:v>
                </c:pt>
                <c:pt idx="153">
                  <c:v>3.492</c:v>
                </c:pt>
                <c:pt idx="154">
                  <c:v>3.5009999999999999</c:v>
                </c:pt>
                <c:pt idx="155">
                  <c:v>3.4929999999999999</c:v>
                </c:pt>
                <c:pt idx="156">
                  <c:v>3.4769999999999999</c:v>
                </c:pt>
                <c:pt idx="157">
                  <c:v>3.4769999999999999</c:v>
                </c:pt>
                <c:pt idx="158">
                  <c:v>3.4769999999999999</c:v>
                </c:pt>
                <c:pt idx="159">
                  <c:v>3.472</c:v>
                </c:pt>
                <c:pt idx="160">
                  <c:v>3.4660000000000002</c:v>
                </c:pt>
                <c:pt idx="161">
                  <c:v>3.4660000000000002</c:v>
                </c:pt>
                <c:pt idx="162">
                  <c:v>3.472</c:v>
                </c:pt>
                <c:pt idx="163">
                  <c:v>3.468</c:v>
                </c:pt>
                <c:pt idx="164">
                  <c:v>3.468</c:v>
                </c:pt>
                <c:pt idx="165">
                  <c:v>3.468</c:v>
                </c:pt>
                <c:pt idx="166">
                  <c:v>3.4630000000000001</c:v>
                </c:pt>
                <c:pt idx="167">
                  <c:v>3.456</c:v>
                </c:pt>
                <c:pt idx="168">
                  <c:v>3.456</c:v>
                </c:pt>
                <c:pt idx="169">
                  <c:v>3.452</c:v>
                </c:pt>
                <c:pt idx="170">
                  <c:v>3.4670000000000001</c:v>
                </c:pt>
                <c:pt idx="171">
                  <c:v>3.4670000000000001</c:v>
                </c:pt>
                <c:pt idx="172">
                  <c:v>3.4670000000000001</c:v>
                </c:pt>
                <c:pt idx="173">
                  <c:v>3.4750000000000001</c:v>
                </c:pt>
                <c:pt idx="174">
                  <c:v>3.4670000000000001</c:v>
                </c:pt>
                <c:pt idx="175">
                  <c:v>3.4649999999999999</c:v>
                </c:pt>
                <c:pt idx="176">
                  <c:v>3.4710000000000001</c:v>
                </c:pt>
                <c:pt idx="177">
                  <c:v>3.4729999999999999</c:v>
                </c:pt>
                <c:pt idx="178">
                  <c:v>3.4729999999999999</c:v>
                </c:pt>
                <c:pt idx="179">
                  <c:v>3.4729999999999999</c:v>
                </c:pt>
                <c:pt idx="180">
                  <c:v>3.47</c:v>
                </c:pt>
                <c:pt idx="181">
                  <c:v>3.47</c:v>
                </c:pt>
                <c:pt idx="182">
                  <c:v>3.4590000000000001</c:v>
                </c:pt>
                <c:pt idx="183">
                  <c:v>3.456</c:v>
                </c:pt>
                <c:pt idx="184">
                  <c:v>3.4540000000000002</c:v>
                </c:pt>
                <c:pt idx="185">
                  <c:v>3.4540000000000002</c:v>
                </c:pt>
                <c:pt idx="186">
                  <c:v>3.4540000000000002</c:v>
                </c:pt>
                <c:pt idx="187">
                  <c:v>3.456</c:v>
                </c:pt>
                <c:pt idx="188">
                  <c:v>3.4550000000000001</c:v>
                </c:pt>
                <c:pt idx="189">
                  <c:v>3.452</c:v>
                </c:pt>
                <c:pt idx="190">
                  <c:v>3.4580000000000002</c:v>
                </c:pt>
                <c:pt idx="191">
                  <c:v>3.4550000000000001</c:v>
                </c:pt>
                <c:pt idx="192">
                  <c:v>3.4550000000000001</c:v>
                </c:pt>
                <c:pt idx="193">
                  <c:v>3.4550000000000001</c:v>
                </c:pt>
                <c:pt idx="194">
                  <c:v>3.4580000000000002</c:v>
                </c:pt>
                <c:pt idx="195">
                  <c:v>3.4550000000000001</c:v>
                </c:pt>
                <c:pt idx="196">
                  <c:v>3.4580000000000002</c:v>
                </c:pt>
                <c:pt idx="197">
                  <c:v>3.45</c:v>
                </c:pt>
                <c:pt idx="198">
                  <c:v>3.448</c:v>
                </c:pt>
                <c:pt idx="199">
                  <c:v>3.448</c:v>
                </c:pt>
                <c:pt idx="200">
                  <c:v>3.448</c:v>
                </c:pt>
                <c:pt idx="201">
                  <c:v>3.4460000000000002</c:v>
                </c:pt>
                <c:pt idx="202">
                  <c:v>3.448</c:v>
                </c:pt>
                <c:pt idx="203">
                  <c:v>3.452</c:v>
                </c:pt>
                <c:pt idx="204">
                  <c:v>3.4390000000000001</c:v>
                </c:pt>
                <c:pt idx="205">
                  <c:v>3.4260000000000002</c:v>
                </c:pt>
                <c:pt idx="206">
                  <c:v>3.4260000000000002</c:v>
                </c:pt>
                <c:pt idx="207">
                  <c:v>3.4260000000000002</c:v>
                </c:pt>
                <c:pt idx="208">
                  <c:v>3.4220000000000002</c:v>
                </c:pt>
                <c:pt idx="209">
                  <c:v>3.419</c:v>
                </c:pt>
                <c:pt idx="210">
                  <c:v>3.423</c:v>
                </c:pt>
                <c:pt idx="211">
                  <c:v>3.431</c:v>
                </c:pt>
                <c:pt idx="212">
                  <c:v>3.4340000000000002</c:v>
                </c:pt>
                <c:pt idx="213">
                  <c:v>3.4340000000000002</c:v>
                </c:pt>
                <c:pt idx="214">
                  <c:v>3.4340000000000002</c:v>
                </c:pt>
                <c:pt idx="215">
                  <c:v>3.4279999999999999</c:v>
                </c:pt>
                <c:pt idx="216">
                  <c:v>3.4159999999999999</c:v>
                </c:pt>
                <c:pt idx="217">
                  <c:v>3.4239999999999999</c:v>
                </c:pt>
                <c:pt idx="218">
                  <c:v>3.4319999999999999</c:v>
                </c:pt>
                <c:pt idx="219">
                  <c:v>3.4239999999999999</c:v>
                </c:pt>
                <c:pt idx="220">
                  <c:v>3.4239999999999999</c:v>
                </c:pt>
                <c:pt idx="221">
                  <c:v>3.4239999999999999</c:v>
                </c:pt>
                <c:pt idx="222">
                  <c:v>3.4369999999999998</c:v>
                </c:pt>
                <c:pt idx="223">
                  <c:v>3.4289999999999998</c:v>
                </c:pt>
                <c:pt idx="224">
                  <c:v>3.4420000000000002</c:v>
                </c:pt>
                <c:pt idx="225">
                  <c:v>3.4340000000000002</c:v>
                </c:pt>
                <c:pt idx="226">
                  <c:v>3.4670000000000001</c:v>
                </c:pt>
                <c:pt idx="227">
                  <c:v>3.4670000000000001</c:v>
                </c:pt>
                <c:pt idx="228">
                  <c:v>3.4670000000000001</c:v>
                </c:pt>
                <c:pt idx="229">
                  <c:v>3.4670000000000001</c:v>
                </c:pt>
                <c:pt idx="230">
                  <c:v>3.4609999999999999</c:v>
                </c:pt>
                <c:pt idx="231">
                  <c:v>3.46</c:v>
                </c:pt>
                <c:pt idx="232">
                  <c:v>3.4660000000000002</c:v>
                </c:pt>
                <c:pt idx="233">
                  <c:v>3.4860000000000002</c:v>
                </c:pt>
                <c:pt idx="234">
                  <c:v>3.4860000000000002</c:v>
                </c:pt>
                <c:pt idx="235">
                  <c:v>3.4860000000000002</c:v>
                </c:pt>
                <c:pt idx="236">
                  <c:v>3.508</c:v>
                </c:pt>
                <c:pt idx="237">
                  <c:v>3.508</c:v>
                </c:pt>
                <c:pt idx="238">
                  <c:v>3.508</c:v>
                </c:pt>
                <c:pt idx="239">
                  <c:v>3.6389999999999998</c:v>
                </c:pt>
                <c:pt idx="240">
                  <c:v>3.6520000000000001</c:v>
                </c:pt>
                <c:pt idx="241">
                  <c:v>3.6520000000000001</c:v>
                </c:pt>
                <c:pt idx="242">
                  <c:v>3.6520000000000001</c:v>
                </c:pt>
                <c:pt idx="243">
                  <c:v>3.7280000000000002</c:v>
                </c:pt>
                <c:pt idx="244">
                  <c:v>3.8620000000000001</c:v>
                </c:pt>
                <c:pt idx="245">
                  <c:v>3.827</c:v>
                </c:pt>
                <c:pt idx="246">
                  <c:v>3.6829999999999998</c:v>
                </c:pt>
                <c:pt idx="247">
                  <c:v>3.597</c:v>
                </c:pt>
                <c:pt idx="248">
                  <c:v>3.597</c:v>
                </c:pt>
                <c:pt idx="249">
                  <c:v>3.597</c:v>
                </c:pt>
                <c:pt idx="250">
                  <c:v>3.698</c:v>
                </c:pt>
                <c:pt idx="251">
                  <c:v>3.6579999999999999</c:v>
                </c:pt>
                <c:pt idx="252">
                  <c:v>3.6419999999999999</c:v>
                </c:pt>
                <c:pt idx="253">
                  <c:v>3.6240000000000001</c:v>
                </c:pt>
                <c:pt idx="254">
                  <c:v>3.5979999999999999</c:v>
                </c:pt>
                <c:pt idx="255">
                  <c:v>3.5979999999999999</c:v>
                </c:pt>
                <c:pt idx="256">
                  <c:v>3.5979999999999999</c:v>
                </c:pt>
                <c:pt idx="257">
                  <c:v>3.5859999999999999</c:v>
                </c:pt>
                <c:pt idx="258">
                  <c:v>3.5649999999999999</c:v>
                </c:pt>
                <c:pt idx="259">
                  <c:v>3.556</c:v>
                </c:pt>
                <c:pt idx="260">
                  <c:v>3.63</c:v>
                </c:pt>
                <c:pt idx="261">
                  <c:v>3.6360000000000001</c:v>
                </c:pt>
                <c:pt idx="262">
                  <c:v>3.6360000000000001</c:v>
                </c:pt>
                <c:pt idx="263">
                  <c:v>3.6360000000000001</c:v>
                </c:pt>
                <c:pt idx="264">
                  <c:v>3.6269999999999998</c:v>
                </c:pt>
                <c:pt idx="265">
                  <c:v>3.6040000000000001</c:v>
                </c:pt>
                <c:pt idx="266">
                  <c:v>3.6040000000000001</c:v>
                </c:pt>
                <c:pt idx="267">
                  <c:v>3.6040000000000001</c:v>
                </c:pt>
                <c:pt idx="268">
                  <c:v>3.6040000000000001</c:v>
                </c:pt>
                <c:pt idx="269">
                  <c:v>3.6040000000000001</c:v>
                </c:pt>
                <c:pt idx="270">
                  <c:v>3.6040000000000001</c:v>
                </c:pt>
                <c:pt idx="271">
                  <c:v>3.6040000000000001</c:v>
                </c:pt>
                <c:pt idx="272">
                  <c:v>3.5790000000000002</c:v>
                </c:pt>
                <c:pt idx="273">
                  <c:v>3.5790000000000002</c:v>
                </c:pt>
                <c:pt idx="274">
                  <c:v>3.5939999999999999</c:v>
                </c:pt>
                <c:pt idx="275">
                  <c:v>3.5910000000000002</c:v>
                </c:pt>
                <c:pt idx="276">
                  <c:v>3.5910000000000002</c:v>
                </c:pt>
                <c:pt idx="277">
                  <c:v>3.5910000000000002</c:v>
                </c:pt>
                <c:pt idx="278">
                  <c:v>3.58</c:v>
                </c:pt>
                <c:pt idx="279">
                  <c:v>3.552</c:v>
                </c:pt>
                <c:pt idx="280">
                  <c:v>3.5409999999999999</c:v>
                </c:pt>
                <c:pt idx="281">
                  <c:v>3.5569999999999999</c:v>
                </c:pt>
                <c:pt idx="282">
                  <c:v>3.524</c:v>
                </c:pt>
                <c:pt idx="283">
                  <c:v>3.524</c:v>
                </c:pt>
                <c:pt idx="284">
                  <c:v>3.524</c:v>
                </c:pt>
                <c:pt idx="285">
                  <c:v>3.5150000000000001</c:v>
                </c:pt>
                <c:pt idx="286">
                  <c:v>3.4990000000000001</c:v>
                </c:pt>
                <c:pt idx="287">
                  <c:v>3.4990000000000001</c:v>
                </c:pt>
                <c:pt idx="288">
                  <c:v>3.5</c:v>
                </c:pt>
                <c:pt idx="289">
                  <c:v>3.4910000000000001</c:v>
                </c:pt>
                <c:pt idx="290">
                  <c:v>3.4910000000000001</c:v>
                </c:pt>
                <c:pt idx="291">
                  <c:v>3.4910000000000001</c:v>
                </c:pt>
                <c:pt idx="292">
                  <c:v>3.5270000000000001</c:v>
                </c:pt>
                <c:pt idx="293">
                  <c:v>3.524</c:v>
                </c:pt>
                <c:pt idx="294">
                  <c:v>3.5110000000000001</c:v>
                </c:pt>
                <c:pt idx="295">
                  <c:v>3.516</c:v>
                </c:pt>
                <c:pt idx="296">
                  <c:v>3.516</c:v>
                </c:pt>
                <c:pt idx="297">
                  <c:v>3.516</c:v>
                </c:pt>
                <c:pt idx="298">
                  <c:v>3.516</c:v>
                </c:pt>
                <c:pt idx="299">
                  <c:v>3.5179999999999998</c:v>
                </c:pt>
                <c:pt idx="300">
                  <c:v>3.5070000000000001</c:v>
                </c:pt>
                <c:pt idx="301">
                  <c:v>3.5110000000000001</c:v>
                </c:pt>
                <c:pt idx="302">
                  <c:v>3.5459999999999998</c:v>
                </c:pt>
                <c:pt idx="303">
                  <c:v>3.5329999999999999</c:v>
                </c:pt>
                <c:pt idx="304">
                  <c:v>3.5329999999999999</c:v>
                </c:pt>
                <c:pt idx="305">
                  <c:v>3.5329999999999999</c:v>
                </c:pt>
                <c:pt idx="306">
                  <c:v>3.5430000000000001</c:v>
                </c:pt>
                <c:pt idx="307">
                  <c:v>3.5249999999999999</c:v>
                </c:pt>
                <c:pt idx="308">
                  <c:v>3.504</c:v>
                </c:pt>
                <c:pt idx="309">
                  <c:v>3.5139999999999998</c:v>
                </c:pt>
                <c:pt idx="310">
                  <c:v>3.5289999999999999</c:v>
                </c:pt>
                <c:pt idx="311">
                  <c:v>3.5289999999999999</c:v>
                </c:pt>
                <c:pt idx="312">
                  <c:v>3.5289999999999999</c:v>
                </c:pt>
                <c:pt idx="313">
                  <c:v>3.5289999999999999</c:v>
                </c:pt>
                <c:pt idx="314">
                  <c:v>3.5150000000000001</c:v>
                </c:pt>
                <c:pt idx="315">
                  <c:v>3.4990000000000001</c:v>
                </c:pt>
                <c:pt idx="316">
                  <c:v>3.5019999999999998</c:v>
                </c:pt>
                <c:pt idx="317">
                  <c:v>3.5019999999999998</c:v>
                </c:pt>
                <c:pt idx="318">
                  <c:v>3.5019999999999998</c:v>
                </c:pt>
                <c:pt idx="319">
                  <c:v>3.5019999999999998</c:v>
                </c:pt>
                <c:pt idx="320">
                  <c:v>3.5089999999999999</c:v>
                </c:pt>
                <c:pt idx="321">
                  <c:v>3.484</c:v>
                </c:pt>
                <c:pt idx="322">
                  <c:v>3.468</c:v>
                </c:pt>
                <c:pt idx="323">
                  <c:v>3.4790000000000001</c:v>
                </c:pt>
                <c:pt idx="324">
                  <c:v>3.4550000000000001</c:v>
                </c:pt>
                <c:pt idx="325">
                  <c:v>3.4550000000000001</c:v>
                </c:pt>
                <c:pt idx="326">
                  <c:v>3.4550000000000001</c:v>
                </c:pt>
                <c:pt idx="327">
                  <c:v>3.4620000000000002</c:v>
                </c:pt>
                <c:pt idx="328">
                  <c:v>3.4569999999999999</c:v>
                </c:pt>
                <c:pt idx="329">
                  <c:v>3.4470000000000001</c:v>
                </c:pt>
                <c:pt idx="330">
                  <c:v>3.4510000000000001</c:v>
                </c:pt>
                <c:pt idx="331">
                  <c:v>3.464</c:v>
                </c:pt>
                <c:pt idx="332">
                  <c:v>3.464</c:v>
                </c:pt>
                <c:pt idx="333">
                  <c:v>3.464</c:v>
                </c:pt>
                <c:pt idx="334">
                  <c:v>3.4950000000000001</c:v>
                </c:pt>
                <c:pt idx="335">
                  <c:v>3.472</c:v>
                </c:pt>
                <c:pt idx="336">
                  <c:v>3.456</c:v>
                </c:pt>
                <c:pt idx="337">
                  <c:v>3.4510000000000001</c:v>
                </c:pt>
                <c:pt idx="338">
                  <c:v>3.4470000000000001</c:v>
                </c:pt>
                <c:pt idx="339">
                  <c:v>3.4470000000000001</c:v>
                </c:pt>
                <c:pt idx="340">
                  <c:v>3.4470000000000001</c:v>
                </c:pt>
                <c:pt idx="341">
                  <c:v>3.4460000000000002</c:v>
                </c:pt>
                <c:pt idx="342">
                  <c:v>3.4340000000000002</c:v>
                </c:pt>
                <c:pt idx="343">
                  <c:v>3.4249999999999998</c:v>
                </c:pt>
                <c:pt idx="344">
                  <c:v>3.4420000000000002</c:v>
                </c:pt>
                <c:pt idx="345">
                  <c:v>3.4369999999999998</c:v>
                </c:pt>
                <c:pt idx="346">
                  <c:v>3.4369999999999998</c:v>
                </c:pt>
                <c:pt idx="347">
                  <c:v>3.4369999999999998</c:v>
                </c:pt>
                <c:pt idx="348">
                  <c:v>3.4359999999999999</c:v>
                </c:pt>
                <c:pt idx="349">
                  <c:v>3.4660000000000002</c:v>
                </c:pt>
                <c:pt idx="350">
                  <c:v>3.4540000000000002</c:v>
                </c:pt>
                <c:pt idx="351">
                  <c:v>3.448</c:v>
                </c:pt>
                <c:pt idx="352">
                  <c:v>3.4340000000000002</c:v>
                </c:pt>
                <c:pt idx="353">
                  <c:v>3.4340000000000002</c:v>
                </c:pt>
                <c:pt idx="354">
                  <c:v>3.4340000000000002</c:v>
                </c:pt>
                <c:pt idx="355">
                  <c:v>3.4420000000000002</c:v>
                </c:pt>
                <c:pt idx="356">
                  <c:v>3.45</c:v>
                </c:pt>
                <c:pt idx="357">
                  <c:v>3.4550000000000001</c:v>
                </c:pt>
                <c:pt idx="358">
                  <c:v>3.444</c:v>
                </c:pt>
                <c:pt idx="359">
                  <c:v>3.4569999999999999</c:v>
                </c:pt>
                <c:pt idx="360">
                  <c:v>3.4569999999999999</c:v>
                </c:pt>
                <c:pt idx="361">
                  <c:v>3.4569999999999999</c:v>
                </c:pt>
                <c:pt idx="362">
                  <c:v>3.4420000000000002</c:v>
                </c:pt>
                <c:pt idx="363">
                  <c:v>3.4420000000000002</c:v>
                </c:pt>
                <c:pt idx="364">
                  <c:v>3.431</c:v>
                </c:pt>
                <c:pt idx="365">
                  <c:v>3.427</c:v>
                </c:pt>
                <c:pt idx="366">
                  <c:v>3.4470000000000001</c:v>
                </c:pt>
                <c:pt idx="367">
                  <c:v>3.4470000000000001</c:v>
                </c:pt>
                <c:pt idx="368">
                  <c:v>3.4470000000000001</c:v>
                </c:pt>
                <c:pt idx="369">
                  <c:v>3.431</c:v>
                </c:pt>
                <c:pt idx="370">
                  <c:v>3.4209999999999998</c:v>
                </c:pt>
                <c:pt idx="371">
                  <c:v>3.419</c:v>
                </c:pt>
                <c:pt idx="372">
                  <c:v>3.4209999999999998</c:v>
                </c:pt>
                <c:pt idx="373">
                  <c:v>3.42</c:v>
                </c:pt>
                <c:pt idx="374">
                  <c:v>3.42</c:v>
                </c:pt>
                <c:pt idx="375">
                  <c:v>3.42</c:v>
                </c:pt>
                <c:pt idx="376">
                  <c:v>3.4129999999999998</c:v>
                </c:pt>
                <c:pt idx="377">
                  <c:v>3.415</c:v>
                </c:pt>
                <c:pt idx="378">
                  <c:v>3.4089999999999998</c:v>
                </c:pt>
                <c:pt idx="379">
                  <c:v>3.4089999999999998</c:v>
                </c:pt>
                <c:pt idx="380">
                  <c:v>3.4079999999999999</c:v>
                </c:pt>
                <c:pt idx="381">
                  <c:v>3.4079999999999999</c:v>
                </c:pt>
                <c:pt idx="382">
                  <c:v>3.4079999999999999</c:v>
                </c:pt>
                <c:pt idx="383">
                  <c:v>3.415</c:v>
                </c:pt>
                <c:pt idx="384">
                  <c:v>3.4239999999999999</c:v>
                </c:pt>
                <c:pt idx="385">
                  <c:v>3.4119999999999999</c:v>
                </c:pt>
                <c:pt idx="386">
                  <c:v>3.4089999999999998</c:v>
                </c:pt>
                <c:pt idx="387">
                  <c:v>3.4089999999999998</c:v>
                </c:pt>
                <c:pt idx="388">
                  <c:v>3.4089999999999998</c:v>
                </c:pt>
                <c:pt idx="389">
                  <c:v>3.4089999999999998</c:v>
                </c:pt>
                <c:pt idx="390">
                  <c:v>3.4140000000000001</c:v>
                </c:pt>
                <c:pt idx="391">
                  <c:v>3.4020000000000001</c:v>
                </c:pt>
                <c:pt idx="392">
                  <c:v>3.4060000000000001</c:v>
                </c:pt>
                <c:pt idx="393">
                  <c:v>3.4060000000000001</c:v>
                </c:pt>
                <c:pt idx="394">
                  <c:v>3.4039999999999999</c:v>
                </c:pt>
                <c:pt idx="395">
                  <c:v>3.4039999999999999</c:v>
                </c:pt>
                <c:pt idx="396">
                  <c:v>3.4039999999999999</c:v>
                </c:pt>
                <c:pt idx="397">
                  <c:v>3.4089999999999998</c:v>
                </c:pt>
                <c:pt idx="398">
                  <c:v>3.4009999999999998</c:v>
                </c:pt>
                <c:pt idx="399">
                  <c:v>3.4</c:v>
                </c:pt>
                <c:pt idx="400">
                  <c:v>3.4020000000000001</c:v>
                </c:pt>
                <c:pt idx="401">
                  <c:v>3.4039999999999999</c:v>
                </c:pt>
                <c:pt idx="402">
                  <c:v>3.4039999999999999</c:v>
                </c:pt>
                <c:pt idx="403">
                  <c:v>3.4039999999999999</c:v>
                </c:pt>
                <c:pt idx="404">
                  <c:v>3.4020000000000001</c:v>
                </c:pt>
                <c:pt idx="405">
                  <c:v>3.4</c:v>
                </c:pt>
                <c:pt idx="406">
                  <c:v>3.4009999999999998</c:v>
                </c:pt>
                <c:pt idx="407">
                  <c:v>3.3690000000000002</c:v>
                </c:pt>
                <c:pt idx="408">
                  <c:v>3.3679999999999999</c:v>
                </c:pt>
                <c:pt idx="409">
                  <c:v>3.3679999999999999</c:v>
                </c:pt>
                <c:pt idx="410">
                  <c:v>3.3679999999999999</c:v>
                </c:pt>
                <c:pt idx="411">
                  <c:v>3.3620000000000001</c:v>
                </c:pt>
                <c:pt idx="412">
                  <c:v>3.3530000000000002</c:v>
                </c:pt>
                <c:pt idx="413">
                  <c:v>3.3660000000000001</c:v>
                </c:pt>
                <c:pt idx="414">
                  <c:v>3.3679999999999999</c:v>
                </c:pt>
                <c:pt idx="415">
                  <c:v>3.371</c:v>
                </c:pt>
                <c:pt idx="416">
                  <c:v>3.371</c:v>
                </c:pt>
                <c:pt idx="417">
                  <c:v>3.371</c:v>
                </c:pt>
                <c:pt idx="418">
                  <c:v>3.3780000000000001</c:v>
                </c:pt>
                <c:pt idx="419">
                  <c:v>3.3919999999999999</c:v>
                </c:pt>
                <c:pt idx="420">
                  <c:v>3.407</c:v>
                </c:pt>
                <c:pt idx="421">
                  <c:v>3.4140000000000001</c:v>
                </c:pt>
                <c:pt idx="422">
                  <c:v>3.4380000000000002</c:v>
                </c:pt>
                <c:pt idx="423">
                  <c:v>3.4380000000000002</c:v>
                </c:pt>
                <c:pt idx="424">
                  <c:v>3.4380000000000002</c:v>
                </c:pt>
                <c:pt idx="425">
                  <c:v>3.4350000000000001</c:v>
                </c:pt>
                <c:pt idx="426">
                  <c:v>3.4220000000000002</c:v>
                </c:pt>
                <c:pt idx="427">
                  <c:v>3.411</c:v>
                </c:pt>
                <c:pt idx="428">
                  <c:v>3.4220000000000002</c:v>
                </c:pt>
                <c:pt idx="429">
                  <c:v>3.4220000000000002</c:v>
                </c:pt>
                <c:pt idx="430">
                  <c:v>3.4220000000000002</c:v>
                </c:pt>
                <c:pt idx="431">
                  <c:v>3.4220000000000002</c:v>
                </c:pt>
                <c:pt idx="432">
                  <c:v>3.4420000000000002</c:v>
                </c:pt>
                <c:pt idx="433">
                  <c:v>3.4409999999999998</c:v>
                </c:pt>
                <c:pt idx="434">
                  <c:v>3.4449999999999998</c:v>
                </c:pt>
                <c:pt idx="435">
                  <c:v>3.4780000000000002</c:v>
                </c:pt>
                <c:pt idx="436">
                  <c:v>3.4670000000000001</c:v>
                </c:pt>
                <c:pt idx="437">
                  <c:v>3.4670000000000001</c:v>
                </c:pt>
                <c:pt idx="438">
                  <c:v>3.4670000000000001</c:v>
                </c:pt>
                <c:pt idx="439">
                  <c:v>3.4670000000000001</c:v>
                </c:pt>
                <c:pt idx="440">
                  <c:v>3.4590000000000001</c:v>
                </c:pt>
                <c:pt idx="441">
                  <c:v>3.4409999999999998</c:v>
                </c:pt>
                <c:pt idx="442">
                  <c:v>3.427</c:v>
                </c:pt>
                <c:pt idx="443">
                  <c:v>3.431</c:v>
                </c:pt>
                <c:pt idx="444">
                  <c:v>3.431</c:v>
                </c:pt>
                <c:pt idx="445">
                  <c:v>3.431</c:v>
                </c:pt>
                <c:pt idx="446">
                  <c:v>3.4220000000000002</c:v>
                </c:pt>
                <c:pt idx="447">
                  <c:v>3.411</c:v>
                </c:pt>
                <c:pt idx="448">
                  <c:v>3.407</c:v>
                </c:pt>
                <c:pt idx="449">
                  <c:v>3.3940000000000001</c:v>
                </c:pt>
                <c:pt idx="450">
                  <c:v>3.3809999999999998</c:v>
                </c:pt>
                <c:pt idx="451">
                  <c:v>3.3809999999999998</c:v>
                </c:pt>
                <c:pt idx="452">
                  <c:v>3.3809999999999998</c:v>
                </c:pt>
                <c:pt idx="453">
                  <c:v>3.383</c:v>
                </c:pt>
                <c:pt idx="454">
                  <c:v>3.3860000000000001</c:v>
                </c:pt>
                <c:pt idx="455">
                  <c:v>3.3839999999999999</c:v>
                </c:pt>
                <c:pt idx="456">
                  <c:v>3.3940000000000001</c:v>
                </c:pt>
                <c:pt idx="457">
                  <c:v>3.383</c:v>
                </c:pt>
                <c:pt idx="458">
                  <c:v>3.383</c:v>
                </c:pt>
                <c:pt idx="459">
                  <c:v>3.383</c:v>
                </c:pt>
                <c:pt idx="460">
                  <c:v>3.3780000000000001</c:v>
                </c:pt>
                <c:pt idx="461">
                  <c:v>3.379</c:v>
                </c:pt>
                <c:pt idx="462">
                  <c:v>3.3849999999999998</c:v>
                </c:pt>
                <c:pt idx="463">
                  <c:v>3.38</c:v>
                </c:pt>
                <c:pt idx="464">
                  <c:v>3.3780000000000001</c:v>
                </c:pt>
                <c:pt idx="465">
                  <c:v>3.3780000000000001</c:v>
                </c:pt>
                <c:pt idx="466">
                  <c:v>3.3780000000000001</c:v>
                </c:pt>
                <c:pt idx="467">
                  <c:v>3.3809999999999998</c:v>
                </c:pt>
                <c:pt idx="468">
                  <c:v>3.3820000000000001</c:v>
                </c:pt>
                <c:pt idx="469">
                  <c:v>3.3929999999999998</c:v>
                </c:pt>
                <c:pt idx="470">
                  <c:v>3.41</c:v>
                </c:pt>
                <c:pt idx="471">
                  <c:v>3.4220000000000002</c:v>
                </c:pt>
                <c:pt idx="472">
                  <c:v>3.4220000000000002</c:v>
                </c:pt>
                <c:pt idx="473">
                  <c:v>3.4220000000000002</c:v>
                </c:pt>
                <c:pt idx="474">
                  <c:v>3.4</c:v>
                </c:pt>
                <c:pt idx="475">
                  <c:v>3.4159999999999999</c:v>
                </c:pt>
                <c:pt idx="476">
                  <c:v>3.41</c:v>
                </c:pt>
                <c:pt idx="477">
                  <c:v>3.3809999999999998</c:v>
                </c:pt>
                <c:pt idx="478">
                  <c:v>3.3769999999999998</c:v>
                </c:pt>
                <c:pt idx="479">
                  <c:v>3.3769999999999998</c:v>
                </c:pt>
                <c:pt idx="480">
                  <c:v>3.3769999999999998</c:v>
                </c:pt>
                <c:pt idx="481">
                  <c:v>3.3610000000000002</c:v>
                </c:pt>
                <c:pt idx="482">
                  <c:v>3.3759999999999999</c:v>
                </c:pt>
                <c:pt idx="483">
                  <c:v>3.3860000000000001</c:v>
                </c:pt>
                <c:pt idx="484">
                  <c:v>3.3769999999999998</c:v>
                </c:pt>
                <c:pt idx="485">
                  <c:v>3.3620000000000001</c:v>
                </c:pt>
                <c:pt idx="486">
                  <c:v>3.3620000000000001</c:v>
                </c:pt>
                <c:pt idx="487">
                  <c:v>3.3620000000000001</c:v>
                </c:pt>
                <c:pt idx="488">
                  <c:v>3.3559999999999999</c:v>
                </c:pt>
                <c:pt idx="489">
                  <c:v>3.3559999999999999</c:v>
                </c:pt>
                <c:pt idx="490">
                  <c:v>3.3420000000000001</c:v>
                </c:pt>
                <c:pt idx="491">
                  <c:v>3.351</c:v>
                </c:pt>
                <c:pt idx="492">
                  <c:v>3.3439999999999999</c:v>
                </c:pt>
                <c:pt idx="493">
                  <c:v>3.3439999999999999</c:v>
                </c:pt>
                <c:pt idx="494">
                  <c:v>3.3439999999999999</c:v>
                </c:pt>
                <c:pt idx="495">
                  <c:v>3.339</c:v>
                </c:pt>
                <c:pt idx="496">
                  <c:v>3.3410000000000002</c:v>
                </c:pt>
                <c:pt idx="497">
                  <c:v>3.3250000000000002</c:v>
                </c:pt>
                <c:pt idx="498">
                  <c:v>3.32</c:v>
                </c:pt>
                <c:pt idx="499">
                  <c:v>3.319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C1-48CE-941A-87BB589448AD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43663</c:v>
                </c:pt>
                <c:pt idx="1">
                  <c:v>43664</c:v>
                </c:pt>
                <c:pt idx="2">
                  <c:v>43665</c:v>
                </c:pt>
                <c:pt idx="3">
                  <c:v>43666</c:v>
                </c:pt>
                <c:pt idx="4">
                  <c:v>43667</c:v>
                </c:pt>
                <c:pt idx="5">
                  <c:v>43668</c:v>
                </c:pt>
                <c:pt idx="6">
                  <c:v>43669</c:v>
                </c:pt>
                <c:pt idx="7">
                  <c:v>43670</c:v>
                </c:pt>
                <c:pt idx="8">
                  <c:v>43671</c:v>
                </c:pt>
                <c:pt idx="9">
                  <c:v>43672</c:v>
                </c:pt>
                <c:pt idx="10">
                  <c:v>43673</c:v>
                </c:pt>
                <c:pt idx="11">
                  <c:v>43674</c:v>
                </c:pt>
                <c:pt idx="12">
                  <c:v>43675</c:v>
                </c:pt>
                <c:pt idx="13">
                  <c:v>43676</c:v>
                </c:pt>
                <c:pt idx="14">
                  <c:v>43677</c:v>
                </c:pt>
                <c:pt idx="15">
                  <c:v>43678</c:v>
                </c:pt>
                <c:pt idx="16">
                  <c:v>43679</c:v>
                </c:pt>
                <c:pt idx="17">
                  <c:v>43680</c:v>
                </c:pt>
                <c:pt idx="18">
                  <c:v>43681</c:v>
                </c:pt>
                <c:pt idx="19">
                  <c:v>43682</c:v>
                </c:pt>
                <c:pt idx="20">
                  <c:v>43683</c:v>
                </c:pt>
                <c:pt idx="21">
                  <c:v>43684</c:v>
                </c:pt>
                <c:pt idx="22">
                  <c:v>43685</c:v>
                </c:pt>
                <c:pt idx="23">
                  <c:v>43686</c:v>
                </c:pt>
                <c:pt idx="24">
                  <c:v>43687</c:v>
                </c:pt>
                <c:pt idx="25">
                  <c:v>43688</c:v>
                </c:pt>
                <c:pt idx="26">
                  <c:v>43689</c:v>
                </c:pt>
                <c:pt idx="27">
                  <c:v>43690</c:v>
                </c:pt>
                <c:pt idx="28">
                  <c:v>43691</c:v>
                </c:pt>
                <c:pt idx="29">
                  <c:v>43692</c:v>
                </c:pt>
                <c:pt idx="30">
                  <c:v>43693</c:v>
                </c:pt>
                <c:pt idx="31">
                  <c:v>43694</c:v>
                </c:pt>
                <c:pt idx="32">
                  <c:v>43695</c:v>
                </c:pt>
                <c:pt idx="33">
                  <c:v>43696</c:v>
                </c:pt>
                <c:pt idx="34">
                  <c:v>43697</c:v>
                </c:pt>
                <c:pt idx="35">
                  <c:v>43698</c:v>
                </c:pt>
                <c:pt idx="36">
                  <c:v>43699</c:v>
                </c:pt>
                <c:pt idx="37">
                  <c:v>43700</c:v>
                </c:pt>
                <c:pt idx="38">
                  <c:v>43701</c:v>
                </c:pt>
                <c:pt idx="39">
                  <c:v>43702</c:v>
                </c:pt>
                <c:pt idx="40">
                  <c:v>43703</c:v>
                </c:pt>
                <c:pt idx="41">
                  <c:v>43704</c:v>
                </c:pt>
                <c:pt idx="42">
                  <c:v>43705</c:v>
                </c:pt>
                <c:pt idx="43">
                  <c:v>43706</c:v>
                </c:pt>
                <c:pt idx="44">
                  <c:v>43707</c:v>
                </c:pt>
                <c:pt idx="45">
                  <c:v>43708</c:v>
                </c:pt>
                <c:pt idx="46">
                  <c:v>43709</c:v>
                </c:pt>
                <c:pt idx="47">
                  <c:v>43710</c:v>
                </c:pt>
                <c:pt idx="48">
                  <c:v>43711</c:v>
                </c:pt>
                <c:pt idx="49">
                  <c:v>43712</c:v>
                </c:pt>
                <c:pt idx="50">
                  <c:v>43713</c:v>
                </c:pt>
                <c:pt idx="51">
                  <c:v>43714</c:v>
                </c:pt>
                <c:pt idx="52">
                  <c:v>43715</c:v>
                </c:pt>
                <c:pt idx="53">
                  <c:v>43716</c:v>
                </c:pt>
                <c:pt idx="54">
                  <c:v>43717</c:v>
                </c:pt>
                <c:pt idx="55">
                  <c:v>43718</c:v>
                </c:pt>
                <c:pt idx="56">
                  <c:v>43719</c:v>
                </c:pt>
                <c:pt idx="57">
                  <c:v>43720</c:v>
                </c:pt>
                <c:pt idx="58">
                  <c:v>43721</c:v>
                </c:pt>
                <c:pt idx="59">
                  <c:v>43722</c:v>
                </c:pt>
                <c:pt idx="60">
                  <c:v>43723</c:v>
                </c:pt>
                <c:pt idx="61">
                  <c:v>43724</c:v>
                </c:pt>
                <c:pt idx="62">
                  <c:v>43725</c:v>
                </c:pt>
                <c:pt idx="63">
                  <c:v>43726</c:v>
                </c:pt>
                <c:pt idx="64">
                  <c:v>43727</c:v>
                </c:pt>
                <c:pt idx="65">
                  <c:v>43728</c:v>
                </c:pt>
                <c:pt idx="66">
                  <c:v>43729</c:v>
                </c:pt>
                <c:pt idx="67">
                  <c:v>43730</c:v>
                </c:pt>
                <c:pt idx="68">
                  <c:v>43731</c:v>
                </c:pt>
                <c:pt idx="69">
                  <c:v>43732</c:v>
                </c:pt>
                <c:pt idx="70">
                  <c:v>43733</c:v>
                </c:pt>
                <c:pt idx="71">
                  <c:v>43734</c:v>
                </c:pt>
                <c:pt idx="72">
                  <c:v>43735</c:v>
                </c:pt>
                <c:pt idx="73">
                  <c:v>43736</c:v>
                </c:pt>
                <c:pt idx="74">
                  <c:v>43737</c:v>
                </c:pt>
                <c:pt idx="75">
                  <c:v>43738</c:v>
                </c:pt>
                <c:pt idx="76">
                  <c:v>43739</c:v>
                </c:pt>
                <c:pt idx="77">
                  <c:v>43740</c:v>
                </c:pt>
                <c:pt idx="78">
                  <c:v>43741</c:v>
                </c:pt>
                <c:pt idx="79">
                  <c:v>43742</c:v>
                </c:pt>
                <c:pt idx="80">
                  <c:v>43743</c:v>
                </c:pt>
                <c:pt idx="81">
                  <c:v>43744</c:v>
                </c:pt>
                <c:pt idx="82">
                  <c:v>43745</c:v>
                </c:pt>
                <c:pt idx="83">
                  <c:v>43746</c:v>
                </c:pt>
                <c:pt idx="84">
                  <c:v>43747</c:v>
                </c:pt>
                <c:pt idx="85">
                  <c:v>43748</c:v>
                </c:pt>
                <c:pt idx="86">
                  <c:v>43749</c:v>
                </c:pt>
                <c:pt idx="87">
                  <c:v>43750</c:v>
                </c:pt>
                <c:pt idx="88">
                  <c:v>43751</c:v>
                </c:pt>
                <c:pt idx="89">
                  <c:v>43752</c:v>
                </c:pt>
                <c:pt idx="90">
                  <c:v>43753</c:v>
                </c:pt>
                <c:pt idx="91">
                  <c:v>43754</c:v>
                </c:pt>
                <c:pt idx="92">
                  <c:v>43755</c:v>
                </c:pt>
                <c:pt idx="93">
                  <c:v>43756</c:v>
                </c:pt>
                <c:pt idx="94">
                  <c:v>43757</c:v>
                </c:pt>
                <c:pt idx="95">
                  <c:v>43758</c:v>
                </c:pt>
                <c:pt idx="96">
                  <c:v>43759</c:v>
                </c:pt>
                <c:pt idx="97">
                  <c:v>43760</c:v>
                </c:pt>
                <c:pt idx="98">
                  <c:v>43761</c:v>
                </c:pt>
                <c:pt idx="99">
                  <c:v>43762</c:v>
                </c:pt>
                <c:pt idx="100">
                  <c:v>43763</c:v>
                </c:pt>
                <c:pt idx="101">
                  <c:v>43764</c:v>
                </c:pt>
                <c:pt idx="102">
                  <c:v>43765</c:v>
                </c:pt>
                <c:pt idx="103">
                  <c:v>43766</c:v>
                </c:pt>
                <c:pt idx="104">
                  <c:v>43767</c:v>
                </c:pt>
                <c:pt idx="105">
                  <c:v>43768</c:v>
                </c:pt>
                <c:pt idx="106">
                  <c:v>43769</c:v>
                </c:pt>
                <c:pt idx="107">
                  <c:v>43770</c:v>
                </c:pt>
                <c:pt idx="108">
                  <c:v>43771</c:v>
                </c:pt>
                <c:pt idx="109">
                  <c:v>43772</c:v>
                </c:pt>
                <c:pt idx="110">
                  <c:v>43773</c:v>
                </c:pt>
                <c:pt idx="111">
                  <c:v>43774</c:v>
                </c:pt>
                <c:pt idx="112">
                  <c:v>43775</c:v>
                </c:pt>
                <c:pt idx="113">
                  <c:v>43776</c:v>
                </c:pt>
                <c:pt idx="114">
                  <c:v>43777</c:v>
                </c:pt>
                <c:pt idx="115">
                  <c:v>43778</c:v>
                </c:pt>
                <c:pt idx="116">
                  <c:v>43779</c:v>
                </c:pt>
                <c:pt idx="117">
                  <c:v>43780</c:v>
                </c:pt>
                <c:pt idx="118">
                  <c:v>43781</c:v>
                </c:pt>
                <c:pt idx="119">
                  <c:v>43782</c:v>
                </c:pt>
                <c:pt idx="120">
                  <c:v>43783</c:v>
                </c:pt>
                <c:pt idx="121">
                  <c:v>43784</c:v>
                </c:pt>
                <c:pt idx="122">
                  <c:v>43785</c:v>
                </c:pt>
                <c:pt idx="123">
                  <c:v>43786</c:v>
                </c:pt>
                <c:pt idx="124">
                  <c:v>43787</c:v>
                </c:pt>
                <c:pt idx="125">
                  <c:v>43788</c:v>
                </c:pt>
                <c:pt idx="126">
                  <c:v>43789</c:v>
                </c:pt>
                <c:pt idx="127">
                  <c:v>43790</c:v>
                </c:pt>
                <c:pt idx="128">
                  <c:v>43791</c:v>
                </c:pt>
                <c:pt idx="129">
                  <c:v>43792</c:v>
                </c:pt>
                <c:pt idx="130">
                  <c:v>43793</c:v>
                </c:pt>
                <c:pt idx="131">
                  <c:v>43794</c:v>
                </c:pt>
                <c:pt idx="132">
                  <c:v>43795</c:v>
                </c:pt>
                <c:pt idx="133">
                  <c:v>43796</c:v>
                </c:pt>
                <c:pt idx="134">
                  <c:v>43797</c:v>
                </c:pt>
                <c:pt idx="135">
                  <c:v>43798</c:v>
                </c:pt>
                <c:pt idx="136">
                  <c:v>43799</c:v>
                </c:pt>
                <c:pt idx="137">
                  <c:v>43800</c:v>
                </c:pt>
                <c:pt idx="138">
                  <c:v>43801</c:v>
                </c:pt>
                <c:pt idx="139">
                  <c:v>43802</c:v>
                </c:pt>
                <c:pt idx="140">
                  <c:v>43803</c:v>
                </c:pt>
                <c:pt idx="141">
                  <c:v>43804</c:v>
                </c:pt>
                <c:pt idx="142">
                  <c:v>43805</c:v>
                </c:pt>
                <c:pt idx="143">
                  <c:v>43806</c:v>
                </c:pt>
                <c:pt idx="144">
                  <c:v>43807</c:v>
                </c:pt>
                <c:pt idx="145">
                  <c:v>43808</c:v>
                </c:pt>
                <c:pt idx="146">
                  <c:v>43809</c:v>
                </c:pt>
                <c:pt idx="147">
                  <c:v>43810</c:v>
                </c:pt>
                <c:pt idx="148">
                  <c:v>43811</c:v>
                </c:pt>
                <c:pt idx="149">
                  <c:v>43812</c:v>
                </c:pt>
                <c:pt idx="150">
                  <c:v>43813</c:v>
                </c:pt>
                <c:pt idx="151">
                  <c:v>43814</c:v>
                </c:pt>
                <c:pt idx="152">
                  <c:v>43815</c:v>
                </c:pt>
                <c:pt idx="153">
                  <c:v>43816</c:v>
                </c:pt>
                <c:pt idx="154">
                  <c:v>43817</c:v>
                </c:pt>
                <c:pt idx="155">
                  <c:v>43818</c:v>
                </c:pt>
                <c:pt idx="156">
                  <c:v>43819</c:v>
                </c:pt>
                <c:pt idx="157">
                  <c:v>43820</c:v>
                </c:pt>
                <c:pt idx="158">
                  <c:v>43821</c:v>
                </c:pt>
                <c:pt idx="159">
                  <c:v>43822</c:v>
                </c:pt>
                <c:pt idx="160">
                  <c:v>43823</c:v>
                </c:pt>
                <c:pt idx="161">
                  <c:v>43824</c:v>
                </c:pt>
                <c:pt idx="162">
                  <c:v>43825</c:v>
                </c:pt>
                <c:pt idx="163">
                  <c:v>43826</c:v>
                </c:pt>
                <c:pt idx="164">
                  <c:v>43827</c:v>
                </c:pt>
                <c:pt idx="165">
                  <c:v>43828</c:v>
                </c:pt>
                <c:pt idx="166">
                  <c:v>43829</c:v>
                </c:pt>
                <c:pt idx="167">
                  <c:v>43830</c:v>
                </c:pt>
                <c:pt idx="168">
                  <c:v>43831</c:v>
                </c:pt>
                <c:pt idx="169">
                  <c:v>43832</c:v>
                </c:pt>
                <c:pt idx="170">
                  <c:v>43833</c:v>
                </c:pt>
                <c:pt idx="171">
                  <c:v>43834</c:v>
                </c:pt>
                <c:pt idx="172">
                  <c:v>43835</c:v>
                </c:pt>
                <c:pt idx="173">
                  <c:v>43836</c:v>
                </c:pt>
                <c:pt idx="174">
                  <c:v>43837</c:v>
                </c:pt>
                <c:pt idx="175">
                  <c:v>43838</c:v>
                </c:pt>
                <c:pt idx="176">
                  <c:v>43839</c:v>
                </c:pt>
                <c:pt idx="177">
                  <c:v>43840</c:v>
                </c:pt>
                <c:pt idx="178">
                  <c:v>43841</c:v>
                </c:pt>
                <c:pt idx="179">
                  <c:v>43842</c:v>
                </c:pt>
                <c:pt idx="180">
                  <c:v>43843</c:v>
                </c:pt>
                <c:pt idx="181">
                  <c:v>43844</c:v>
                </c:pt>
                <c:pt idx="182">
                  <c:v>43845</c:v>
                </c:pt>
                <c:pt idx="183">
                  <c:v>43846</c:v>
                </c:pt>
                <c:pt idx="184">
                  <c:v>43847</c:v>
                </c:pt>
                <c:pt idx="185">
                  <c:v>43848</c:v>
                </c:pt>
                <c:pt idx="186">
                  <c:v>43849</c:v>
                </c:pt>
                <c:pt idx="187">
                  <c:v>43850</c:v>
                </c:pt>
                <c:pt idx="188">
                  <c:v>43851</c:v>
                </c:pt>
                <c:pt idx="189">
                  <c:v>43852</c:v>
                </c:pt>
                <c:pt idx="190">
                  <c:v>43853</c:v>
                </c:pt>
                <c:pt idx="191">
                  <c:v>43854</c:v>
                </c:pt>
                <c:pt idx="192">
                  <c:v>43855</c:v>
                </c:pt>
                <c:pt idx="193">
                  <c:v>43856</c:v>
                </c:pt>
                <c:pt idx="194">
                  <c:v>43857</c:v>
                </c:pt>
                <c:pt idx="195">
                  <c:v>43858</c:v>
                </c:pt>
                <c:pt idx="196">
                  <c:v>43859</c:v>
                </c:pt>
                <c:pt idx="197">
                  <c:v>43860</c:v>
                </c:pt>
                <c:pt idx="198">
                  <c:v>43861</c:v>
                </c:pt>
                <c:pt idx="199">
                  <c:v>43862</c:v>
                </c:pt>
                <c:pt idx="200">
                  <c:v>43863</c:v>
                </c:pt>
                <c:pt idx="201">
                  <c:v>43864</c:v>
                </c:pt>
                <c:pt idx="202">
                  <c:v>43865</c:v>
                </c:pt>
                <c:pt idx="203">
                  <c:v>43866</c:v>
                </c:pt>
                <c:pt idx="204">
                  <c:v>43867</c:v>
                </c:pt>
                <c:pt idx="205">
                  <c:v>43868</c:v>
                </c:pt>
                <c:pt idx="206">
                  <c:v>43869</c:v>
                </c:pt>
                <c:pt idx="207">
                  <c:v>43870</c:v>
                </c:pt>
                <c:pt idx="208">
                  <c:v>43871</c:v>
                </c:pt>
                <c:pt idx="209">
                  <c:v>43872</c:v>
                </c:pt>
                <c:pt idx="210">
                  <c:v>43873</c:v>
                </c:pt>
                <c:pt idx="211">
                  <c:v>43874</c:v>
                </c:pt>
                <c:pt idx="212">
                  <c:v>43875</c:v>
                </c:pt>
                <c:pt idx="213">
                  <c:v>43876</c:v>
                </c:pt>
                <c:pt idx="214">
                  <c:v>43877</c:v>
                </c:pt>
                <c:pt idx="215">
                  <c:v>43878</c:v>
                </c:pt>
                <c:pt idx="216">
                  <c:v>43879</c:v>
                </c:pt>
                <c:pt idx="217">
                  <c:v>43880</c:v>
                </c:pt>
                <c:pt idx="218">
                  <c:v>43881</c:v>
                </c:pt>
                <c:pt idx="219">
                  <c:v>43882</c:v>
                </c:pt>
                <c:pt idx="220">
                  <c:v>43883</c:v>
                </c:pt>
                <c:pt idx="221">
                  <c:v>43884</c:v>
                </c:pt>
                <c:pt idx="222">
                  <c:v>43885</c:v>
                </c:pt>
                <c:pt idx="223">
                  <c:v>43886</c:v>
                </c:pt>
                <c:pt idx="224">
                  <c:v>43887</c:v>
                </c:pt>
                <c:pt idx="225">
                  <c:v>43888</c:v>
                </c:pt>
                <c:pt idx="226">
                  <c:v>43889</c:v>
                </c:pt>
                <c:pt idx="227">
                  <c:v>43890</c:v>
                </c:pt>
                <c:pt idx="228">
                  <c:v>43891</c:v>
                </c:pt>
                <c:pt idx="229">
                  <c:v>43892</c:v>
                </c:pt>
                <c:pt idx="230">
                  <c:v>43893</c:v>
                </c:pt>
                <c:pt idx="231">
                  <c:v>43894</c:v>
                </c:pt>
                <c:pt idx="232">
                  <c:v>43895</c:v>
                </c:pt>
                <c:pt idx="233">
                  <c:v>43896</c:v>
                </c:pt>
                <c:pt idx="234">
                  <c:v>43897</c:v>
                </c:pt>
                <c:pt idx="235">
                  <c:v>43898</c:v>
                </c:pt>
                <c:pt idx="236">
                  <c:v>43899</c:v>
                </c:pt>
                <c:pt idx="237">
                  <c:v>43900</c:v>
                </c:pt>
                <c:pt idx="238">
                  <c:v>43901</c:v>
                </c:pt>
                <c:pt idx="239">
                  <c:v>43902</c:v>
                </c:pt>
                <c:pt idx="240">
                  <c:v>43903</c:v>
                </c:pt>
                <c:pt idx="241">
                  <c:v>43904</c:v>
                </c:pt>
                <c:pt idx="242">
                  <c:v>43905</c:v>
                </c:pt>
                <c:pt idx="243">
                  <c:v>43906</c:v>
                </c:pt>
                <c:pt idx="244">
                  <c:v>43907</c:v>
                </c:pt>
                <c:pt idx="245">
                  <c:v>43908</c:v>
                </c:pt>
                <c:pt idx="246">
                  <c:v>43909</c:v>
                </c:pt>
                <c:pt idx="247">
                  <c:v>43910</c:v>
                </c:pt>
                <c:pt idx="248">
                  <c:v>43911</c:v>
                </c:pt>
                <c:pt idx="249">
                  <c:v>43912</c:v>
                </c:pt>
                <c:pt idx="250">
                  <c:v>43913</c:v>
                </c:pt>
                <c:pt idx="251">
                  <c:v>43914</c:v>
                </c:pt>
                <c:pt idx="252">
                  <c:v>43915</c:v>
                </c:pt>
                <c:pt idx="253">
                  <c:v>43916</c:v>
                </c:pt>
                <c:pt idx="254">
                  <c:v>43917</c:v>
                </c:pt>
                <c:pt idx="255">
                  <c:v>43918</c:v>
                </c:pt>
                <c:pt idx="256">
                  <c:v>43919</c:v>
                </c:pt>
                <c:pt idx="257">
                  <c:v>43920</c:v>
                </c:pt>
                <c:pt idx="258">
                  <c:v>43921</c:v>
                </c:pt>
                <c:pt idx="259">
                  <c:v>43922</c:v>
                </c:pt>
                <c:pt idx="260">
                  <c:v>43923</c:v>
                </c:pt>
                <c:pt idx="261">
                  <c:v>43924</c:v>
                </c:pt>
                <c:pt idx="262">
                  <c:v>43925</c:v>
                </c:pt>
                <c:pt idx="263">
                  <c:v>43926</c:v>
                </c:pt>
                <c:pt idx="264">
                  <c:v>43927</c:v>
                </c:pt>
                <c:pt idx="265">
                  <c:v>43928</c:v>
                </c:pt>
                <c:pt idx="266">
                  <c:v>43929</c:v>
                </c:pt>
                <c:pt idx="267">
                  <c:v>43930</c:v>
                </c:pt>
                <c:pt idx="268">
                  <c:v>43931</c:v>
                </c:pt>
                <c:pt idx="269">
                  <c:v>43932</c:v>
                </c:pt>
                <c:pt idx="270">
                  <c:v>43933</c:v>
                </c:pt>
                <c:pt idx="271">
                  <c:v>43934</c:v>
                </c:pt>
                <c:pt idx="272">
                  <c:v>43935</c:v>
                </c:pt>
                <c:pt idx="273">
                  <c:v>43936</c:v>
                </c:pt>
                <c:pt idx="274">
                  <c:v>43937</c:v>
                </c:pt>
                <c:pt idx="275">
                  <c:v>43938</c:v>
                </c:pt>
                <c:pt idx="276">
                  <c:v>43939</c:v>
                </c:pt>
                <c:pt idx="277">
                  <c:v>43940</c:v>
                </c:pt>
                <c:pt idx="278">
                  <c:v>43941</c:v>
                </c:pt>
                <c:pt idx="279">
                  <c:v>43942</c:v>
                </c:pt>
                <c:pt idx="280">
                  <c:v>43943</c:v>
                </c:pt>
                <c:pt idx="281">
                  <c:v>43944</c:v>
                </c:pt>
                <c:pt idx="282">
                  <c:v>43945</c:v>
                </c:pt>
                <c:pt idx="283">
                  <c:v>43946</c:v>
                </c:pt>
                <c:pt idx="284">
                  <c:v>43947</c:v>
                </c:pt>
                <c:pt idx="285">
                  <c:v>43948</c:v>
                </c:pt>
                <c:pt idx="286">
                  <c:v>43949</c:v>
                </c:pt>
                <c:pt idx="287">
                  <c:v>43950</c:v>
                </c:pt>
                <c:pt idx="288">
                  <c:v>43951</c:v>
                </c:pt>
                <c:pt idx="289">
                  <c:v>43952</c:v>
                </c:pt>
                <c:pt idx="290">
                  <c:v>43953</c:v>
                </c:pt>
                <c:pt idx="291">
                  <c:v>43954</c:v>
                </c:pt>
                <c:pt idx="292">
                  <c:v>43955</c:v>
                </c:pt>
                <c:pt idx="293">
                  <c:v>43956</c:v>
                </c:pt>
                <c:pt idx="294">
                  <c:v>43957</c:v>
                </c:pt>
                <c:pt idx="295">
                  <c:v>43958</c:v>
                </c:pt>
                <c:pt idx="296">
                  <c:v>43959</c:v>
                </c:pt>
                <c:pt idx="297">
                  <c:v>43960</c:v>
                </c:pt>
                <c:pt idx="298">
                  <c:v>43961</c:v>
                </c:pt>
                <c:pt idx="299">
                  <c:v>43962</c:v>
                </c:pt>
                <c:pt idx="300">
                  <c:v>43963</c:v>
                </c:pt>
                <c:pt idx="301">
                  <c:v>43964</c:v>
                </c:pt>
                <c:pt idx="302">
                  <c:v>43965</c:v>
                </c:pt>
                <c:pt idx="303">
                  <c:v>43966</c:v>
                </c:pt>
                <c:pt idx="304">
                  <c:v>43967</c:v>
                </c:pt>
                <c:pt idx="305">
                  <c:v>43968</c:v>
                </c:pt>
                <c:pt idx="306">
                  <c:v>43969</c:v>
                </c:pt>
                <c:pt idx="307">
                  <c:v>43970</c:v>
                </c:pt>
                <c:pt idx="308">
                  <c:v>43971</c:v>
                </c:pt>
                <c:pt idx="309">
                  <c:v>43972</c:v>
                </c:pt>
                <c:pt idx="310">
                  <c:v>43973</c:v>
                </c:pt>
                <c:pt idx="311">
                  <c:v>43974</c:v>
                </c:pt>
                <c:pt idx="312">
                  <c:v>43975</c:v>
                </c:pt>
                <c:pt idx="313">
                  <c:v>43976</c:v>
                </c:pt>
                <c:pt idx="314">
                  <c:v>43977</c:v>
                </c:pt>
                <c:pt idx="315">
                  <c:v>43978</c:v>
                </c:pt>
                <c:pt idx="316">
                  <c:v>43979</c:v>
                </c:pt>
                <c:pt idx="317">
                  <c:v>43980</c:v>
                </c:pt>
                <c:pt idx="318">
                  <c:v>43981</c:v>
                </c:pt>
                <c:pt idx="319">
                  <c:v>43982</c:v>
                </c:pt>
                <c:pt idx="320">
                  <c:v>43983</c:v>
                </c:pt>
                <c:pt idx="321">
                  <c:v>43984</c:v>
                </c:pt>
                <c:pt idx="322">
                  <c:v>43985</c:v>
                </c:pt>
                <c:pt idx="323">
                  <c:v>43986</c:v>
                </c:pt>
                <c:pt idx="324">
                  <c:v>43987</c:v>
                </c:pt>
                <c:pt idx="325">
                  <c:v>43988</c:v>
                </c:pt>
                <c:pt idx="326">
                  <c:v>43989</c:v>
                </c:pt>
                <c:pt idx="327">
                  <c:v>43990</c:v>
                </c:pt>
                <c:pt idx="328">
                  <c:v>43991</c:v>
                </c:pt>
                <c:pt idx="329">
                  <c:v>43992</c:v>
                </c:pt>
                <c:pt idx="330">
                  <c:v>43993</c:v>
                </c:pt>
                <c:pt idx="331">
                  <c:v>43994</c:v>
                </c:pt>
                <c:pt idx="332">
                  <c:v>43995</c:v>
                </c:pt>
                <c:pt idx="333">
                  <c:v>43996</c:v>
                </c:pt>
                <c:pt idx="334">
                  <c:v>43997</c:v>
                </c:pt>
                <c:pt idx="335">
                  <c:v>43998</c:v>
                </c:pt>
                <c:pt idx="336">
                  <c:v>43999</c:v>
                </c:pt>
                <c:pt idx="337">
                  <c:v>44000</c:v>
                </c:pt>
                <c:pt idx="338">
                  <c:v>44001</c:v>
                </c:pt>
                <c:pt idx="339">
                  <c:v>44002</c:v>
                </c:pt>
                <c:pt idx="340">
                  <c:v>44003</c:v>
                </c:pt>
                <c:pt idx="341">
                  <c:v>44004</c:v>
                </c:pt>
                <c:pt idx="342">
                  <c:v>44005</c:v>
                </c:pt>
                <c:pt idx="343">
                  <c:v>44006</c:v>
                </c:pt>
                <c:pt idx="344">
                  <c:v>44007</c:v>
                </c:pt>
                <c:pt idx="345">
                  <c:v>44008</c:v>
                </c:pt>
                <c:pt idx="346">
                  <c:v>44009</c:v>
                </c:pt>
                <c:pt idx="347">
                  <c:v>44010</c:v>
                </c:pt>
                <c:pt idx="348">
                  <c:v>44011</c:v>
                </c:pt>
                <c:pt idx="349">
                  <c:v>44012</c:v>
                </c:pt>
                <c:pt idx="350">
                  <c:v>44013</c:v>
                </c:pt>
                <c:pt idx="351">
                  <c:v>44014</c:v>
                </c:pt>
                <c:pt idx="352">
                  <c:v>44015</c:v>
                </c:pt>
                <c:pt idx="353">
                  <c:v>44016</c:v>
                </c:pt>
                <c:pt idx="354">
                  <c:v>44017</c:v>
                </c:pt>
                <c:pt idx="355">
                  <c:v>44018</c:v>
                </c:pt>
                <c:pt idx="356">
                  <c:v>44019</c:v>
                </c:pt>
                <c:pt idx="357">
                  <c:v>44020</c:v>
                </c:pt>
                <c:pt idx="358">
                  <c:v>44021</c:v>
                </c:pt>
                <c:pt idx="359">
                  <c:v>44022</c:v>
                </c:pt>
                <c:pt idx="360">
                  <c:v>44023</c:v>
                </c:pt>
                <c:pt idx="361">
                  <c:v>44024</c:v>
                </c:pt>
                <c:pt idx="362">
                  <c:v>44025</c:v>
                </c:pt>
                <c:pt idx="363">
                  <c:v>44026</c:v>
                </c:pt>
                <c:pt idx="364">
                  <c:v>44027</c:v>
                </c:pt>
                <c:pt idx="365">
                  <c:v>44028</c:v>
                </c:pt>
                <c:pt idx="366">
                  <c:v>44029</c:v>
                </c:pt>
                <c:pt idx="367">
                  <c:v>44030</c:v>
                </c:pt>
                <c:pt idx="368">
                  <c:v>44031</c:v>
                </c:pt>
                <c:pt idx="369">
                  <c:v>44032</c:v>
                </c:pt>
                <c:pt idx="370">
                  <c:v>44033</c:v>
                </c:pt>
                <c:pt idx="371">
                  <c:v>44034</c:v>
                </c:pt>
                <c:pt idx="372">
                  <c:v>44035</c:v>
                </c:pt>
                <c:pt idx="373">
                  <c:v>44036</c:v>
                </c:pt>
                <c:pt idx="374">
                  <c:v>44037</c:v>
                </c:pt>
                <c:pt idx="375">
                  <c:v>44038</c:v>
                </c:pt>
                <c:pt idx="376">
                  <c:v>44039</c:v>
                </c:pt>
                <c:pt idx="377">
                  <c:v>44040</c:v>
                </c:pt>
                <c:pt idx="378">
                  <c:v>44041</c:v>
                </c:pt>
                <c:pt idx="379">
                  <c:v>44042</c:v>
                </c:pt>
                <c:pt idx="380">
                  <c:v>44043</c:v>
                </c:pt>
                <c:pt idx="381">
                  <c:v>44044</c:v>
                </c:pt>
                <c:pt idx="382">
                  <c:v>44045</c:v>
                </c:pt>
                <c:pt idx="383">
                  <c:v>44046</c:v>
                </c:pt>
                <c:pt idx="384">
                  <c:v>44047</c:v>
                </c:pt>
                <c:pt idx="385">
                  <c:v>44048</c:v>
                </c:pt>
                <c:pt idx="386">
                  <c:v>44049</c:v>
                </c:pt>
                <c:pt idx="387">
                  <c:v>44050</c:v>
                </c:pt>
                <c:pt idx="388">
                  <c:v>44051</c:v>
                </c:pt>
                <c:pt idx="389">
                  <c:v>44052</c:v>
                </c:pt>
                <c:pt idx="390">
                  <c:v>44053</c:v>
                </c:pt>
                <c:pt idx="391">
                  <c:v>44054</c:v>
                </c:pt>
                <c:pt idx="392">
                  <c:v>44055</c:v>
                </c:pt>
                <c:pt idx="393">
                  <c:v>44056</c:v>
                </c:pt>
                <c:pt idx="394">
                  <c:v>44057</c:v>
                </c:pt>
                <c:pt idx="395">
                  <c:v>44058</c:v>
                </c:pt>
                <c:pt idx="396">
                  <c:v>44059</c:v>
                </c:pt>
                <c:pt idx="397">
                  <c:v>44060</c:v>
                </c:pt>
                <c:pt idx="398">
                  <c:v>44061</c:v>
                </c:pt>
                <c:pt idx="399">
                  <c:v>44062</c:v>
                </c:pt>
                <c:pt idx="400">
                  <c:v>44063</c:v>
                </c:pt>
                <c:pt idx="401">
                  <c:v>44064</c:v>
                </c:pt>
                <c:pt idx="402">
                  <c:v>44065</c:v>
                </c:pt>
                <c:pt idx="403">
                  <c:v>44066</c:v>
                </c:pt>
                <c:pt idx="404">
                  <c:v>44067</c:v>
                </c:pt>
                <c:pt idx="405">
                  <c:v>44068</c:v>
                </c:pt>
                <c:pt idx="406">
                  <c:v>44069</c:v>
                </c:pt>
                <c:pt idx="407">
                  <c:v>44070</c:v>
                </c:pt>
                <c:pt idx="408">
                  <c:v>44071</c:v>
                </c:pt>
                <c:pt idx="409">
                  <c:v>44072</c:v>
                </c:pt>
                <c:pt idx="410">
                  <c:v>44073</c:v>
                </c:pt>
                <c:pt idx="411">
                  <c:v>44074</c:v>
                </c:pt>
                <c:pt idx="412">
                  <c:v>44075</c:v>
                </c:pt>
                <c:pt idx="413">
                  <c:v>44076</c:v>
                </c:pt>
                <c:pt idx="414">
                  <c:v>44077</c:v>
                </c:pt>
                <c:pt idx="415">
                  <c:v>44078</c:v>
                </c:pt>
                <c:pt idx="416">
                  <c:v>44079</c:v>
                </c:pt>
                <c:pt idx="417">
                  <c:v>44080</c:v>
                </c:pt>
                <c:pt idx="418">
                  <c:v>44081</c:v>
                </c:pt>
                <c:pt idx="419">
                  <c:v>44082</c:v>
                </c:pt>
                <c:pt idx="420">
                  <c:v>44083</c:v>
                </c:pt>
                <c:pt idx="421">
                  <c:v>44084</c:v>
                </c:pt>
                <c:pt idx="422">
                  <c:v>44085</c:v>
                </c:pt>
                <c:pt idx="423">
                  <c:v>44086</c:v>
                </c:pt>
                <c:pt idx="424">
                  <c:v>44087</c:v>
                </c:pt>
                <c:pt idx="425">
                  <c:v>44088</c:v>
                </c:pt>
                <c:pt idx="426">
                  <c:v>44089</c:v>
                </c:pt>
                <c:pt idx="427">
                  <c:v>44090</c:v>
                </c:pt>
                <c:pt idx="428">
                  <c:v>44091</c:v>
                </c:pt>
                <c:pt idx="429">
                  <c:v>44092</c:v>
                </c:pt>
                <c:pt idx="430">
                  <c:v>44093</c:v>
                </c:pt>
                <c:pt idx="431">
                  <c:v>44094</c:v>
                </c:pt>
                <c:pt idx="432">
                  <c:v>44095</c:v>
                </c:pt>
                <c:pt idx="433">
                  <c:v>44096</c:v>
                </c:pt>
                <c:pt idx="434">
                  <c:v>44097</c:v>
                </c:pt>
                <c:pt idx="435">
                  <c:v>44098</c:v>
                </c:pt>
                <c:pt idx="436">
                  <c:v>44099</c:v>
                </c:pt>
                <c:pt idx="437">
                  <c:v>44100</c:v>
                </c:pt>
                <c:pt idx="438">
                  <c:v>44101</c:v>
                </c:pt>
                <c:pt idx="439">
                  <c:v>44102</c:v>
                </c:pt>
                <c:pt idx="440">
                  <c:v>44103</c:v>
                </c:pt>
                <c:pt idx="441">
                  <c:v>44104</c:v>
                </c:pt>
                <c:pt idx="442">
                  <c:v>44105</c:v>
                </c:pt>
                <c:pt idx="443">
                  <c:v>44106</c:v>
                </c:pt>
                <c:pt idx="444">
                  <c:v>44107</c:v>
                </c:pt>
                <c:pt idx="445">
                  <c:v>44108</c:v>
                </c:pt>
                <c:pt idx="446">
                  <c:v>44109</c:v>
                </c:pt>
                <c:pt idx="447">
                  <c:v>44110</c:v>
                </c:pt>
                <c:pt idx="448">
                  <c:v>44111</c:v>
                </c:pt>
                <c:pt idx="449">
                  <c:v>44112</c:v>
                </c:pt>
                <c:pt idx="450">
                  <c:v>44113</c:v>
                </c:pt>
                <c:pt idx="451">
                  <c:v>44114</c:v>
                </c:pt>
                <c:pt idx="452">
                  <c:v>44115</c:v>
                </c:pt>
                <c:pt idx="453">
                  <c:v>44116</c:v>
                </c:pt>
                <c:pt idx="454">
                  <c:v>44117</c:v>
                </c:pt>
                <c:pt idx="455">
                  <c:v>44118</c:v>
                </c:pt>
                <c:pt idx="456">
                  <c:v>44119</c:v>
                </c:pt>
                <c:pt idx="457">
                  <c:v>44120</c:v>
                </c:pt>
                <c:pt idx="458">
                  <c:v>44121</c:v>
                </c:pt>
                <c:pt idx="459">
                  <c:v>44122</c:v>
                </c:pt>
                <c:pt idx="460">
                  <c:v>44123</c:v>
                </c:pt>
                <c:pt idx="461">
                  <c:v>44124</c:v>
                </c:pt>
                <c:pt idx="462">
                  <c:v>44125</c:v>
                </c:pt>
                <c:pt idx="463">
                  <c:v>44126</c:v>
                </c:pt>
                <c:pt idx="464">
                  <c:v>44127</c:v>
                </c:pt>
                <c:pt idx="465">
                  <c:v>44128</c:v>
                </c:pt>
                <c:pt idx="466">
                  <c:v>44129</c:v>
                </c:pt>
                <c:pt idx="467">
                  <c:v>44130</c:v>
                </c:pt>
                <c:pt idx="468">
                  <c:v>44131</c:v>
                </c:pt>
                <c:pt idx="469">
                  <c:v>44132</c:v>
                </c:pt>
                <c:pt idx="470">
                  <c:v>44133</c:v>
                </c:pt>
                <c:pt idx="471">
                  <c:v>44134</c:v>
                </c:pt>
                <c:pt idx="472">
                  <c:v>44135</c:v>
                </c:pt>
                <c:pt idx="473">
                  <c:v>44136</c:v>
                </c:pt>
                <c:pt idx="474">
                  <c:v>44137</c:v>
                </c:pt>
                <c:pt idx="475">
                  <c:v>44138</c:v>
                </c:pt>
                <c:pt idx="476">
                  <c:v>44139</c:v>
                </c:pt>
                <c:pt idx="477">
                  <c:v>44140</c:v>
                </c:pt>
                <c:pt idx="478">
                  <c:v>44141</c:v>
                </c:pt>
                <c:pt idx="479">
                  <c:v>44142</c:v>
                </c:pt>
                <c:pt idx="480">
                  <c:v>44143</c:v>
                </c:pt>
                <c:pt idx="481">
                  <c:v>44144</c:v>
                </c:pt>
                <c:pt idx="482">
                  <c:v>44145</c:v>
                </c:pt>
                <c:pt idx="483">
                  <c:v>44146</c:v>
                </c:pt>
                <c:pt idx="484">
                  <c:v>44147</c:v>
                </c:pt>
                <c:pt idx="485">
                  <c:v>44148</c:v>
                </c:pt>
                <c:pt idx="486">
                  <c:v>44149</c:v>
                </c:pt>
                <c:pt idx="487">
                  <c:v>44150</c:v>
                </c:pt>
                <c:pt idx="488">
                  <c:v>44151</c:v>
                </c:pt>
                <c:pt idx="489">
                  <c:v>44152</c:v>
                </c:pt>
                <c:pt idx="490">
                  <c:v>44153</c:v>
                </c:pt>
                <c:pt idx="491">
                  <c:v>44154</c:v>
                </c:pt>
                <c:pt idx="492">
                  <c:v>44155</c:v>
                </c:pt>
                <c:pt idx="493">
                  <c:v>44156</c:v>
                </c:pt>
                <c:pt idx="494">
                  <c:v>44157</c:v>
                </c:pt>
                <c:pt idx="495">
                  <c:v>44158</c:v>
                </c:pt>
                <c:pt idx="496">
                  <c:v>44159</c:v>
                </c:pt>
                <c:pt idx="497">
                  <c:v>44160</c:v>
                </c:pt>
                <c:pt idx="498">
                  <c:v>44161</c:v>
                </c:pt>
                <c:pt idx="499">
                  <c:v>44162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C1-48CE-941A-87BB58944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4162"/>
          <c:min val="438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88"/>
          <c:min val="7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5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16: </a:t>
            </a:r>
            <a:r>
              <a:rPr lang="he-IL" sz="1800" dirty="0"/>
              <a:t>התשואות הנומינליות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ל-10 שנים בישראל, ארה"ב וגרמניה
</a:t>
            </a:r>
            <a:r>
              <a:rPr lang="he-IL" sz="1800" b="0" dirty="0"/>
              <a:t>דצמבר 2018 עד נובמבר 2020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43433</c:v>
                </c:pt>
                <c:pt idx="1">
                  <c:v>43434</c:v>
                </c:pt>
                <c:pt idx="2">
                  <c:v>43435</c:v>
                </c:pt>
                <c:pt idx="3">
                  <c:v>43436</c:v>
                </c:pt>
                <c:pt idx="4">
                  <c:v>43437</c:v>
                </c:pt>
                <c:pt idx="5">
                  <c:v>43438</c:v>
                </c:pt>
                <c:pt idx="6">
                  <c:v>43439</c:v>
                </c:pt>
                <c:pt idx="7">
                  <c:v>43440</c:v>
                </c:pt>
                <c:pt idx="8">
                  <c:v>43441</c:v>
                </c:pt>
                <c:pt idx="9">
                  <c:v>43442</c:v>
                </c:pt>
                <c:pt idx="10">
                  <c:v>43443</c:v>
                </c:pt>
                <c:pt idx="11">
                  <c:v>43444</c:v>
                </c:pt>
                <c:pt idx="12">
                  <c:v>43445</c:v>
                </c:pt>
                <c:pt idx="13">
                  <c:v>43446</c:v>
                </c:pt>
                <c:pt idx="14">
                  <c:v>43447</c:v>
                </c:pt>
                <c:pt idx="15">
                  <c:v>43448</c:v>
                </c:pt>
                <c:pt idx="16">
                  <c:v>43449</c:v>
                </c:pt>
                <c:pt idx="17">
                  <c:v>43450</c:v>
                </c:pt>
                <c:pt idx="18">
                  <c:v>43451</c:v>
                </c:pt>
                <c:pt idx="19">
                  <c:v>43452</c:v>
                </c:pt>
                <c:pt idx="20">
                  <c:v>43453</c:v>
                </c:pt>
                <c:pt idx="21">
                  <c:v>43454</c:v>
                </c:pt>
                <c:pt idx="22">
                  <c:v>43455</c:v>
                </c:pt>
                <c:pt idx="23">
                  <c:v>43456</c:v>
                </c:pt>
                <c:pt idx="24">
                  <c:v>43457</c:v>
                </c:pt>
                <c:pt idx="25">
                  <c:v>43458</c:v>
                </c:pt>
                <c:pt idx="26">
                  <c:v>43459</c:v>
                </c:pt>
                <c:pt idx="27">
                  <c:v>43460</c:v>
                </c:pt>
                <c:pt idx="28">
                  <c:v>43461</c:v>
                </c:pt>
                <c:pt idx="29">
                  <c:v>43462</c:v>
                </c:pt>
                <c:pt idx="30">
                  <c:v>43463</c:v>
                </c:pt>
                <c:pt idx="31">
                  <c:v>43464</c:v>
                </c:pt>
                <c:pt idx="32">
                  <c:v>43465</c:v>
                </c:pt>
                <c:pt idx="33">
                  <c:v>43466</c:v>
                </c:pt>
                <c:pt idx="34">
                  <c:v>43467</c:v>
                </c:pt>
                <c:pt idx="35">
                  <c:v>43468</c:v>
                </c:pt>
                <c:pt idx="36">
                  <c:v>43469</c:v>
                </c:pt>
                <c:pt idx="37">
                  <c:v>43470</c:v>
                </c:pt>
                <c:pt idx="38">
                  <c:v>43471</c:v>
                </c:pt>
                <c:pt idx="39">
                  <c:v>43472</c:v>
                </c:pt>
                <c:pt idx="40">
                  <c:v>43473</c:v>
                </c:pt>
                <c:pt idx="41">
                  <c:v>43474</c:v>
                </c:pt>
                <c:pt idx="42">
                  <c:v>43475</c:v>
                </c:pt>
                <c:pt idx="43">
                  <c:v>43476</c:v>
                </c:pt>
                <c:pt idx="44">
                  <c:v>43477</c:v>
                </c:pt>
                <c:pt idx="45">
                  <c:v>43478</c:v>
                </c:pt>
                <c:pt idx="46">
                  <c:v>43479</c:v>
                </c:pt>
                <c:pt idx="47">
                  <c:v>43480</c:v>
                </c:pt>
                <c:pt idx="48">
                  <c:v>43481</c:v>
                </c:pt>
                <c:pt idx="49">
                  <c:v>43482</c:v>
                </c:pt>
                <c:pt idx="50">
                  <c:v>43483</c:v>
                </c:pt>
                <c:pt idx="51">
                  <c:v>43484</c:v>
                </c:pt>
                <c:pt idx="52">
                  <c:v>43485</c:v>
                </c:pt>
                <c:pt idx="53">
                  <c:v>43486</c:v>
                </c:pt>
                <c:pt idx="54">
                  <c:v>43487</c:v>
                </c:pt>
                <c:pt idx="55">
                  <c:v>43488</c:v>
                </c:pt>
                <c:pt idx="56">
                  <c:v>43489</c:v>
                </c:pt>
                <c:pt idx="57">
                  <c:v>43490</c:v>
                </c:pt>
                <c:pt idx="58">
                  <c:v>43491</c:v>
                </c:pt>
                <c:pt idx="59">
                  <c:v>43492</c:v>
                </c:pt>
                <c:pt idx="60">
                  <c:v>43493</c:v>
                </c:pt>
                <c:pt idx="61">
                  <c:v>43494</c:v>
                </c:pt>
                <c:pt idx="62">
                  <c:v>43495</c:v>
                </c:pt>
                <c:pt idx="63">
                  <c:v>43496</c:v>
                </c:pt>
                <c:pt idx="64">
                  <c:v>43497</c:v>
                </c:pt>
                <c:pt idx="65">
                  <c:v>43498</c:v>
                </c:pt>
                <c:pt idx="66">
                  <c:v>43499</c:v>
                </c:pt>
                <c:pt idx="67">
                  <c:v>43500</c:v>
                </c:pt>
                <c:pt idx="68">
                  <c:v>43501</c:v>
                </c:pt>
                <c:pt idx="69">
                  <c:v>43502</c:v>
                </c:pt>
                <c:pt idx="70">
                  <c:v>43503</c:v>
                </c:pt>
                <c:pt idx="71">
                  <c:v>43504</c:v>
                </c:pt>
                <c:pt idx="72">
                  <c:v>43505</c:v>
                </c:pt>
                <c:pt idx="73">
                  <c:v>43506</c:v>
                </c:pt>
                <c:pt idx="74">
                  <c:v>43507</c:v>
                </c:pt>
                <c:pt idx="75">
                  <c:v>43508</c:v>
                </c:pt>
                <c:pt idx="76">
                  <c:v>43509</c:v>
                </c:pt>
                <c:pt idx="77">
                  <c:v>43510</c:v>
                </c:pt>
                <c:pt idx="78">
                  <c:v>43511</c:v>
                </c:pt>
                <c:pt idx="79">
                  <c:v>43512</c:v>
                </c:pt>
                <c:pt idx="80">
                  <c:v>43513</c:v>
                </c:pt>
                <c:pt idx="81">
                  <c:v>43514</c:v>
                </c:pt>
                <c:pt idx="82">
                  <c:v>43515</c:v>
                </c:pt>
                <c:pt idx="83">
                  <c:v>43516</c:v>
                </c:pt>
                <c:pt idx="84">
                  <c:v>43517</c:v>
                </c:pt>
                <c:pt idx="85">
                  <c:v>43518</c:v>
                </c:pt>
                <c:pt idx="86">
                  <c:v>43519</c:v>
                </c:pt>
                <c:pt idx="87">
                  <c:v>43520</c:v>
                </c:pt>
                <c:pt idx="88">
                  <c:v>43521</c:v>
                </c:pt>
                <c:pt idx="89">
                  <c:v>43522</c:v>
                </c:pt>
                <c:pt idx="90">
                  <c:v>43523</c:v>
                </c:pt>
                <c:pt idx="91">
                  <c:v>43524</c:v>
                </c:pt>
                <c:pt idx="92">
                  <c:v>43525</c:v>
                </c:pt>
                <c:pt idx="93">
                  <c:v>43526</c:v>
                </c:pt>
                <c:pt idx="94">
                  <c:v>43527</c:v>
                </c:pt>
                <c:pt idx="95">
                  <c:v>43528</c:v>
                </c:pt>
                <c:pt idx="96">
                  <c:v>43529</c:v>
                </c:pt>
                <c:pt idx="97">
                  <c:v>43530</c:v>
                </c:pt>
                <c:pt idx="98">
                  <c:v>43531</c:v>
                </c:pt>
                <c:pt idx="99">
                  <c:v>43532</c:v>
                </c:pt>
                <c:pt idx="100">
                  <c:v>43533</c:v>
                </c:pt>
                <c:pt idx="101">
                  <c:v>43534</c:v>
                </c:pt>
                <c:pt idx="102">
                  <c:v>43535</c:v>
                </c:pt>
                <c:pt idx="103">
                  <c:v>43536</c:v>
                </c:pt>
                <c:pt idx="104">
                  <c:v>43537</c:v>
                </c:pt>
                <c:pt idx="105">
                  <c:v>43538</c:v>
                </c:pt>
                <c:pt idx="106">
                  <c:v>43539</c:v>
                </c:pt>
                <c:pt idx="107">
                  <c:v>43540</c:v>
                </c:pt>
                <c:pt idx="108">
                  <c:v>43541</c:v>
                </c:pt>
                <c:pt idx="109">
                  <c:v>43542</c:v>
                </c:pt>
                <c:pt idx="110">
                  <c:v>43543</c:v>
                </c:pt>
                <c:pt idx="111">
                  <c:v>43544</c:v>
                </c:pt>
                <c:pt idx="112">
                  <c:v>43545</c:v>
                </c:pt>
                <c:pt idx="113">
                  <c:v>43546</c:v>
                </c:pt>
                <c:pt idx="114">
                  <c:v>43547</c:v>
                </c:pt>
                <c:pt idx="115">
                  <c:v>43548</c:v>
                </c:pt>
                <c:pt idx="116">
                  <c:v>43549</c:v>
                </c:pt>
                <c:pt idx="117">
                  <c:v>43550</c:v>
                </c:pt>
                <c:pt idx="118">
                  <c:v>43551</c:v>
                </c:pt>
                <c:pt idx="119">
                  <c:v>43552</c:v>
                </c:pt>
                <c:pt idx="120">
                  <c:v>43553</c:v>
                </c:pt>
                <c:pt idx="121">
                  <c:v>43554</c:v>
                </c:pt>
                <c:pt idx="122">
                  <c:v>43555</c:v>
                </c:pt>
                <c:pt idx="123">
                  <c:v>43556</c:v>
                </c:pt>
                <c:pt idx="124">
                  <c:v>43557</c:v>
                </c:pt>
                <c:pt idx="125">
                  <c:v>43558</c:v>
                </c:pt>
                <c:pt idx="126">
                  <c:v>43559</c:v>
                </c:pt>
                <c:pt idx="127">
                  <c:v>43560</c:v>
                </c:pt>
                <c:pt idx="128">
                  <c:v>43561</c:v>
                </c:pt>
                <c:pt idx="129">
                  <c:v>43562</c:v>
                </c:pt>
                <c:pt idx="130">
                  <c:v>43563</c:v>
                </c:pt>
                <c:pt idx="131">
                  <c:v>43564</c:v>
                </c:pt>
                <c:pt idx="132">
                  <c:v>43565</c:v>
                </c:pt>
                <c:pt idx="133">
                  <c:v>43566</c:v>
                </c:pt>
                <c:pt idx="134">
                  <c:v>43567</c:v>
                </c:pt>
                <c:pt idx="135">
                  <c:v>43568</c:v>
                </c:pt>
                <c:pt idx="136">
                  <c:v>43569</c:v>
                </c:pt>
                <c:pt idx="137">
                  <c:v>43570</c:v>
                </c:pt>
                <c:pt idx="138">
                  <c:v>43571</c:v>
                </c:pt>
                <c:pt idx="139">
                  <c:v>43572</c:v>
                </c:pt>
                <c:pt idx="140">
                  <c:v>43573</c:v>
                </c:pt>
                <c:pt idx="141">
                  <c:v>43574</c:v>
                </c:pt>
                <c:pt idx="142">
                  <c:v>43575</c:v>
                </c:pt>
                <c:pt idx="143">
                  <c:v>43576</c:v>
                </c:pt>
                <c:pt idx="144">
                  <c:v>43577</c:v>
                </c:pt>
                <c:pt idx="145">
                  <c:v>43578</c:v>
                </c:pt>
                <c:pt idx="146">
                  <c:v>43579</c:v>
                </c:pt>
                <c:pt idx="147">
                  <c:v>43580</c:v>
                </c:pt>
                <c:pt idx="148">
                  <c:v>43581</c:v>
                </c:pt>
                <c:pt idx="149">
                  <c:v>43582</c:v>
                </c:pt>
                <c:pt idx="150">
                  <c:v>43583</c:v>
                </c:pt>
                <c:pt idx="151">
                  <c:v>43584</c:v>
                </c:pt>
                <c:pt idx="152">
                  <c:v>43585</c:v>
                </c:pt>
                <c:pt idx="153">
                  <c:v>43586</c:v>
                </c:pt>
                <c:pt idx="154">
                  <c:v>43587</c:v>
                </c:pt>
                <c:pt idx="155">
                  <c:v>43588</c:v>
                </c:pt>
                <c:pt idx="156">
                  <c:v>43589</c:v>
                </c:pt>
                <c:pt idx="157">
                  <c:v>43590</c:v>
                </c:pt>
                <c:pt idx="158">
                  <c:v>43591</c:v>
                </c:pt>
                <c:pt idx="159">
                  <c:v>43592</c:v>
                </c:pt>
                <c:pt idx="160">
                  <c:v>43593</c:v>
                </c:pt>
                <c:pt idx="161">
                  <c:v>43594</c:v>
                </c:pt>
                <c:pt idx="162">
                  <c:v>43595</c:v>
                </c:pt>
                <c:pt idx="163">
                  <c:v>43596</c:v>
                </c:pt>
                <c:pt idx="164">
                  <c:v>43597</c:v>
                </c:pt>
                <c:pt idx="165">
                  <c:v>43598</c:v>
                </c:pt>
                <c:pt idx="166">
                  <c:v>43599</c:v>
                </c:pt>
                <c:pt idx="167">
                  <c:v>43600</c:v>
                </c:pt>
                <c:pt idx="168">
                  <c:v>43601</c:v>
                </c:pt>
                <c:pt idx="169">
                  <c:v>43602</c:v>
                </c:pt>
                <c:pt idx="170">
                  <c:v>43603</c:v>
                </c:pt>
                <c:pt idx="171">
                  <c:v>43604</c:v>
                </c:pt>
                <c:pt idx="172">
                  <c:v>43605</c:v>
                </c:pt>
                <c:pt idx="173">
                  <c:v>43606</c:v>
                </c:pt>
                <c:pt idx="174">
                  <c:v>43607</c:v>
                </c:pt>
                <c:pt idx="175">
                  <c:v>43608</c:v>
                </c:pt>
                <c:pt idx="176">
                  <c:v>43609</c:v>
                </c:pt>
                <c:pt idx="177">
                  <c:v>43610</c:v>
                </c:pt>
                <c:pt idx="178">
                  <c:v>43611</c:v>
                </c:pt>
                <c:pt idx="179">
                  <c:v>43612</c:v>
                </c:pt>
                <c:pt idx="180">
                  <c:v>43613</c:v>
                </c:pt>
                <c:pt idx="181">
                  <c:v>43614</c:v>
                </c:pt>
                <c:pt idx="182">
                  <c:v>43615</c:v>
                </c:pt>
                <c:pt idx="183">
                  <c:v>43616</c:v>
                </c:pt>
                <c:pt idx="184">
                  <c:v>43617</c:v>
                </c:pt>
                <c:pt idx="185">
                  <c:v>43618</c:v>
                </c:pt>
                <c:pt idx="186">
                  <c:v>43619</c:v>
                </c:pt>
                <c:pt idx="187">
                  <c:v>43620</c:v>
                </c:pt>
                <c:pt idx="188">
                  <c:v>43621</c:v>
                </c:pt>
                <c:pt idx="189">
                  <c:v>43622</c:v>
                </c:pt>
                <c:pt idx="190">
                  <c:v>43623</c:v>
                </c:pt>
                <c:pt idx="191">
                  <c:v>43624</c:v>
                </c:pt>
                <c:pt idx="192">
                  <c:v>43625</c:v>
                </c:pt>
                <c:pt idx="193">
                  <c:v>43626</c:v>
                </c:pt>
                <c:pt idx="194">
                  <c:v>43627</c:v>
                </c:pt>
                <c:pt idx="195">
                  <c:v>43628</c:v>
                </c:pt>
                <c:pt idx="196">
                  <c:v>43629</c:v>
                </c:pt>
                <c:pt idx="197">
                  <c:v>43630</c:v>
                </c:pt>
                <c:pt idx="198">
                  <c:v>43631</c:v>
                </c:pt>
                <c:pt idx="199">
                  <c:v>43632</c:v>
                </c:pt>
                <c:pt idx="200">
                  <c:v>43633</c:v>
                </c:pt>
                <c:pt idx="201">
                  <c:v>43634</c:v>
                </c:pt>
                <c:pt idx="202">
                  <c:v>43635</c:v>
                </c:pt>
                <c:pt idx="203">
                  <c:v>43636</c:v>
                </c:pt>
                <c:pt idx="204">
                  <c:v>43637</c:v>
                </c:pt>
                <c:pt idx="205">
                  <c:v>43638</c:v>
                </c:pt>
                <c:pt idx="206">
                  <c:v>43639</c:v>
                </c:pt>
                <c:pt idx="207">
                  <c:v>43640</c:v>
                </c:pt>
                <c:pt idx="208">
                  <c:v>43641</c:v>
                </c:pt>
                <c:pt idx="209">
                  <c:v>43642</c:v>
                </c:pt>
                <c:pt idx="210">
                  <c:v>43643</c:v>
                </c:pt>
                <c:pt idx="211">
                  <c:v>43644</c:v>
                </c:pt>
                <c:pt idx="212">
                  <c:v>43645</c:v>
                </c:pt>
                <c:pt idx="213">
                  <c:v>43646</c:v>
                </c:pt>
                <c:pt idx="214">
                  <c:v>43647</c:v>
                </c:pt>
                <c:pt idx="215">
                  <c:v>43648</c:v>
                </c:pt>
                <c:pt idx="216">
                  <c:v>43649</c:v>
                </c:pt>
                <c:pt idx="217">
                  <c:v>43650</c:v>
                </c:pt>
                <c:pt idx="218">
                  <c:v>43651</c:v>
                </c:pt>
                <c:pt idx="219">
                  <c:v>43652</c:v>
                </c:pt>
                <c:pt idx="220">
                  <c:v>43653</c:v>
                </c:pt>
                <c:pt idx="221">
                  <c:v>43654</c:v>
                </c:pt>
                <c:pt idx="222">
                  <c:v>43655</c:v>
                </c:pt>
                <c:pt idx="223">
                  <c:v>43656</c:v>
                </c:pt>
                <c:pt idx="224">
                  <c:v>43657</c:v>
                </c:pt>
                <c:pt idx="225">
                  <c:v>43658</c:v>
                </c:pt>
                <c:pt idx="226">
                  <c:v>43659</c:v>
                </c:pt>
                <c:pt idx="227">
                  <c:v>43660</c:v>
                </c:pt>
                <c:pt idx="228">
                  <c:v>43661</c:v>
                </c:pt>
                <c:pt idx="229">
                  <c:v>43662</c:v>
                </c:pt>
                <c:pt idx="230">
                  <c:v>43663</c:v>
                </c:pt>
                <c:pt idx="231">
                  <c:v>43664</c:v>
                </c:pt>
                <c:pt idx="232">
                  <c:v>43665</c:v>
                </c:pt>
                <c:pt idx="233">
                  <c:v>43666</c:v>
                </c:pt>
                <c:pt idx="234">
                  <c:v>43667</c:v>
                </c:pt>
                <c:pt idx="235">
                  <c:v>43668</c:v>
                </c:pt>
                <c:pt idx="236">
                  <c:v>43669</c:v>
                </c:pt>
                <c:pt idx="237">
                  <c:v>43670</c:v>
                </c:pt>
                <c:pt idx="238">
                  <c:v>43671</c:v>
                </c:pt>
                <c:pt idx="239">
                  <c:v>43672</c:v>
                </c:pt>
                <c:pt idx="240">
                  <c:v>43673</c:v>
                </c:pt>
                <c:pt idx="241">
                  <c:v>43674</c:v>
                </c:pt>
                <c:pt idx="242">
                  <c:v>43675</c:v>
                </c:pt>
                <c:pt idx="243">
                  <c:v>43676</c:v>
                </c:pt>
                <c:pt idx="244">
                  <c:v>43677</c:v>
                </c:pt>
                <c:pt idx="245">
                  <c:v>43678</c:v>
                </c:pt>
                <c:pt idx="246">
                  <c:v>43679</c:v>
                </c:pt>
                <c:pt idx="247">
                  <c:v>43680</c:v>
                </c:pt>
                <c:pt idx="248">
                  <c:v>43681</c:v>
                </c:pt>
                <c:pt idx="249">
                  <c:v>43682</c:v>
                </c:pt>
                <c:pt idx="250">
                  <c:v>43683</c:v>
                </c:pt>
                <c:pt idx="251">
                  <c:v>43684</c:v>
                </c:pt>
                <c:pt idx="252">
                  <c:v>43685</c:v>
                </c:pt>
                <c:pt idx="253">
                  <c:v>43686</c:v>
                </c:pt>
                <c:pt idx="254">
                  <c:v>43687</c:v>
                </c:pt>
                <c:pt idx="255">
                  <c:v>43688</c:v>
                </c:pt>
                <c:pt idx="256">
                  <c:v>43689</c:v>
                </c:pt>
                <c:pt idx="257">
                  <c:v>43690</c:v>
                </c:pt>
                <c:pt idx="258">
                  <c:v>43691</c:v>
                </c:pt>
                <c:pt idx="259">
                  <c:v>43692</c:v>
                </c:pt>
                <c:pt idx="260">
                  <c:v>43693</c:v>
                </c:pt>
                <c:pt idx="261">
                  <c:v>43694</c:v>
                </c:pt>
                <c:pt idx="262">
                  <c:v>43695</c:v>
                </c:pt>
                <c:pt idx="263">
                  <c:v>43696</c:v>
                </c:pt>
                <c:pt idx="264">
                  <c:v>43697</c:v>
                </c:pt>
                <c:pt idx="265">
                  <c:v>43698</c:v>
                </c:pt>
                <c:pt idx="266">
                  <c:v>43699</c:v>
                </c:pt>
                <c:pt idx="267">
                  <c:v>43700</c:v>
                </c:pt>
                <c:pt idx="268">
                  <c:v>43701</c:v>
                </c:pt>
                <c:pt idx="269">
                  <c:v>43702</c:v>
                </c:pt>
                <c:pt idx="270">
                  <c:v>43703</c:v>
                </c:pt>
                <c:pt idx="271">
                  <c:v>43704</c:v>
                </c:pt>
                <c:pt idx="272">
                  <c:v>43705</c:v>
                </c:pt>
                <c:pt idx="273">
                  <c:v>43706</c:v>
                </c:pt>
                <c:pt idx="274">
                  <c:v>43707</c:v>
                </c:pt>
                <c:pt idx="275">
                  <c:v>43708</c:v>
                </c:pt>
                <c:pt idx="276">
                  <c:v>43709</c:v>
                </c:pt>
                <c:pt idx="277">
                  <c:v>43710</c:v>
                </c:pt>
                <c:pt idx="278">
                  <c:v>43711</c:v>
                </c:pt>
                <c:pt idx="279">
                  <c:v>43712</c:v>
                </c:pt>
                <c:pt idx="280">
                  <c:v>43713</c:v>
                </c:pt>
                <c:pt idx="281">
                  <c:v>43714</c:v>
                </c:pt>
                <c:pt idx="282">
                  <c:v>43715</c:v>
                </c:pt>
                <c:pt idx="283">
                  <c:v>43716</c:v>
                </c:pt>
                <c:pt idx="284">
                  <c:v>43717</c:v>
                </c:pt>
                <c:pt idx="285">
                  <c:v>43718</c:v>
                </c:pt>
                <c:pt idx="286">
                  <c:v>43719</c:v>
                </c:pt>
                <c:pt idx="287">
                  <c:v>43720</c:v>
                </c:pt>
                <c:pt idx="288">
                  <c:v>43721</c:v>
                </c:pt>
                <c:pt idx="289">
                  <c:v>43722</c:v>
                </c:pt>
                <c:pt idx="290">
                  <c:v>43723</c:v>
                </c:pt>
                <c:pt idx="291">
                  <c:v>43724</c:v>
                </c:pt>
                <c:pt idx="292">
                  <c:v>43725</c:v>
                </c:pt>
                <c:pt idx="293">
                  <c:v>43726</c:v>
                </c:pt>
                <c:pt idx="294">
                  <c:v>43727</c:v>
                </c:pt>
                <c:pt idx="295">
                  <c:v>43728</c:v>
                </c:pt>
                <c:pt idx="296">
                  <c:v>43729</c:v>
                </c:pt>
                <c:pt idx="297">
                  <c:v>43730</c:v>
                </c:pt>
                <c:pt idx="298">
                  <c:v>43731</c:v>
                </c:pt>
                <c:pt idx="299">
                  <c:v>43732</c:v>
                </c:pt>
                <c:pt idx="300">
                  <c:v>43733</c:v>
                </c:pt>
                <c:pt idx="301">
                  <c:v>43734</c:v>
                </c:pt>
                <c:pt idx="302">
                  <c:v>43735</c:v>
                </c:pt>
                <c:pt idx="303">
                  <c:v>43736</c:v>
                </c:pt>
                <c:pt idx="304">
                  <c:v>43737</c:v>
                </c:pt>
                <c:pt idx="305">
                  <c:v>43738</c:v>
                </c:pt>
                <c:pt idx="306">
                  <c:v>43739</c:v>
                </c:pt>
                <c:pt idx="307">
                  <c:v>43740</c:v>
                </c:pt>
                <c:pt idx="308">
                  <c:v>43741</c:v>
                </c:pt>
                <c:pt idx="309">
                  <c:v>43742</c:v>
                </c:pt>
                <c:pt idx="310">
                  <c:v>43743</c:v>
                </c:pt>
                <c:pt idx="311">
                  <c:v>43744</c:v>
                </c:pt>
                <c:pt idx="312">
                  <c:v>43745</c:v>
                </c:pt>
                <c:pt idx="313">
                  <c:v>43746</c:v>
                </c:pt>
                <c:pt idx="314">
                  <c:v>43747</c:v>
                </c:pt>
                <c:pt idx="315">
                  <c:v>43748</c:v>
                </c:pt>
                <c:pt idx="316">
                  <c:v>43749</c:v>
                </c:pt>
                <c:pt idx="317">
                  <c:v>43750</c:v>
                </c:pt>
                <c:pt idx="318">
                  <c:v>43751</c:v>
                </c:pt>
                <c:pt idx="319">
                  <c:v>43752</c:v>
                </c:pt>
                <c:pt idx="320">
                  <c:v>43753</c:v>
                </c:pt>
                <c:pt idx="321">
                  <c:v>43754</c:v>
                </c:pt>
                <c:pt idx="322">
                  <c:v>43755</c:v>
                </c:pt>
                <c:pt idx="323">
                  <c:v>43756</c:v>
                </c:pt>
                <c:pt idx="324">
                  <c:v>43757</c:v>
                </c:pt>
                <c:pt idx="325">
                  <c:v>43758</c:v>
                </c:pt>
                <c:pt idx="326">
                  <c:v>43759</c:v>
                </c:pt>
                <c:pt idx="327">
                  <c:v>43760</c:v>
                </c:pt>
                <c:pt idx="328">
                  <c:v>43761</c:v>
                </c:pt>
                <c:pt idx="329">
                  <c:v>43762</c:v>
                </c:pt>
                <c:pt idx="330">
                  <c:v>43763</c:v>
                </c:pt>
                <c:pt idx="331">
                  <c:v>43764</c:v>
                </c:pt>
                <c:pt idx="332">
                  <c:v>43765</c:v>
                </c:pt>
                <c:pt idx="333">
                  <c:v>43766</c:v>
                </c:pt>
                <c:pt idx="334">
                  <c:v>43767</c:v>
                </c:pt>
                <c:pt idx="335">
                  <c:v>43768</c:v>
                </c:pt>
                <c:pt idx="336">
                  <c:v>43769</c:v>
                </c:pt>
                <c:pt idx="337">
                  <c:v>43770</c:v>
                </c:pt>
                <c:pt idx="338">
                  <c:v>43771</c:v>
                </c:pt>
                <c:pt idx="339">
                  <c:v>43772</c:v>
                </c:pt>
                <c:pt idx="340">
                  <c:v>43773</c:v>
                </c:pt>
                <c:pt idx="341">
                  <c:v>43774</c:v>
                </c:pt>
                <c:pt idx="342">
                  <c:v>43775</c:v>
                </c:pt>
                <c:pt idx="343">
                  <c:v>43776</c:v>
                </c:pt>
                <c:pt idx="344">
                  <c:v>43777</c:v>
                </c:pt>
                <c:pt idx="345">
                  <c:v>43778</c:v>
                </c:pt>
                <c:pt idx="346">
                  <c:v>43779</c:v>
                </c:pt>
                <c:pt idx="347">
                  <c:v>43780</c:v>
                </c:pt>
                <c:pt idx="348">
                  <c:v>43781</c:v>
                </c:pt>
                <c:pt idx="349">
                  <c:v>43782</c:v>
                </c:pt>
                <c:pt idx="350">
                  <c:v>43783</c:v>
                </c:pt>
                <c:pt idx="351">
                  <c:v>43784</c:v>
                </c:pt>
                <c:pt idx="352">
                  <c:v>43785</c:v>
                </c:pt>
                <c:pt idx="353">
                  <c:v>43786</c:v>
                </c:pt>
                <c:pt idx="354">
                  <c:v>43787</c:v>
                </c:pt>
                <c:pt idx="355">
                  <c:v>43788</c:v>
                </c:pt>
                <c:pt idx="356">
                  <c:v>43789</c:v>
                </c:pt>
                <c:pt idx="357">
                  <c:v>43790</c:v>
                </c:pt>
                <c:pt idx="358">
                  <c:v>43791</c:v>
                </c:pt>
                <c:pt idx="359">
                  <c:v>43792</c:v>
                </c:pt>
                <c:pt idx="360">
                  <c:v>43793</c:v>
                </c:pt>
                <c:pt idx="361">
                  <c:v>43794</c:v>
                </c:pt>
                <c:pt idx="362">
                  <c:v>43795</c:v>
                </c:pt>
                <c:pt idx="363">
                  <c:v>43796</c:v>
                </c:pt>
                <c:pt idx="364">
                  <c:v>43797</c:v>
                </c:pt>
                <c:pt idx="365">
                  <c:v>43798</c:v>
                </c:pt>
                <c:pt idx="366">
                  <c:v>43799</c:v>
                </c:pt>
                <c:pt idx="367">
                  <c:v>43800</c:v>
                </c:pt>
                <c:pt idx="368">
                  <c:v>43801</c:v>
                </c:pt>
                <c:pt idx="369">
                  <c:v>43802</c:v>
                </c:pt>
                <c:pt idx="370">
                  <c:v>43803</c:v>
                </c:pt>
                <c:pt idx="371">
                  <c:v>43804</c:v>
                </c:pt>
                <c:pt idx="372">
                  <c:v>43805</c:v>
                </c:pt>
                <c:pt idx="373">
                  <c:v>43806</c:v>
                </c:pt>
                <c:pt idx="374">
                  <c:v>43807</c:v>
                </c:pt>
                <c:pt idx="375">
                  <c:v>43808</c:v>
                </c:pt>
                <c:pt idx="376">
                  <c:v>43809</c:v>
                </c:pt>
                <c:pt idx="377">
                  <c:v>43810</c:v>
                </c:pt>
                <c:pt idx="378">
                  <c:v>43811</c:v>
                </c:pt>
                <c:pt idx="379">
                  <c:v>43812</c:v>
                </c:pt>
                <c:pt idx="380">
                  <c:v>43813</c:v>
                </c:pt>
                <c:pt idx="381">
                  <c:v>43814</c:v>
                </c:pt>
                <c:pt idx="382">
                  <c:v>43815</c:v>
                </c:pt>
                <c:pt idx="383">
                  <c:v>43816</c:v>
                </c:pt>
                <c:pt idx="384">
                  <c:v>43817</c:v>
                </c:pt>
                <c:pt idx="385">
                  <c:v>43818</c:v>
                </c:pt>
                <c:pt idx="386">
                  <c:v>43819</c:v>
                </c:pt>
                <c:pt idx="387">
                  <c:v>43820</c:v>
                </c:pt>
                <c:pt idx="388">
                  <c:v>43821</c:v>
                </c:pt>
                <c:pt idx="389">
                  <c:v>43822</c:v>
                </c:pt>
                <c:pt idx="390">
                  <c:v>43823</c:v>
                </c:pt>
                <c:pt idx="391">
                  <c:v>43824</c:v>
                </c:pt>
                <c:pt idx="392">
                  <c:v>43825</c:v>
                </c:pt>
                <c:pt idx="393">
                  <c:v>43826</c:v>
                </c:pt>
                <c:pt idx="394">
                  <c:v>43827</c:v>
                </c:pt>
                <c:pt idx="395">
                  <c:v>43828</c:v>
                </c:pt>
                <c:pt idx="396">
                  <c:v>43829</c:v>
                </c:pt>
                <c:pt idx="397">
                  <c:v>43830</c:v>
                </c:pt>
                <c:pt idx="398">
                  <c:v>43831</c:v>
                </c:pt>
                <c:pt idx="399">
                  <c:v>43832</c:v>
                </c:pt>
                <c:pt idx="400">
                  <c:v>43833</c:v>
                </c:pt>
                <c:pt idx="401">
                  <c:v>43834</c:v>
                </c:pt>
                <c:pt idx="402">
                  <c:v>43835</c:v>
                </c:pt>
                <c:pt idx="403">
                  <c:v>43836</c:v>
                </c:pt>
                <c:pt idx="404">
                  <c:v>43837</c:v>
                </c:pt>
                <c:pt idx="405">
                  <c:v>43838</c:v>
                </c:pt>
                <c:pt idx="406">
                  <c:v>43839</c:v>
                </c:pt>
                <c:pt idx="407">
                  <c:v>43840</c:v>
                </c:pt>
                <c:pt idx="408">
                  <c:v>43841</c:v>
                </c:pt>
                <c:pt idx="409">
                  <c:v>43842</c:v>
                </c:pt>
                <c:pt idx="410">
                  <c:v>43843</c:v>
                </c:pt>
                <c:pt idx="411">
                  <c:v>43844</c:v>
                </c:pt>
                <c:pt idx="412">
                  <c:v>43845</c:v>
                </c:pt>
                <c:pt idx="413">
                  <c:v>43846</c:v>
                </c:pt>
                <c:pt idx="414">
                  <c:v>43847</c:v>
                </c:pt>
                <c:pt idx="415">
                  <c:v>43848</c:v>
                </c:pt>
                <c:pt idx="416">
                  <c:v>43849</c:v>
                </c:pt>
                <c:pt idx="417">
                  <c:v>43850</c:v>
                </c:pt>
                <c:pt idx="418">
                  <c:v>43851</c:v>
                </c:pt>
                <c:pt idx="419">
                  <c:v>43852</c:v>
                </c:pt>
                <c:pt idx="420">
                  <c:v>43853</c:v>
                </c:pt>
                <c:pt idx="421">
                  <c:v>43854</c:v>
                </c:pt>
                <c:pt idx="422">
                  <c:v>43855</c:v>
                </c:pt>
                <c:pt idx="423">
                  <c:v>43856</c:v>
                </c:pt>
                <c:pt idx="424">
                  <c:v>43857</c:v>
                </c:pt>
                <c:pt idx="425">
                  <c:v>43858</c:v>
                </c:pt>
                <c:pt idx="426">
                  <c:v>43859</c:v>
                </c:pt>
                <c:pt idx="427">
                  <c:v>43860</c:v>
                </c:pt>
                <c:pt idx="428">
                  <c:v>43861</c:v>
                </c:pt>
                <c:pt idx="429">
                  <c:v>43862</c:v>
                </c:pt>
                <c:pt idx="430">
                  <c:v>43863</c:v>
                </c:pt>
                <c:pt idx="431">
                  <c:v>43864</c:v>
                </c:pt>
                <c:pt idx="432">
                  <c:v>43865</c:v>
                </c:pt>
                <c:pt idx="433">
                  <c:v>43866</c:v>
                </c:pt>
                <c:pt idx="434">
                  <c:v>43867</c:v>
                </c:pt>
                <c:pt idx="435">
                  <c:v>43868</c:v>
                </c:pt>
                <c:pt idx="436">
                  <c:v>43869</c:v>
                </c:pt>
                <c:pt idx="437">
                  <c:v>43870</c:v>
                </c:pt>
                <c:pt idx="438">
                  <c:v>43871</c:v>
                </c:pt>
                <c:pt idx="439">
                  <c:v>43872</c:v>
                </c:pt>
                <c:pt idx="440">
                  <c:v>43873</c:v>
                </c:pt>
                <c:pt idx="441">
                  <c:v>43874</c:v>
                </c:pt>
                <c:pt idx="442">
                  <c:v>43875</c:v>
                </c:pt>
                <c:pt idx="443">
                  <c:v>43876</c:v>
                </c:pt>
                <c:pt idx="444">
                  <c:v>43877</c:v>
                </c:pt>
                <c:pt idx="445">
                  <c:v>43878</c:v>
                </c:pt>
                <c:pt idx="446">
                  <c:v>43879</c:v>
                </c:pt>
                <c:pt idx="447">
                  <c:v>43880</c:v>
                </c:pt>
                <c:pt idx="448">
                  <c:v>43881</c:v>
                </c:pt>
                <c:pt idx="449">
                  <c:v>43882</c:v>
                </c:pt>
                <c:pt idx="450">
                  <c:v>43883</c:v>
                </c:pt>
                <c:pt idx="451">
                  <c:v>43884</c:v>
                </c:pt>
                <c:pt idx="452">
                  <c:v>43885</c:v>
                </c:pt>
                <c:pt idx="453">
                  <c:v>43886</c:v>
                </c:pt>
                <c:pt idx="454">
                  <c:v>43887</c:v>
                </c:pt>
                <c:pt idx="455">
                  <c:v>43888</c:v>
                </c:pt>
                <c:pt idx="456">
                  <c:v>43889</c:v>
                </c:pt>
                <c:pt idx="457">
                  <c:v>43890</c:v>
                </c:pt>
                <c:pt idx="458">
                  <c:v>43891</c:v>
                </c:pt>
                <c:pt idx="459">
                  <c:v>43892</c:v>
                </c:pt>
                <c:pt idx="460">
                  <c:v>43893</c:v>
                </c:pt>
                <c:pt idx="461">
                  <c:v>43894</c:v>
                </c:pt>
                <c:pt idx="462">
                  <c:v>43895</c:v>
                </c:pt>
                <c:pt idx="463">
                  <c:v>43896</c:v>
                </c:pt>
                <c:pt idx="464">
                  <c:v>43897</c:v>
                </c:pt>
                <c:pt idx="465">
                  <c:v>43898</c:v>
                </c:pt>
                <c:pt idx="466">
                  <c:v>43899</c:v>
                </c:pt>
                <c:pt idx="467">
                  <c:v>43900</c:v>
                </c:pt>
                <c:pt idx="468">
                  <c:v>43901</c:v>
                </c:pt>
                <c:pt idx="469">
                  <c:v>43902</c:v>
                </c:pt>
                <c:pt idx="470">
                  <c:v>43903</c:v>
                </c:pt>
                <c:pt idx="471">
                  <c:v>43904</c:v>
                </c:pt>
                <c:pt idx="472">
                  <c:v>43905</c:v>
                </c:pt>
                <c:pt idx="473">
                  <c:v>43906</c:v>
                </c:pt>
                <c:pt idx="474">
                  <c:v>43907</c:v>
                </c:pt>
                <c:pt idx="475">
                  <c:v>43908</c:v>
                </c:pt>
                <c:pt idx="476">
                  <c:v>43909</c:v>
                </c:pt>
                <c:pt idx="477">
                  <c:v>43910</c:v>
                </c:pt>
                <c:pt idx="478">
                  <c:v>43911</c:v>
                </c:pt>
                <c:pt idx="479">
                  <c:v>43912</c:v>
                </c:pt>
                <c:pt idx="480">
                  <c:v>43913</c:v>
                </c:pt>
                <c:pt idx="481">
                  <c:v>43914</c:v>
                </c:pt>
                <c:pt idx="482">
                  <c:v>43915</c:v>
                </c:pt>
                <c:pt idx="483">
                  <c:v>43916</c:v>
                </c:pt>
                <c:pt idx="484">
                  <c:v>43917</c:v>
                </c:pt>
                <c:pt idx="485">
                  <c:v>43918</c:v>
                </c:pt>
                <c:pt idx="486">
                  <c:v>43919</c:v>
                </c:pt>
                <c:pt idx="487">
                  <c:v>43920</c:v>
                </c:pt>
                <c:pt idx="488">
                  <c:v>43921</c:v>
                </c:pt>
                <c:pt idx="489">
                  <c:v>43922</c:v>
                </c:pt>
                <c:pt idx="490">
                  <c:v>43923</c:v>
                </c:pt>
                <c:pt idx="491">
                  <c:v>43924</c:v>
                </c:pt>
                <c:pt idx="492">
                  <c:v>43925</c:v>
                </c:pt>
                <c:pt idx="493">
                  <c:v>43926</c:v>
                </c:pt>
                <c:pt idx="494">
                  <c:v>43927</c:v>
                </c:pt>
                <c:pt idx="495">
                  <c:v>43928</c:v>
                </c:pt>
                <c:pt idx="496">
                  <c:v>43929</c:v>
                </c:pt>
                <c:pt idx="497">
                  <c:v>43930</c:v>
                </c:pt>
                <c:pt idx="498">
                  <c:v>43931</c:v>
                </c:pt>
                <c:pt idx="499">
                  <c:v>43932</c:v>
                </c:pt>
                <c:pt idx="500">
                  <c:v>43933</c:v>
                </c:pt>
                <c:pt idx="501">
                  <c:v>43934</c:v>
                </c:pt>
                <c:pt idx="502">
                  <c:v>43935</c:v>
                </c:pt>
                <c:pt idx="503">
                  <c:v>43936</c:v>
                </c:pt>
                <c:pt idx="504">
                  <c:v>43937</c:v>
                </c:pt>
                <c:pt idx="505">
                  <c:v>43938</c:v>
                </c:pt>
                <c:pt idx="506">
                  <c:v>43939</c:v>
                </c:pt>
                <c:pt idx="507">
                  <c:v>43940</c:v>
                </c:pt>
                <c:pt idx="508">
                  <c:v>43941</c:v>
                </c:pt>
                <c:pt idx="509">
                  <c:v>43942</c:v>
                </c:pt>
                <c:pt idx="510">
                  <c:v>43943</c:v>
                </c:pt>
                <c:pt idx="511">
                  <c:v>43944</c:v>
                </c:pt>
                <c:pt idx="512">
                  <c:v>43945</c:v>
                </c:pt>
                <c:pt idx="513">
                  <c:v>43946</c:v>
                </c:pt>
                <c:pt idx="514">
                  <c:v>43947</c:v>
                </c:pt>
                <c:pt idx="515">
                  <c:v>43948</c:v>
                </c:pt>
                <c:pt idx="516">
                  <c:v>43949</c:v>
                </c:pt>
                <c:pt idx="517">
                  <c:v>43950</c:v>
                </c:pt>
                <c:pt idx="518">
                  <c:v>43951</c:v>
                </c:pt>
                <c:pt idx="519">
                  <c:v>43952</c:v>
                </c:pt>
                <c:pt idx="520">
                  <c:v>43953</c:v>
                </c:pt>
                <c:pt idx="521">
                  <c:v>43954</c:v>
                </c:pt>
                <c:pt idx="522">
                  <c:v>43955</c:v>
                </c:pt>
                <c:pt idx="523">
                  <c:v>43956</c:v>
                </c:pt>
                <c:pt idx="524">
                  <c:v>43957</c:v>
                </c:pt>
                <c:pt idx="525">
                  <c:v>43958</c:v>
                </c:pt>
                <c:pt idx="526">
                  <c:v>43959</c:v>
                </c:pt>
                <c:pt idx="527">
                  <c:v>43960</c:v>
                </c:pt>
                <c:pt idx="528">
                  <c:v>43961</c:v>
                </c:pt>
                <c:pt idx="529">
                  <c:v>43962</c:v>
                </c:pt>
                <c:pt idx="530">
                  <c:v>43963</c:v>
                </c:pt>
                <c:pt idx="531">
                  <c:v>43964</c:v>
                </c:pt>
                <c:pt idx="532">
                  <c:v>43965</c:v>
                </c:pt>
                <c:pt idx="533">
                  <c:v>43966</c:v>
                </c:pt>
                <c:pt idx="534">
                  <c:v>43967</c:v>
                </c:pt>
                <c:pt idx="535">
                  <c:v>43968</c:v>
                </c:pt>
                <c:pt idx="536">
                  <c:v>43969</c:v>
                </c:pt>
                <c:pt idx="537">
                  <c:v>43970</c:v>
                </c:pt>
                <c:pt idx="538">
                  <c:v>43971</c:v>
                </c:pt>
                <c:pt idx="539">
                  <c:v>43972</c:v>
                </c:pt>
                <c:pt idx="540">
                  <c:v>43973</c:v>
                </c:pt>
                <c:pt idx="541">
                  <c:v>43974</c:v>
                </c:pt>
                <c:pt idx="542">
                  <c:v>43975</c:v>
                </c:pt>
                <c:pt idx="543">
                  <c:v>43976</c:v>
                </c:pt>
                <c:pt idx="544">
                  <c:v>43977</c:v>
                </c:pt>
                <c:pt idx="545">
                  <c:v>43978</c:v>
                </c:pt>
                <c:pt idx="546">
                  <c:v>43979</c:v>
                </c:pt>
                <c:pt idx="547">
                  <c:v>43980</c:v>
                </c:pt>
                <c:pt idx="548">
                  <c:v>43981</c:v>
                </c:pt>
                <c:pt idx="549">
                  <c:v>43982</c:v>
                </c:pt>
                <c:pt idx="550">
                  <c:v>43983</c:v>
                </c:pt>
                <c:pt idx="551">
                  <c:v>43984</c:v>
                </c:pt>
                <c:pt idx="552">
                  <c:v>43985</c:v>
                </c:pt>
                <c:pt idx="553">
                  <c:v>43986</c:v>
                </c:pt>
                <c:pt idx="554">
                  <c:v>43987</c:v>
                </c:pt>
                <c:pt idx="555">
                  <c:v>43988</c:v>
                </c:pt>
                <c:pt idx="556">
                  <c:v>43989</c:v>
                </c:pt>
                <c:pt idx="557">
                  <c:v>43990</c:v>
                </c:pt>
                <c:pt idx="558">
                  <c:v>43991</c:v>
                </c:pt>
                <c:pt idx="559">
                  <c:v>43992</c:v>
                </c:pt>
                <c:pt idx="560">
                  <c:v>43993</c:v>
                </c:pt>
                <c:pt idx="561">
                  <c:v>43994</c:v>
                </c:pt>
                <c:pt idx="562">
                  <c:v>43995</c:v>
                </c:pt>
                <c:pt idx="563">
                  <c:v>43996</c:v>
                </c:pt>
                <c:pt idx="564">
                  <c:v>43997</c:v>
                </c:pt>
                <c:pt idx="565">
                  <c:v>43998</c:v>
                </c:pt>
                <c:pt idx="566">
                  <c:v>43999</c:v>
                </c:pt>
                <c:pt idx="567">
                  <c:v>44000</c:v>
                </c:pt>
                <c:pt idx="568">
                  <c:v>44001</c:v>
                </c:pt>
                <c:pt idx="569">
                  <c:v>44002</c:v>
                </c:pt>
                <c:pt idx="570">
                  <c:v>44003</c:v>
                </c:pt>
                <c:pt idx="571">
                  <c:v>44004</c:v>
                </c:pt>
                <c:pt idx="572">
                  <c:v>44005</c:v>
                </c:pt>
                <c:pt idx="573">
                  <c:v>44006</c:v>
                </c:pt>
                <c:pt idx="574">
                  <c:v>44007</c:v>
                </c:pt>
                <c:pt idx="575">
                  <c:v>44008</c:v>
                </c:pt>
                <c:pt idx="576">
                  <c:v>44009</c:v>
                </c:pt>
                <c:pt idx="577">
                  <c:v>44010</c:v>
                </c:pt>
                <c:pt idx="578">
                  <c:v>44011</c:v>
                </c:pt>
                <c:pt idx="579">
                  <c:v>44012</c:v>
                </c:pt>
                <c:pt idx="580">
                  <c:v>44013</c:v>
                </c:pt>
                <c:pt idx="581">
                  <c:v>44014</c:v>
                </c:pt>
                <c:pt idx="582">
                  <c:v>44015</c:v>
                </c:pt>
                <c:pt idx="583">
                  <c:v>44016</c:v>
                </c:pt>
                <c:pt idx="584">
                  <c:v>44017</c:v>
                </c:pt>
                <c:pt idx="585">
                  <c:v>44018</c:v>
                </c:pt>
                <c:pt idx="586">
                  <c:v>44019</c:v>
                </c:pt>
                <c:pt idx="587">
                  <c:v>44020</c:v>
                </c:pt>
                <c:pt idx="588">
                  <c:v>44021</c:v>
                </c:pt>
                <c:pt idx="589">
                  <c:v>44022</c:v>
                </c:pt>
                <c:pt idx="590">
                  <c:v>44023</c:v>
                </c:pt>
                <c:pt idx="591">
                  <c:v>44024</c:v>
                </c:pt>
                <c:pt idx="592">
                  <c:v>44025</c:v>
                </c:pt>
                <c:pt idx="593">
                  <c:v>44026</c:v>
                </c:pt>
                <c:pt idx="594">
                  <c:v>44027</c:v>
                </c:pt>
                <c:pt idx="595">
                  <c:v>44028</c:v>
                </c:pt>
                <c:pt idx="596">
                  <c:v>44029</c:v>
                </c:pt>
                <c:pt idx="597">
                  <c:v>44030</c:v>
                </c:pt>
                <c:pt idx="598">
                  <c:v>44031</c:v>
                </c:pt>
                <c:pt idx="599">
                  <c:v>44032</c:v>
                </c:pt>
                <c:pt idx="600">
                  <c:v>44033</c:v>
                </c:pt>
                <c:pt idx="601">
                  <c:v>44034</c:v>
                </c:pt>
                <c:pt idx="602">
                  <c:v>44035</c:v>
                </c:pt>
                <c:pt idx="603">
                  <c:v>44036</c:v>
                </c:pt>
                <c:pt idx="604">
                  <c:v>44037</c:v>
                </c:pt>
                <c:pt idx="605">
                  <c:v>44038</c:v>
                </c:pt>
                <c:pt idx="606">
                  <c:v>44039</c:v>
                </c:pt>
                <c:pt idx="607">
                  <c:v>44040</c:v>
                </c:pt>
                <c:pt idx="608">
                  <c:v>44041</c:v>
                </c:pt>
                <c:pt idx="609">
                  <c:v>44042</c:v>
                </c:pt>
                <c:pt idx="610">
                  <c:v>44043</c:v>
                </c:pt>
                <c:pt idx="611">
                  <c:v>44044</c:v>
                </c:pt>
                <c:pt idx="612">
                  <c:v>44045</c:v>
                </c:pt>
                <c:pt idx="613">
                  <c:v>44046</c:v>
                </c:pt>
                <c:pt idx="614">
                  <c:v>44047</c:v>
                </c:pt>
                <c:pt idx="615">
                  <c:v>44048</c:v>
                </c:pt>
                <c:pt idx="616">
                  <c:v>44049</c:v>
                </c:pt>
                <c:pt idx="617">
                  <c:v>44050</c:v>
                </c:pt>
                <c:pt idx="618">
                  <c:v>44051</c:v>
                </c:pt>
                <c:pt idx="619">
                  <c:v>44052</c:v>
                </c:pt>
                <c:pt idx="620">
                  <c:v>44053</c:v>
                </c:pt>
                <c:pt idx="621">
                  <c:v>44054</c:v>
                </c:pt>
                <c:pt idx="622">
                  <c:v>44055</c:v>
                </c:pt>
                <c:pt idx="623">
                  <c:v>44056</c:v>
                </c:pt>
                <c:pt idx="624">
                  <c:v>44057</c:v>
                </c:pt>
                <c:pt idx="625">
                  <c:v>44058</c:v>
                </c:pt>
                <c:pt idx="626">
                  <c:v>44059</c:v>
                </c:pt>
                <c:pt idx="627">
                  <c:v>44060</c:v>
                </c:pt>
                <c:pt idx="628">
                  <c:v>44061</c:v>
                </c:pt>
                <c:pt idx="629">
                  <c:v>44062</c:v>
                </c:pt>
                <c:pt idx="630">
                  <c:v>44063</c:v>
                </c:pt>
                <c:pt idx="631">
                  <c:v>44064</c:v>
                </c:pt>
                <c:pt idx="632">
                  <c:v>44065</c:v>
                </c:pt>
                <c:pt idx="633">
                  <c:v>44066</c:v>
                </c:pt>
                <c:pt idx="634">
                  <c:v>44067</c:v>
                </c:pt>
                <c:pt idx="635">
                  <c:v>44068</c:v>
                </c:pt>
                <c:pt idx="636">
                  <c:v>44069</c:v>
                </c:pt>
                <c:pt idx="637">
                  <c:v>44070</c:v>
                </c:pt>
                <c:pt idx="638">
                  <c:v>44071</c:v>
                </c:pt>
                <c:pt idx="639">
                  <c:v>44072</c:v>
                </c:pt>
                <c:pt idx="640">
                  <c:v>44073</c:v>
                </c:pt>
                <c:pt idx="641">
                  <c:v>44074</c:v>
                </c:pt>
                <c:pt idx="642">
                  <c:v>44075</c:v>
                </c:pt>
                <c:pt idx="643">
                  <c:v>44076</c:v>
                </c:pt>
                <c:pt idx="644">
                  <c:v>44077</c:v>
                </c:pt>
                <c:pt idx="645">
                  <c:v>44078</c:v>
                </c:pt>
                <c:pt idx="646">
                  <c:v>44079</c:v>
                </c:pt>
                <c:pt idx="647">
                  <c:v>44080</c:v>
                </c:pt>
                <c:pt idx="648">
                  <c:v>44081</c:v>
                </c:pt>
                <c:pt idx="649">
                  <c:v>44082</c:v>
                </c:pt>
                <c:pt idx="650">
                  <c:v>44083</c:v>
                </c:pt>
                <c:pt idx="651">
                  <c:v>44084</c:v>
                </c:pt>
                <c:pt idx="652">
                  <c:v>44085</c:v>
                </c:pt>
                <c:pt idx="653">
                  <c:v>44086</c:v>
                </c:pt>
                <c:pt idx="654">
                  <c:v>44087</c:v>
                </c:pt>
                <c:pt idx="655">
                  <c:v>44088</c:v>
                </c:pt>
                <c:pt idx="656">
                  <c:v>44089</c:v>
                </c:pt>
                <c:pt idx="657">
                  <c:v>44090</c:v>
                </c:pt>
                <c:pt idx="658">
                  <c:v>44091</c:v>
                </c:pt>
                <c:pt idx="659">
                  <c:v>44092</c:v>
                </c:pt>
                <c:pt idx="660">
                  <c:v>44093</c:v>
                </c:pt>
                <c:pt idx="661">
                  <c:v>44094</c:v>
                </c:pt>
                <c:pt idx="662">
                  <c:v>44095</c:v>
                </c:pt>
                <c:pt idx="663">
                  <c:v>44096</c:v>
                </c:pt>
                <c:pt idx="664">
                  <c:v>44097</c:v>
                </c:pt>
                <c:pt idx="665">
                  <c:v>44098</c:v>
                </c:pt>
                <c:pt idx="666">
                  <c:v>44099</c:v>
                </c:pt>
                <c:pt idx="667">
                  <c:v>44100</c:v>
                </c:pt>
                <c:pt idx="668">
                  <c:v>44101</c:v>
                </c:pt>
                <c:pt idx="669">
                  <c:v>44102</c:v>
                </c:pt>
                <c:pt idx="670">
                  <c:v>44103</c:v>
                </c:pt>
                <c:pt idx="671">
                  <c:v>44104</c:v>
                </c:pt>
                <c:pt idx="672">
                  <c:v>44105</c:v>
                </c:pt>
                <c:pt idx="673">
                  <c:v>44106</c:v>
                </c:pt>
                <c:pt idx="674">
                  <c:v>44107</c:v>
                </c:pt>
                <c:pt idx="675">
                  <c:v>44108</c:v>
                </c:pt>
                <c:pt idx="676">
                  <c:v>44109</c:v>
                </c:pt>
                <c:pt idx="677">
                  <c:v>44110</c:v>
                </c:pt>
                <c:pt idx="678">
                  <c:v>44111</c:v>
                </c:pt>
                <c:pt idx="679">
                  <c:v>44112</c:v>
                </c:pt>
                <c:pt idx="680">
                  <c:v>44113</c:v>
                </c:pt>
                <c:pt idx="681">
                  <c:v>44114</c:v>
                </c:pt>
                <c:pt idx="682">
                  <c:v>44115</c:v>
                </c:pt>
                <c:pt idx="683">
                  <c:v>44116</c:v>
                </c:pt>
                <c:pt idx="684">
                  <c:v>44117</c:v>
                </c:pt>
                <c:pt idx="685">
                  <c:v>44118</c:v>
                </c:pt>
                <c:pt idx="686">
                  <c:v>44119</c:v>
                </c:pt>
                <c:pt idx="687">
                  <c:v>44120</c:v>
                </c:pt>
                <c:pt idx="688">
                  <c:v>44121</c:v>
                </c:pt>
                <c:pt idx="689">
                  <c:v>44122</c:v>
                </c:pt>
                <c:pt idx="690">
                  <c:v>44123</c:v>
                </c:pt>
                <c:pt idx="691">
                  <c:v>44124</c:v>
                </c:pt>
                <c:pt idx="692">
                  <c:v>44125</c:v>
                </c:pt>
                <c:pt idx="693">
                  <c:v>44126</c:v>
                </c:pt>
                <c:pt idx="694">
                  <c:v>44127</c:v>
                </c:pt>
                <c:pt idx="695">
                  <c:v>44128</c:v>
                </c:pt>
                <c:pt idx="696">
                  <c:v>44129</c:v>
                </c:pt>
                <c:pt idx="697">
                  <c:v>44130</c:v>
                </c:pt>
                <c:pt idx="698">
                  <c:v>44131</c:v>
                </c:pt>
                <c:pt idx="699">
                  <c:v>44132</c:v>
                </c:pt>
                <c:pt idx="700">
                  <c:v>44133</c:v>
                </c:pt>
                <c:pt idx="701">
                  <c:v>44134</c:v>
                </c:pt>
                <c:pt idx="702">
                  <c:v>44135</c:v>
                </c:pt>
                <c:pt idx="703">
                  <c:v>44136</c:v>
                </c:pt>
                <c:pt idx="704">
                  <c:v>44137</c:v>
                </c:pt>
                <c:pt idx="705">
                  <c:v>44138</c:v>
                </c:pt>
                <c:pt idx="706">
                  <c:v>44139</c:v>
                </c:pt>
                <c:pt idx="707">
                  <c:v>44140</c:v>
                </c:pt>
                <c:pt idx="708">
                  <c:v>44141</c:v>
                </c:pt>
                <c:pt idx="709">
                  <c:v>44142</c:v>
                </c:pt>
                <c:pt idx="710">
                  <c:v>44143</c:v>
                </c:pt>
                <c:pt idx="711">
                  <c:v>44144</c:v>
                </c:pt>
                <c:pt idx="712">
                  <c:v>44145</c:v>
                </c:pt>
                <c:pt idx="713">
                  <c:v>44146</c:v>
                </c:pt>
                <c:pt idx="714">
                  <c:v>44147</c:v>
                </c:pt>
                <c:pt idx="715">
                  <c:v>44148</c:v>
                </c:pt>
                <c:pt idx="716">
                  <c:v>44149</c:v>
                </c:pt>
                <c:pt idx="717">
                  <c:v>44150</c:v>
                </c:pt>
                <c:pt idx="718">
                  <c:v>44151</c:v>
                </c:pt>
                <c:pt idx="719">
                  <c:v>44152</c:v>
                </c:pt>
                <c:pt idx="720">
                  <c:v>44153</c:v>
                </c:pt>
                <c:pt idx="721">
                  <c:v>44154</c:v>
                </c:pt>
                <c:pt idx="722">
                  <c:v>44155</c:v>
                </c:pt>
                <c:pt idx="723">
                  <c:v>44156</c:v>
                </c:pt>
                <c:pt idx="724">
                  <c:v>44157</c:v>
                </c:pt>
                <c:pt idx="725">
                  <c:v>44158</c:v>
                </c:pt>
                <c:pt idx="726">
                  <c:v>44159</c:v>
                </c:pt>
                <c:pt idx="727">
                  <c:v>44160</c:v>
                </c:pt>
                <c:pt idx="728">
                  <c:v>44161</c:v>
                </c:pt>
                <c:pt idx="729">
                  <c:v>44162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2.3705872705959998</c:v>
                </c:pt>
                <c:pt idx="1">
                  <c:v>2.3705872705959998</c:v>
                </c:pt>
                <c:pt idx="2">
                  <c:v>2.3705872705959998</c:v>
                </c:pt>
                <c:pt idx="3">
                  <c:v>2.3737200689589999</c:v>
                </c:pt>
                <c:pt idx="4">
                  <c:v>2.3937873602290001</c:v>
                </c:pt>
                <c:pt idx="5">
                  <c:v>2.3879122189420001</c:v>
                </c:pt>
                <c:pt idx="6">
                  <c:v>2.375253580136</c:v>
                </c:pt>
                <c:pt idx="7">
                  <c:v>2.3539319969860002</c:v>
                </c:pt>
                <c:pt idx="8">
                  <c:v>2.3539319969860002</c:v>
                </c:pt>
                <c:pt idx="9">
                  <c:v>2.3539319969860002</c:v>
                </c:pt>
                <c:pt idx="10">
                  <c:v>2.3397703164850001</c:v>
                </c:pt>
                <c:pt idx="11">
                  <c:v>2.3355542513450001</c:v>
                </c:pt>
                <c:pt idx="12">
                  <c:v>2.3534657671930002</c:v>
                </c:pt>
                <c:pt idx="13">
                  <c:v>2.3880484642490001</c:v>
                </c:pt>
                <c:pt idx="14">
                  <c:v>2.4204985333129998</c:v>
                </c:pt>
                <c:pt idx="15">
                  <c:v>2.4204985333129998</c:v>
                </c:pt>
                <c:pt idx="16">
                  <c:v>2.4204985333129998</c:v>
                </c:pt>
                <c:pt idx="17">
                  <c:v>2.4459026146389999</c:v>
                </c:pt>
                <c:pt idx="18">
                  <c:v>2.4132035850490001</c:v>
                </c:pt>
                <c:pt idx="19">
                  <c:v>2.420609302321</c:v>
                </c:pt>
                <c:pt idx="20">
                  <c:v>2.397022460908</c:v>
                </c:pt>
                <c:pt idx="21">
                  <c:v>2.3555546907310001</c:v>
                </c:pt>
                <c:pt idx="22">
                  <c:v>2.3555546907310001</c:v>
                </c:pt>
                <c:pt idx="23">
                  <c:v>2.3555546907310001</c:v>
                </c:pt>
                <c:pt idx="24">
                  <c:v>2.3630826633559998</c:v>
                </c:pt>
                <c:pt idx="25">
                  <c:v>2.3414572501820001</c:v>
                </c:pt>
                <c:pt idx="26">
                  <c:v>2.3606256965000001</c:v>
                </c:pt>
                <c:pt idx="27">
                  <c:v>2.336916819596</c:v>
                </c:pt>
                <c:pt idx="28">
                  <c:v>2.3383558402369999</c:v>
                </c:pt>
                <c:pt idx="29">
                  <c:v>2.3383558402369999</c:v>
                </c:pt>
                <c:pt idx="30">
                  <c:v>2.3383558402369999</c:v>
                </c:pt>
                <c:pt idx="31">
                  <c:v>2.3036537681240001</c:v>
                </c:pt>
                <c:pt idx="32">
                  <c:v>2.3194387898179998</c:v>
                </c:pt>
                <c:pt idx="33">
                  <c:v>2.2980925910319998</c:v>
                </c:pt>
                <c:pt idx="34">
                  <c:v>2.2916469758870002</c:v>
                </c:pt>
                <c:pt idx="35">
                  <c:v>2.250009539748</c:v>
                </c:pt>
                <c:pt idx="36">
                  <c:v>2.250009539748</c:v>
                </c:pt>
                <c:pt idx="37">
                  <c:v>2.250009539748</c:v>
                </c:pt>
                <c:pt idx="38">
                  <c:v>2.2893695275399999</c:v>
                </c:pt>
                <c:pt idx="39">
                  <c:v>2.2593388527829998</c:v>
                </c:pt>
                <c:pt idx="40">
                  <c:v>2.2452358472760001</c:v>
                </c:pt>
                <c:pt idx="41">
                  <c:v>2.2701038397570001</c:v>
                </c:pt>
                <c:pt idx="42">
                  <c:v>2.2452086867059999</c:v>
                </c:pt>
                <c:pt idx="43">
                  <c:v>2.2452086867059999</c:v>
                </c:pt>
                <c:pt idx="44">
                  <c:v>2.2452086867059999</c:v>
                </c:pt>
                <c:pt idx="45">
                  <c:v>2.244483466238</c:v>
                </c:pt>
                <c:pt idx="46">
                  <c:v>2.2254133633520001</c:v>
                </c:pt>
                <c:pt idx="47">
                  <c:v>2.208970684509</c:v>
                </c:pt>
                <c:pt idx="48">
                  <c:v>2.1910996353900001</c:v>
                </c:pt>
                <c:pt idx="49">
                  <c:v>2.1978130700039999</c:v>
                </c:pt>
                <c:pt idx="50">
                  <c:v>2.1978130700039999</c:v>
                </c:pt>
                <c:pt idx="51">
                  <c:v>2.1978130700039999</c:v>
                </c:pt>
                <c:pt idx="52">
                  <c:v>2.2258693418300002</c:v>
                </c:pt>
                <c:pt idx="53">
                  <c:v>2.2618330571660001</c:v>
                </c:pt>
                <c:pt idx="54">
                  <c:v>2.24769192696</c:v>
                </c:pt>
                <c:pt idx="55">
                  <c:v>2.237772208739</c:v>
                </c:pt>
                <c:pt idx="56">
                  <c:v>2.1969538339530001</c:v>
                </c:pt>
                <c:pt idx="57">
                  <c:v>2.1969538339530001</c:v>
                </c:pt>
                <c:pt idx="58">
                  <c:v>2.1969538339530001</c:v>
                </c:pt>
                <c:pt idx="59">
                  <c:v>2.2015636722990002</c:v>
                </c:pt>
                <c:pt idx="60">
                  <c:v>2.204132728676</c:v>
                </c:pt>
                <c:pt idx="61">
                  <c:v>2.1871444905690001</c:v>
                </c:pt>
                <c:pt idx="62">
                  <c:v>2.1790804544450002</c:v>
                </c:pt>
                <c:pt idx="63">
                  <c:v>2.1258433202820002</c:v>
                </c:pt>
                <c:pt idx="64">
                  <c:v>2.1258433202820002</c:v>
                </c:pt>
                <c:pt idx="65">
                  <c:v>2.1258433202820002</c:v>
                </c:pt>
                <c:pt idx="66">
                  <c:v>2.151445349816</c:v>
                </c:pt>
                <c:pt idx="67">
                  <c:v>2.1790358480259999</c:v>
                </c:pt>
                <c:pt idx="68">
                  <c:v>2.150712751211</c:v>
                </c:pt>
                <c:pt idx="69">
                  <c:v>2.1222145489269999</c:v>
                </c:pt>
                <c:pt idx="70">
                  <c:v>2.089165755292</c:v>
                </c:pt>
                <c:pt idx="71">
                  <c:v>2.089165755292</c:v>
                </c:pt>
                <c:pt idx="72">
                  <c:v>2.089165755292</c:v>
                </c:pt>
                <c:pt idx="73">
                  <c:v>2.0967426061249999</c:v>
                </c:pt>
                <c:pt idx="74">
                  <c:v>2.109175803331</c:v>
                </c:pt>
                <c:pt idx="75">
                  <c:v>2.128596754123</c:v>
                </c:pt>
                <c:pt idx="76">
                  <c:v>2.1180921103019998</c:v>
                </c:pt>
                <c:pt idx="77">
                  <c:v>2.0707064229030001</c:v>
                </c:pt>
                <c:pt idx="78">
                  <c:v>2.0707064229030001</c:v>
                </c:pt>
                <c:pt idx="79">
                  <c:v>2.0707064229030001</c:v>
                </c:pt>
                <c:pt idx="80">
                  <c:v>2.1011912925909999</c:v>
                </c:pt>
                <c:pt idx="81">
                  <c:v>2.0788829955349999</c:v>
                </c:pt>
                <c:pt idx="82">
                  <c:v>2.0591228270970001</c:v>
                </c:pt>
                <c:pt idx="83">
                  <c:v>2.0378577150730002</c:v>
                </c:pt>
                <c:pt idx="84">
                  <c:v>2.0626239769780002</c:v>
                </c:pt>
                <c:pt idx="85">
                  <c:v>2.0626239769780002</c:v>
                </c:pt>
                <c:pt idx="86">
                  <c:v>2.0626239769780002</c:v>
                </c:pt>
                <c:pt idx="87">
                  <c:v>2.0488463405980002</c:v>
                </c:pt>
                <c:pt idx="88">
                  <c:v>2.0358470740149999</c:v>
                </c:pt>
                <c:pt idx="89">
                  <c:v>2.016374937838</c:v>
                </c:pt>
                <c:pt idx="90">
                  <c:v>2.0265891414700001</c:v>
                </c:pt>
                <c:pt idx="91">
                  <c:v>2.0289501690530001</c:v>
                </c:pt>
                <c:pt idx="92">
                  <c:v>2.0289501690530001</c:v>
                </c:pt>
                <c:pt idx="93">
                  <c:v>2.0289501690530001</c:v>
                </c:pt>
                <c:pt idx="94">
                  <c:v>2.0881270746720002</c:v>
                </c:pt>
                <c:pt idx="95">
                  <c:v>2.0770548610490001</c:v>
                </c:pt>
                <c:pt idx="96">
                  <c:v>2.1008025449979999</c:v>
                </c:pt>
                <c:pt idx="97">
                  <c:v>2.0791858413140001</c:v>
                </c:pt>
                <c:pt idx="98">
                  <c:v>2.0316399617990002</c:v>
                </c:pt>
                <c:pt idx="99">
                  <c:v>2.0316399617990002</c:v>
                </c:pt>
                <c:pt idx="100">
                  <c:v>2.0316399617990002</c:v>
                </c:pt>
                <c:pt idx="101">
                  <c:v>2.0642048813309999</c:v>
                </c:pt>
                <c:pt idx="102">
                  <c:v>2.0907422855819999</c:v>
                </c:pt>
                <c:pt idx="103">
                  <c:v>2.0627231721510002</c:v>
                </c:pt>
                <c:pt idx="104">
                  <c:v>2.0414123280709999</c:v>
                </c:pt>
                <c:pt idx="105">
                  <c:v>2.0390135936310001</c:v>
                </c:pt>
                <c:pt idx="106">
                  <c:v>2.0390135936310001</c:v>
                </c:pt>
                <c:pt idx="107">
                  <c:v>2.0390135936310001</c:v>
                </c:pt>
                <c:pt idx="108">
                  <c:v>2.0600367588180002</c:v>
                </c:pt>
                <c:pt idx="109">
                  <c:v>2.0602877364580001</c:v>
                </c:pt>
                <c:pt idx="110">
                  <c:v>2.0479306202830001</c:v>
                </c:pt>
                <c:pt idx="111">
                  <c:v>2.0355285036750002</c:v>
                </c:pt>
                <c:pt idx="112">
                  <c:v>2.0355285036750002</c:v>
                </c:pt>
                <c:pt idx="113">
                  <c:v>2.0355285036750002</c:v>
                </c:pt>
                <c:pt idx="114">
                  <c:v>2.0355285036750002</c:v>
                </c:pt>
                <c:pt idx="115">
                  <c:v>1.9323832075589999</c:v>
                </c:pt>
                <c:pt idx="116">
                  <c:v>1.942059773799</c:v>
                </c:pt>
                <c:pt idx="117">
                  <c:v>1.9354932784109999</c:v>
                </c:pt>
                <c:pt idx="118">
                  <c:v>1.86037024271</c:v>
                </c:pt>
                <c:pt idx="119">
                  <c:v>1.865711730443</c:v>
                </c:pt>
                <c:pt idx="120">
                  <c:v>1.865711730443</c:v>
                </c:pt>
                <c:pt idx="121">
                  <c:v>1.865711730443</c:v>
                </c:pt>
                <c:pt idx="122">
                  <c:v>1.892631349727</c:v>
                </c:pt>
                <c:pt idx="123">
                  <c:v>1.974095071617</c:v>
                </c:pt>
                <c:pt idx="124">
                  <c:v>2.0251854715680002</c:v>
                </c:pt>
                <c:pt idx="125">
                  <c:v>2.0549233260639999</c:v>
                </c:pt>
                <c:pt idx="126">
                  <c:v>2.0672106354520001</c:v>
                </c:pt>
                <c:pt idx="127">
                  <c:v>2.0672106354520001</c:v>
                </c:pt>
                <c:pt idx="128">
                  <c:v>2.0672106354520001</c:v>
                </c:pt>
                <c:pt idx="129">
                  <c:v>2.0666289290190001</c:v>
                </c:pt>
                <c:pt idx="130">
                  <c:v>2.0390228577860001</c:v>
                </c:pt>
                <c:pt idx="131">
                  <c:v>2.0390228577860001</c:v>
                </c:pt>
                <c:pt idx="132">
                  <c:v>1.965334334414</c:v>
                </c:pt>
                <c:pt idx="133">
                  <c:v>1.9607375075789999</c:v>
                </c:pt>
                <c:pt idx="134">
                  <c:v>1.9607375075789999</c:v>
                </c:pt>
                <c:pt idx="135">
                  <c:v>1.9607375075789999</c:v>
                </c:pt>
                <c:pt idx="136">
                  <c:v>2.0187822497660002</c:v>
                </c:pt>
                <c:pt idx="137">
                  <c:v>2.0002375003320001</c:v>
                </c:pt>
                <c:pt idx="138">
                  <c:v>1.9403644121679999</c:v>
                </c:pt>
                <c:pt idx="139">
                  <c:v>1.9295563760129999</c:v>
                </c:pt>
                <c:pt idx="140">
                  <c:v>1.931835272516</c:v>
                </c:pt>
                <c:pt idx="141">
                  <c:v>1.931835272516</c:v>
                </c:pt>
                <c:pt idx="142">
                  <c:v>1.931835272516</c:v>
                </c:pt>
                <c:pt idx="143">
                  <c:v>1.9239749557000001</c:v>
                </c:pt>
                <c:pt idx="144">
                  <c:v>1.930872047539</c:v>
                </c:pt>
                <c:pt idx="145">
                  <c:v>1.9311680891159999</c:v>
                </c:pt>
                <c:pt idx="146">
                  <c:v>1.910262168147</c:v>
                </c:pt>
                <c:pt idx="147">
                  <c:v>1.910262168147</c:v>
                </c:pt>
                <c:pt idx="148">
                  <c:v>1.910262168147</c:v>
                </c:pt>
                <c:pt idx="149">
                  <c:v>1.910262168147</c:v>
                </c:pt>
                <c:pt idx="150">
                  <c:v>1.910005037548</c:v>
                </c:pt>
                <c:pt idx="151">
                  <c:v>1.928269285194</c:v>
                </c:pt>
                <c:pt idx="152">
                  <c:v>1.9340824723529999</c:v>
                </c:pt>
                <c:pt idx="153">
                  <c:v>1.920513135192</c:v>
                </c:pt>
                <c:pt idx="154">
                  <c:v>1.950460683505</c:v>
                </c:pt>
                <c:pt idx="155">
                  <c:v>1.950460683505</c:v>
                </c:pt>
                <c:pt idx="156">
                  <c:v>1.950460683505</c:v>
                </c:pt>
                <c:pt idx="157">
                  <c:v>1.9665469987219999</c:v>
                </c:pt>
                <c:pt idx="158">
                  <c:v>1.978997548141</c:v>
                </c:pt>
                <c:pt idx="159">
                  <c:v>1.9732188194469999</c:v>
                </c:pt>
                <c:pt idx="160">
                  <c:v>1.9732188194469999</c:v>
                </c:pt>
                <c:pt idx="161">
                  <c:v>1.9732188194469999</c:v>
                </c:pt>
                <c:pt idx="162">
                  <c:v>1.9732188194469999</c:v>
                </c:pt>
                <c:pt idx="163">
                  <c:v>1.9732188194469999</c:v>
                </c:pt>
                <c:pt idx="164">
                  <c:v>1.9941082367659999</c:v>
                </c:pt>
                <c:pt idx="165">
                  <c:v>1.9615586732979999</c:v>
                </c:pt>
                <c:pt idx="166">
                  <c:v>1.967823947471</c:v>
                </c:pt>
                <c:pt idx="167">
                  <c:v>1.942926073999</c:v>
                </c:pt>
                <c:pt idx="168">
                  <c:v>1.898876152328</c:v>
                </c:pt>
                <c:pt idx="169">
                  <c:v>1.898876152328</c:v>
                </c:pt>
                <c:pt idx="170">
                  <c:v>1.898876152328</c:v>
                </c:pt>
                <c:pt idx="171">
                  <c:v>1.8815080826220001</c:v>
                </c:pt>
                <c:pt idx="172">
                  <c:v>1.8454406769159999</c:v>
                </c:pt>
                <c:pt idx="173">
                  <c:v>1.8709702689400001</c:v>
                </c:pt>
                <c:pt idx="174">
                  <c:v>1.85007648757</c:v>
                </c:pt>
                <c:pt idx="175">
                  <c:v>1.797095947304</c:v>
                </c:pt>
                <c:pt idx="176">
                  <c:v>1.797095947304</c:v>
                </c:pt>
                <c:pt idx="177">
                  <c:v>1.797095947304</c:v>
                </c:pt>
                <c:pt idx="178">
                  <c:v>1.7717724699999999</c:v>
                </c:pt>
                <c:pt idx="179">
                  <c:v>1.7766164138160001</c:v>
                </c:pt>
                <c:pt idx="180">
                  <c:v>1.7758395045776301</c:v>
                </c:pt>
                <c:pt idx="181">
                  <c:v>1.7606502503027599</c:v>
                </c:pt>
                <c:pt idx="182">
                  <c:v>1.81404230560464</c:v>
                </c:pt>
                <c:pt idx="183">
                  <c:v>1.81404230560464</c:v>
                </c:pt>
                <c:pt idx="184">
                  <c:v>1.81404230560464</c:v>
                </c:pt>
                <c:pt idx="185">
                  <c:v>1.7231961443112001</c:v>
                </c:pt>
                <c:pt idx="186">
                  <c:v>1.6983511700098</c:v>
                </c:pt>
                <c:pt idx="187">
                  <c:v>1.7111337051506701</c:v>
                </c:pt>
                <c:pt idx="188">
                  <c:v>1.70291196629762</c:v>
                </c:pt>
                <c:pt idx="189">
                  <c:v>1.68697445425399</c:v>
                </c:pt>
                <c:pt idx="190">
                  <c:v>1.68697445425399</c:v>
                </c:pt>
                <c:pt idx="191">
                  <c:v>1.68697445425399</c:v>
                </c:pt>
                <c:pt idx="192">
                  <c:v>1.68697445425399</c:v>
                </c:pt>
                <c:pt idx="193">
                  <c:v>1.72634338903044</c:v>
                </c:pt>
                <c:pt idx="194">
                  <c:v>1.74666806987826</c:v>
                </c:pt>
                <c:pt idx="195">
                  <c:v>1.7249588185570199</c:v>
                </c:pt>
                <c:pt idx="196">
                  <c:v>1.7248083823314599</c:v>
                </c:pt>
                <c:pt idx="197">
                  <c:v>1.7248083823314599</c:v>
                </c:pt>
                <c:pt idx="198">
                  <c:v>1.7248083823314599</c:v>
                </c:pt>
                <c:pt idx="199">
                  <c:v>1.7246100026817801</c:v>
                </c:pt>
                <c:pt idx="200">
                  <c:v>1.73159662312632</c:v>
                </c:pt>
                <c:pt idx="201">
                  <c:v>1.6895670667603999</c:v>
                </c:pt>
                <c:pt idx="202">
                  <c:v>1.69769556421139</c:v>
                </c:pt>
                <c:pt idx="203">
                  <c:v>1.6335033587682299</c:v>
                </c:pt>
                <c:pt idx="204">
                  <c:v>1.6335033587682299</c:v>
                </c:pt>
                <c:pt idx="205">
                  <c:v>1.6335033587682299</c:v>
                </c:pt>
                <c:pt idx="206">
                  <c:v>1.6600166688297799</c:v>
                </c:pt>
                <c:pt idx="207">
                  <c:v>1.69316291719107</c:v>
                </c:pt>
                <c:pt idx="208">
                  <c:v>1.67315591712152</c:v>
                </c:pt>
                <c:pt idx="209">
                  <c:v>1.6863773054509299</c:v>
                </c:pt>
                <c:pt idx="210">
                  <c:v>1.7028853797720001</c:v>
                </c:pt>
                <c:pt idx="211">
                  <c:v>1.7028853797720001</c:v>
                </c:pt>
                <c:pt idx="212">
                  <c:v>1.7028853797720001</c:v>
                </c:pt>
                <c:pt idx="213">
                  <c:v>1.738028375029</c:v>
                </c:pt>
                <c:pt idx="214">
                  <c:v>1.721215211199</c:v>
                </c:pt>
                <c:pt idx="215">
                  <c:v>1.69956830407</c:v>
                </c:pt>
                <c:pt idx="216">
                  <c:v>1.6363523634570001</c:v>
                </c:pt>
                <c:pt idx="217">
                  <c:v>1.591406098595</c:v>
                </c:pt>
                <c:pt idx="218">
                  <c:v>1.591406098595</c:v>
                </c:pt>
                <c:pt idx="219">
                  <c:v>1.591406098595</c:v>
                </c:pt>
                <c:pt idx="220">
                  <c:v>1.6301654975990001</c:v>
                </c:pt>
                <c:pt idx="221">
                  <c:v>1.587458053552</c:v>
                </c:pt>
                <c:pt idx="222">
                  <c:v>1.600629476473</c:v>
                </c:pt>
                <c:pt idx="223">
                  <c:v>1.601073703223</c:v>
                </c:pt>
                <c:pt idx="224">
                  <c:v>1.58948844538</c:v>
                </c:pt>
                <c:pt idx="225">
                  <c:v>1.58948844538</c:v>
                </c:pt>
                <c:pt idx="226">
                  <c:v>1.58948844538</c:v>
                </c:pt>
                <c:pt idx="227">
                  <c:v>1.612543945861</c:v>
                </c:pt>
                <c:pt idx="228">
                  <c:v>1.5874332877490001</c:v>
                </c:pt>
                <c:pt idx="229">
                  <c:v>1.576035869999</c:v>
                </c:pt>
                <c:pt idx="230">
                  <c:v>1.5633035762930001</c:v>
                </c:pt>
                <c:pt idx="231">
                  <c:v>1.5635314397069999</c:v>
                </c:pt>
                <c:pt idx="232">
                  <c:v>1.5635314397069999</c:v>
                </c:pt>
                <c:pt idx="233">
                  <c:v>1.5635314397069999</c:v>
                </c:pt>
                <c:pt idx="234">
                  <c:v>1.572039864775</c:v>
                </c:pt>
                <c:pt idx="235">
                  <c:v>1.5330259296990001</c:v>
                </c:pt>
                <c:pt idx="236">
                  <c:v>1.521430638954</c:v>
                </c:pt>
                <c:pt idx="237">
                  <c:v>1.4707003457509999</c:v>
                </c:pt>
                <c:pt idx="238">
                  <c:v>1.4887337955440001</c:v>
                </c:pt>
                <c:pt idx="239">
                  <c:v>1.4887337955440001</c:v>
                </c:pt>
                <c:pt idx="240">
                  <c:v>1.4887337955440001</c:v>
                </c:pt>
                <c:pt idx="241">
                  <c:v>1.469627298369</c:v>
                </c:pt>
                <c:pt idx="242">
                  <c:v>1.4229037160110001</c:v>
                </c:pt>
                <c:pt idx="243">
                  <c:v>1.3894354016770001</c:v>
                </c:pt>
                <c:pt idx="244">
                  <c:v>1.340883585032</c:v>
                </c:pt>
                <c:pt idx="245">
                  <c:v>1.3055611631490001</c:v>
                </c:pt>
                <c:pt idx="246">
                  <c:v>1.3055611631490001</c:v>
                </c:pt>
                <c:pt idx="247">
                  <c:v>1.3055611631490001</c:v>
                </c:pt>
                <c:pt idx="248">
                  <c:v>1.1965591092929999</c:v>
                </c:pt>
                <c:pt idx="249">
                  <c:v>1.1756311541360001</c:v>
                </c:pt>
                <c:pt idx="250">
                  <c:v>1.209863998453</c:v>
                </c:pt>
                <c:pt idx="251">
                  <c:v>1.1407479051489999</c:v>
                </c:pt>
                <c:pt idx="252">
                  <c:v>1.1631498623309999</c:v>
                </c:pt>
                <c:pt idx="253">
                  <c:v>1.1631498623309999</c:v>
                </c:pt>
                <c:pt idx="254">
                  <c:v>1.1631498623309999</c:v>
                </c:pt>
                <c:pt idx="255">
                  <c:v>1.1631498623309999</c:v>
                </c:pt>
                <c:pt idx="256">
                  <c:v>1.1443388549819999</c:v>
                </c:pt>
                <c:pt idx="257">
                  <c:v>1.138013788876</c:v>
                </c:pt>
                <c:pt idx="258">
                  <c:v>0.99093550948200004</c:v>
                </c:pt>
                <c:pt idx="259">
                  <c:v>0.93803224569099997</c:v>
                </c:pt>
                <c:pt idx="260">
                  <c:v>0.93803224569099997</c:v>
                </c:pt>
                <c:pt idx="261">
                  <c:v>0.93803224569099997</c:v>
                </c:pt>
                <c:pt idx="262">
                  <c:v>0.90027429115699997</c:v>
                </c:pt>
                <c:pt idx="263">
                  <c:v>0.96992236665200005</c:v>
                </c:pt>
                <c:pt idx="264">
                  <c:v>0.97830322710899997</c:v>
                </c:pt>
                <c:pt idx="265">
                  <c:v>1.0605721678369999</c:v>
                </c:pt>
                <c:pt idx="266">
                  <c:v>1.0989726548050001</c:v>
                </c:pt>
                <c:pt idx="267">
                  <c:v>1.0989726548050001</c:v>
                </c:pt>
                <c:pt idx="268">
                  <c:v>1.0989726548050001</c:v>
                </c:pt>
                <c:pt idx="269">
                  <c:v>0.98855564649000005</c:v>
                </c:pt>
                <c:pt idx="270">
                  <c:v>1.0307289721399999</c:v>
                </c:pt>
                <c:pt idx="271">
                  <c:v>1.0239190625250001</c:v>
                </c:pt>
                <c:pt idx="272">
                  <c:v>0.99449154268200002</c:v>
                </c:pt>
                <c:pt idx="273">
                  <c:v>1.0298604135080001</c:v>
                </c:pt>
                <c:pt idx="274">
                  <c:v>1.0298604135080001</c:v>
                </c:pt>
                <c:pt idx="275">
                  <c:v>1.0298604135080001</c:v>
                </c:pt>
                <c:pt idx="276">
                  <c:v>1.0172121048310001</c:v>
                </c:pt>
                <c:pt idx="277">
                  <c:v>1.0312605458570001</c:v>
                </c:pt>
                <c:pt idx="278">
                  <c:v>1.0366196459529999</c:v>
                </c:pt>
                <c:pt idx="279">
                  <c:v>1.074039397025</c:v>
                </c:pt>
                <c:pt idx="280">
                  <c:v>1.148388557409</c:v>
                </c:pt>
                <c:pt idx="281">
                  <c:v>1.148388557409</c:v>
                </c:pt>
                <c:pt idx="282">
                  <c:v>1.148388557409</c:v>
                </c:pt>
                <c:pt idx="283">
                  <c:v>1.169428978102</c:v>
                </c:pt>
                <c:pt idx="284">
                  <c:v>1.233830611571</c:v>
                </c:pt>
                <c:pt idx="285">
                  <c:v>1.250601270959</c:v>
                </c:pt>
                <c:pt idx="286">
                  <c:v>1.231474056917</c:v>
                </c:pt>
                <c:pt idx="287">
                  <c:v>1.1565043222660001</c:v>
                </c:pt>
                <c:pt idx="288">
                  <c:v>1.1565043222660001</c:v>
                </c:pt>
                <c:pt idx="289">
                  <c:v>1.1565043222660001</c:v>
                </c:pt>
                <c:pt idx="290">
                  <c:v>1.211815880329</c:v>
                </c:pt>
                <c:pt idx="291">
                  <c:v>1.2014521548629999</c:v>
                </c:pt>
                <c:pt idx="292">
                  <c:v>1.2014521548629999</c:v>
                </c:pt>
                <c:pt idx="293">
                  <c:v>1.152490977934</c:v>
                </c:pt>
                <c:pt idx="294">
                  <c:v>1.1506398459289999</c:v>
                </c:pt>
                <c:pt idx="295">
                  <c:v>1.1506398459289999</c:v>
                </c:pt>
                <c:pt idx="296">
                  <c:v>1.1506398459289999</c:v>
                </c:pt>
                <c:pt idx="297">
                  <c:v>1.122662314859</c:v>
                </c:pt>
                <c:pt idx="298">
                  <c:v>1.0891246263150001</c:v>
                </c:pt>
                <c:pt idx="299">
                  <c:v>1.0461241783669999</c:v>
                </c:pt>
                <c:pt idx="300">
                  <c:v>1.0175138232559999</c:v>
                </c:pt>
                <c:pt idx="301">
                  <c:v>1.027802518858</c:v>
                </c:pt>
                <c:pt idx="302">
                  <c:v>1.027802518858</c:v>
                </c:pt>
                <c:pt idx="303">
                  <c:v>1.027802518858</c:v>
                </c:pt>
                <c:pt idx="304">
                  <c:v>1.027802518858</c:v>
                </c:pt>
                <c:pt idx="305">
                  <c:v>1.027802518858</c:v>
                </c:pt>
                <c:pt idx="306">
                  <c:v>1.027802518858</c:v>
                </c:pt>
                <c:pt idx="307">
                  <c:v>0.97193192766600001</c:v>
                </c:pt>
                <c:pt idx="308">
                  <c:v>0.963639414847</c:v>
                </c:pt>
                <c:pt idx="309">
                  <c:v>0.963639414847</c:v>
                </c:pt>
                <c:pt idx="310">
                  <c:v>0.963639414847</c:v>
                </c:pt>
                <c:pt idx="311">
                  <c:v>0.97299392485299996</c:v>
                </c:pt>
                <c:pt idx="312">
                  <c:v>0.97181916834799997</c:v>
                </c:pt>
                <c:pt idx="313">
                  <c:v>0.97181916834799997</c:v>
                </c:pt>
                <c:pt idx="314">
                  <c:v>0.97181916834799997</c:v>
                </c:pt>
                <c:pt idx="315">
                  <c:v>0.98677833624900002</c:v>
                </c:pt>
                <c:pt idx="316">
                  <c:v>0.98677833624900002</c:v>
                </c:pt>
                <c:pt idx="317">
                  <c:v>0.98677833624900002</c:v>
                </c:pt>
                <c:pt idx="318">
                  <c:v>0.98677833624900002</c:v>
                </c:pt>
                <c:pt idx="319">
                  <c:v>0.98677833624900002</c:v>
                </c:pt>
                <c:pt idx="320">
                  <c:v>1.02688552313</c:v>
                </c:pt>
                <c:pt idx="321">
                  <c:v>1.0747888872889999</c:v>
                </c:pt>
                <c:pt idx="322">
                  <c:v>1.0808748357969999</c:v>
                </c:pt>
                <c:pt idx="323">
                  <c:v>1.0808748357969999</c:v>
                </c:pt>
                <c:pt idx="324">
                  <c:v>1.0808748357969999</c:v>
                </c:pt>
                <c:pt idx="325">
                  <c:v>1.0808748357969999</c:v>
                </c:pt>
                <c:pt idx="326">
                  <c:v>1.0808748357969999</c:v>
                </c:pt>
                <c:pt idx="327">
                  <c:v>1.0357096457970001</c:v>
                </c:pt>
                <c:pt idx="328">
                  <c:v>1.011314963415</c:v>
                </c:pt>
                <c:pt idx="329">
                  <c:v>0.98587821038699996</c:v>
                </c:pt>
                <c:pt idx="330">
                  <c:v>0.98587821038699996</c:v>
                </c:pt>
                <c:pt idx="331">
                  <c:v>0.98587821038699996</c:v>
                </c:pt>
                <c:pt idx="332">
                  <c:v>0.99959507094199995</c:v>
                </c:pt>
                <c:pt idx="333">
                  <c:v>1.0270412113480001</c:v>
                </c:pt>
                <c:pt idx="334">
                  <c:v>1.0441560834520001</c:v>
                </c:pt>
                <c:pt idx="335">
                  <c:v>1.0411270396279999</c:v>
                </c:pt>
                <c:pt idx="336">
                  <c:v>1.015796028709</c:v>
                </c:pt>
                <c:pt idx="337">
                  <c:v>1.015796028709</c:v>
                </c:pt>
                <c:pt idx="338">
                  <c:v>1.015796028709</c:v>
                </c:pt>
                <c:pt idx="339">
                  <c:v>0.99149201341100002</c:v>
                </c:pt>
                <c:pt idx="340">
                  <c:v>1.0271049910150001</c:v>
                </c:pt>
                <c:pt idx="341">
                  <c:v>1.05254796171</c:v>
                </c:pt>
                <c:pt idx="342">
                  <c:v>1.019511105331</c:v>
                </c:pt>
                <c:pt idx="343">
                  <c:v>1.0640409256479999</c:v>
                </c:pt>
                <c:pt idx="344">
                  <c:v>1.0640409256479999</c:v>
                </c:pt>
                <c:pt idx="345">
                  <c:v>1.0640409256479999</c:v>
                </c:pt>
                <c:pt idx="346">
                  <c:v>1.0797224205930001</c:v>
                </c:pt>
                <c:pt idx="347">
                  <c:v>1.087170461828</c:v>
                </c:pt>
                <c:pt idx="348">
                  <c:v>1.1160481110460001</c:v>
                </c:pt>
                <c:pt idx="349">
                  <c:v>1.083204690131</c:v>
                </c:pt>
                <c:pt idx="350">
                  <c:v>1.0820699644780001</c:v>
                </c:pt>
                <c:pt idx="351">
                  <c:v>1.0820699644780001</c:v>
                </c:pt>
                <c:pt idx="352">
                  <c:v>1.0820699644780001</c:v>
                </c:pt>
                <c:pt idx="353">
                  <c:v>1.049159714372</c:v>
                </c:pt>
                <c:pt idx="354">
                  <c:v>1.022245298369</c:v>
                </c:pt>
                <c:pt idx="355">
                  <c:v>1.012302449561</c:v>
                </c:pt>
                <c:pt idx="356">
                  <c:v>1.0155719496840001</c:v>
                </c:pt>
                <c:pt idx="357">
                  <c:v>0.99900785373400003</c:v>
                </c:pt>
                <c:pt idx="358">
                  <c:v>0.99900785373400003</c:v>
                </c:pt>
                <c:pt idx="359">
                  <c:v>0.99900785373400003</c:v>
                </c:pt>
                <c:pt idx="360">
                  <c:v>0.96661705439099999</c:v>
                </c:pt>
                <c:pt idx="361">
                  <c:v>0.99410910211199999</c:v>
                </c:pt>
                <c:pt idx="362">
                  <c:v>0.97554134508000001</c:v>
                </c:pt>
                <c:pt idx="363">
                  <c:v>0.97313355606600005</c:v>
                </c:pt>
                <c:pt idx="364">
                  <c:v>0.92882194484799996</c:v>
                </c:pt>
                <c:pt idx="365">
                  <c:v>0.92882194484799996</c:v>
                </c:pt>
                <c:pt idx="366">
                  <c:v>0.92882194484799996</c:v>
                </c:pt>
                <c:pt idx="367">
                  <c:v>0.946951562691</c:v>
                </c:pt>
                <c:pt idx="368">
                  <c:v>0.96986371432399998</c:v>
                </c:pt>
                <c:pt idx="369">
                  <c:v>0.92472158777799995</c:v>
                </c:pt>
                <c:pt idx="370">
                  <c:v>0.94332942702</c:v>
                </c:pt>
                <c:pt idx="371">
                  <c:v>0.97629350339400001</c:v>
                </c:pt>
                <c:pt idx="372">
                  <c:v>0.97629350339400001</c:v>
                </c:pt>
                <c:pt idx="373">
                  <c:v>0.97629350339400001</c:v>
                </c:pt>
                <c:pt idx="374">
                  <c:v>1.0077257473800001</c:v>
                </c:pt>
                <c:pt idx="375">
                  <c:v>0.95825474502899999</c:v>
                </c:pt>
                <c:pt idx="376">
                  <c:v>0.93909089670799994</c:v>
                </c:pt>
                <c:pt idx="377">
                  <c:v>0.895663791072</c:v>
                </c:pt>
                <c:pt idx="378">
                  <c:v>0.89004151337699999</c:v>
                </c:pt>
                <c:pt idx="379">
                  <c:v>0.89004151337699999</c:v>
                </c:pt>
                <c:pt idx="380">
                  <c:v>0.89004151337699999</c:v>
                </c:pt>
                <c:pt idx="381">
                  <c:v>0.86410129182999995</c:v>
                </c:pt>
                <c:pt idx="382">
                  <c:v>0.86726611529099995</c:v>
                </c:pt>
                <c:pt idx="383">
                  <c:v>0.91211315070599996</c:v>
                </c:pt>
                <c:pt idx="384">
                  <c:v>0.93814741503599997</c:v>
                </c:pt>
                <c:pt idx="385">
                  <c:v>0.95478357335899999</c:v>
                </c:pt>
                <c:pt idx="386">
                  <c:v>0.95478357335899999</c:v>
                </c:pt>
                <c:pt idx="387">
                  <c:v>0.95478357335899999</c:v>
                </c:pt>
                <c:pt idx="388">
                  <c:v>0.96459240876300001</c:v>
                </c:pt>
                <c:pt idx="389">
                  <c:v>0.95401223565399995</c:v>
                </c:pt>
                <c:pt idx="390">
                  <c:v>0.94641715634599999</c:v>
                </c:pt>
                <c:pt idx="391">
                  <c:v>0.948125499215</c:v>
                </c:pt>
                <c:pt idx="392">
                  <c:v>0.95005398624699999</c:v>
                </c:pt>
                <c:pt idx="393">
                  <c:v>0.95005398624699999</c:v>
                </c:pt>
                <c:pt idx="394">
                  <c:v>0.95005398624699999</c:v>
                </c:pt>
                <c:pt idx="395">
                  <c:v>0.93729874512699995</c:v>
                </c:pt>
                <c:pt idx="396">
                  <c:v>0.93103529610000002</c:v>
                </c:pt>
                <c:pt idx="397">
                  <c:v>0.95234573460399996</c:v>
                </c:pt>
                <c:pt idx="398">
                  <c:v>0.94318132976500002</c:v>
                </c:pt>
                <c:pt idx="399">
                  <c:v>0.89397035230599997</c:v>
                </c:pt>
                <c:pt idx="400">
                  <c:v>0.89397035230599997</c:v>
                </c:pt>
                <c:pt idx="401">
                  <c:v>0.89397035230599997</c:v>
                </c:pt>
                <c:pt idx="402">
                  <c:v>0.87198026831700004</c:v>
                </c:pt>
                <c:pt idx="403">
                  <c:v>0.86483111430799997</c:v>
                </c:pt>
                <c:pt idx="404">
                  <c:v>0.88125313224500001</c:v>
                </c:pt>
                <c:pt idx="405">
                  <c:v>0.88543458449699997</c:v>
                </c:pt>
                <c:pt idx="406">
                  <c:v>0.88291113977799995</c:v>
                </c:pt>
                <c:pt idx="407">
                  <c:v>0.88291113977799995</c:v>
                </c:pt>
                <c:pt idx="408">
                  <c:v>0.88291113977799995</c:v>
                </c:pt>
                <c:pt idx="409">
                  <c:v>0.87489306334399997</c:v>
                </c:pt>
                <c:pt idx="410">
                  <c:v>0.86641541235499997</c:v>
                </c:pt>
                <c:pt idx="411">
                  <c:v>0.87614367578999996</c:v>
                </c:pt>
                <c:pt idx="412">
                  <c:v>0.90961776454499998</c:v>
                </c:pt>
                <c:pt idx="413">
                  <c:v>0.92935406623299999</c:v>
                </c:pt>
                <c:pt idx="414">
                  <c:v>0.92935406623299999</c:v>
                </c:pt>
                <c:pt idx="415">
                  <c:v>0.92935406623299999</c:v>
                </c:pt>
                <c:pt idx="416">
                  <c:v>0.91926614603099999</c:v>
                </c:pt>
                <c:pt idx="417">
                  <c:v>0.89023774162400005</c:v>
                </c:pt>
                <c:pt idx="418">
                  <c:v>0.86924039105799999</c:v>
                </c:pt>
                <c:pt idx="419">
                  <c:v>0.85904412372399996</c:v>
                </c:pt>
                <c:pt idx="420">
                  <c:v>0.86651588611499997</c:v>
                </c:pt>
                <c:pt idx="421">
                  <c:v>0.86651588611499997</c:v>
                </c:pt>
                <c:pt idx="422">
                  <c:v>0.86651588611499997</c:v>
                </c:pt>
                <c:pt idx="423">
                  <c:v>0.852880614589</c:v>
                </c:pt>
                <c:pt idx="424">
                  <c:v>0.85128114184100001</c:v>
                </c:pt>
                <c:pt idx="425">
                  <c:v>0.87623659740600002</c:v>
                </c:pt>
                <c:pt idx="426">
                  <c:v>0.888930392091</c:v>
                </c:pt>
                <c:pt idx="427">
                  <c:v>0.88381170292800004</c:v>
                </c:pt>
                <c:pt idx="428">
                  <c:v>0.88381170292800004</c:v>
                </c:pt>
                <c:pt idx="429">
                  <c:v>0.88381170292800004</c:v>
                </c:pt>
                <c:pt idx="430">
                  <c:v>0.861242278616</c:v>
                </c:pt>
                <c:pt idx="431">
                  <c:v>0.87697573954100005</c:v>
                </c:pt>
                <c:pt idx="432">
                  <c:v>0.87215527418100003</c:v>
                </c:pt>
                <c:pt idx="433">
                  <c:v>0.86556196683099995</c:v>
                </c:pt>
                <c:pt idx="434">
                  <c:v>0.84744865539400005</c:v>
                </c:pt>
                <c:pt idx="435">
                  <c:v>0.84744865539400005</c:v>
                </c:pt>
                <c:pt idx="436">
                  <c:v>0.84744865539400005</c:v>
                </c:pt>
                <c:pt idx="437">
                  <c:v>0.83758713941899998</c:v>
                </c:pt>
                <c:pt idx="438">
                  <c:v>0.82046393721599997</c:v>
                </c:pt>
                <c:pt idx="439">
                  <c:v>0.796857165137</c:v>
                </c:pt>
                <c:pt idx="440">
                  <c:v>0.78053465704299996</c:v>
                </c:pt>
                <c:pt idx="441">
                  <c:v>0.76993104060799999</c:v>
                </c:pt>
                <c:pt idx="442">
                  <c:v>0.76993104060799999</c:v>
                </c:pt>
                <c:pt idx="443">
                  <c:v>0.76993104060799999</c:v>
                </c:pt>
                <c:pt idx="444">
                  <c:v>0.73295952938572695</c:v>
                </c:pt>
                <c:pt idx="445">
                  <c:v>0.73290488249499997</c:v>
                </c:pt>
                <c:pt idx="446">
                  <c:v>0.74855940894999995</c:v>
                </c:pt>
                <c:pt idx="447">
                  <c:v>0.74986301158500002</c:v>
                </c:pt>
                <c:pt idx="448">
                  <c:v>0.73954536032399998</c:v>
                </c:pt>
                <c:pt idx="449">
                  <c:v>0.73954536032399998</c:v>
                </c:pt>
                <c:pt idx="450">
                  <c:v>0.73954536032399998</c:v>
                </c:pt>
                <c:pt idx="451">
                  <c:v>0.69756781561500003</c:v>
                </c:pt>
                <c:pt idx="452">
                  <c:v>0.65136973919100005</c:v>
                </c:pt>
                <c:pt idx="453">
                  <c:v>0.627288324748</c:v>
                </c:pt>
                <c:pt idx="454">
                  <c:v>0.64346981941000003</c:v>
                </c:pt>
                <c:pt idx="455">
                  <c:v>0.60644446907100003</c:v>
                </c:pt>
                <c:pt idx="456">
                  <c:v>0.60644446907100003</c:v>
                </c:pt>
                <c:pt idx="457">
                  <c:v>0.60644446907100003</c:v>
                </c:pt>
                <c:pt idx="458">
                  <c:v>0.622918610368</c:v>
                </c:pt>
                <c:pt idx="459">
                  <c:v>0.622918610368</c:v>
                </c:pt>
                <c:pt idx="460">
                  <c:v>0.55420121525599997</c:v>
                </c:pt>
                <c:pt idx="461">
                  <c:v>0.40989304215099998</c:v>
                </c:pt>
                <c:pt idx="462">
                  <c:v>0.48317750620099997</c:v>
                </c:pt>
                <c:pt idx="463">
                  <c:v>0.48317750620099997</c:v>
                </c:pt>
                <c:pt idx="464">
                  <c:v>0.48317750620099997</c:v>
                </c:pt>
                <c:pt idx="465">
                  <c:v>0.55083619444599996</c:v>
                </c:pt>
                <c:pt idx="466">
                  <c:v>0.61483190212200001</c:v>
                </c:pt>
                <c:pt idx="467">
                  <c:v>0.61483190212200001</c:v>
                </c:pt>
                <c:pt idx="468">
                  <c:v>0.81721551753300004</c:v>
                </c:pt>
                <c:pt idx="469">
                  <c:v>1.047827520477</c:v>
                </c:pt>
                <c:pt idx="470">
                  <c:v>1.047827520477</c:v>
                </c:pt>
                <c:pt idx="471">
                  <c:v>1.047827520477</c:v>
                </c:pt>
                <c:pt idx="472">
                  <c:v>1.0336951573990001</c:v>
                </c:pt>
                <c:pt idx="473">
                  <c:v>1.087568837973</c:v>
                </c:pt>
                <c:pt idx="474">
                  <c:v>1.2040201412510001</c:v>
                </c:pt>
                <c:pt idx="475">
                  <c:v>1.3647321166469999</c:v>
                </c:pt>
                <c:pt idx="476">
                  <c:v>1.34138185098</c:v>
                </c:pt>
                <c:pt idx="477">
                  <c:v>1.34138185098</c:v>
                </c:pt>
                <c:pt idx="478">
                  <c:v>1.34138185098</c:v>
                </c:pt>
                <c:pt idx="479">
                  <c:v>1.4042353636910001</c:v>
                </c:pt>
                <c:pt idx="480">
                  <c:v>1.1052208695100001</c:v>
                </c:pt>
                <c:pt idx="481">
                  <c:v>1.0178595497159999</c:v>
                </c:pt>
                <c:pt idx="482">
                  <c:v>0.95741755260299999</c:v>
                </c:pt>
                <c:pt idx="483">
                  <c:v>0.95930701706599997</c:v>
                </c:pt>
                <c:pt idx="484">
                  <c:v>0.95930701706599997</c:v>
                </c:pt>
                <c:pt idx="485">
                  <c:v>0.95930701706599997</c:v>
                </c:pt>
                <c:pt idx="486">
                  <c:v>1.0424814725189999</c:v>
                </c:pt>
                <c:pt idx="487">
                  <c:v>1.0904225772409999</c:v>
                </c:pt>
                <c:pt idx="488">
                  <c:v>1.0193303012849999</c:v>
                </c:pt>
                <c:pt idx="489">
                  <c:v>1.105622459416</c:v>
                </c:pt>
                <c:pt idx="490">
                  <c:v>1.0889914351450001</c:v>
                </c:pt>
                <c:pt idx="491">
                  <c:v>1.0889914351450001</c:v>
                </c:pt>
                <c:pt idx="492">
                  <c:v>1.0889914351450001</c:v>
                </c:pt>
                <c:pt idx="493">
                  <c:v>1.0853479318999999</c:v>
                </c:pt>
                <c:pt idx="494">
                  <c:v>0.86731382794599998</c:v>
                </c:pt>
                <c:pt idx="495">
                  <c:v>0.86295541671800002</c:v>
                </c:pt>
                <c:pt idx="496">
                  <c:v>0.86295541671800002</c:v>
                </c:pt>
                <c:pt idx="497">
                  <c:v>0.86295541671800002</c:v>
                </c:pt>
                <c:pt idx="498">
                  <c:v>0.86295541671800002</c:v>
                </c:pt>
                <c:pt idx="499">
                  <c:v>0.86295541671800002</c:v>
                </c:pt>
                <c:pt idx="500">
                  <c:v>0.81050755454599999</c:v>
                </c:pt>
                <c:pt idx="501">
                  <c:v>0.77874278206500003</c:v>
                </c:pt>
                <c:pt idx="502">
                  <c:v>0.77874278206500003</c:v>
                </c:pt>
                <c:pt idx="503">
                  <c:v>0.77874278206500003</c:v>
                </c:pt>
                <c:pt idx="504">
                  <c:v>0.73922488206500003</c:v>
                </c:pt>
                <c:pt idx="505">
                  <c:v>0.73922488206500003</c:v>
                </c:pt>
                <c:pt idx="506">
                  <c:v>0.73922488206500003</c:v>
                </c:pt>
                <c:pt idx="507">
                  <c:v>0.75244750368500002</c:v>
                </c:pt>
                <c:pt idx="508">
                  <c:v>0.76782715318899997</c:v>
                </c:pt>
                <c:pt idx="509">
                  <c:v>0.80594186690000003</c:v>
                </c:pt>
                <c:pt idx="510">
                  <c:v>0.81746468732400002</c:v>
                </c:pt>
                <c:pt idx="511">
                  <c:v>0.81846712881799999</c:v>
                </c:pt>
                <c:pt idx="512">
                  <c:v>0.81846712881799999</c:v>
                </c:pt>
                <c:pt idx="513">
                  <c:v>0.81846712881799999</c:v>
                </c:pt>
                <c:pt idx="514">
                  <c:v>0.78904925350300004</c:v>
                </c:pt>
                <c:pt idx="515">
                  <c:v>0.78891606716999996</c:v>
                </c:pt>
                <c:pt idx="516">
                  <c:v>0.78891606716999996</c:v>
                </c:pt>
                <c:pt idx="517">
                  <c:v>0.78891606716999996</c:v>
                </c:pt>
                <c:pt idx="518">
                  <c:v>0.84762911776200001</c:v>
                </c:pt>
                <c:pt idx="519">
                  <c:v>0.84762911776200001</c:v>
                </c:pt>
                <c:pt idx="520">
                  <c:v>0.84762911776200001</c:v>
                </c:pt>
                <c:pt idx="521">
                  <c:v>0.86194622888500005</c:v>
                </c:pt>
                <c:pt idx="522">
                  <c:v>0.88720570374200003</c:v>
                </c:pt>
                <c:pt idx="523">
                  <c:v>0.87840679243099995</c:v>
                </c:pt>
                <c:pt idx="524">
                  <c:v>0.90283018943799997</c:v>
                </c:pt>
                <c:pt idx="525">
                  <c:v>0.87157029337500003</c:v>
                </c:pt>
                <c:pt idx="526">
                  <c:v>0.87157029337500003</c:v>
                </c:pt>
                <c:pt idx="527">
                  <c:v>0.87157029337500003</c:v>
                </c:pt>
                <c:pt idx="528">
                  <c:v>0.81651741628999996</c:v>
                </c:pt>
                <c:pt idx="529">
                  <c:v>0.79950900822000004</c:v>
                </c:pt>
                <c:pt idx="530">
                  <c:v>0.79155307527499996</c:v>
                </c:pt>
                <c:pt idx="531">
                  <c:v>0.76344562208</c:v>
                </c:pt>
                <c:pt idx="532">
                  <c:v>0.73831796260600002</c:v>
                </c:pt>
                <c:pt idx="533">
                  <c:v>0.73831796260600002</c:v>
                </c:pt>
                <c:pt idx="534">
                  <c:v>0.73831796260600002</c:v>
                </c:pt>
                <c:pt idx="535">
                  <c:v>0.76937642494699998</c:v>
                </c:pt>
                <c:pt idx="536">
                  <c:v>0.78378819576199998</c:v>
                </c:pt>
                <c:pt idx="537">
                  <c:v>0.78278427893699998</c:v>
                </c:pt>
                <c:pt idx="538">
                  <c:v>0.75336389153799999</c:v>
                </c:pt>
                <c:pt idx="539">
                  <c:v>0.759802617299</c:v>
                </c:pt>
                <c:pt idx="540">
                  <c:v>0.759802617299</c:v>
                </c:pt>
                <c:pt idx="541">
                  <c:v>0.759802617299</c:v>
                </c:pt>
                <c:pt idx="542">
                  <c:v>0.761619838331</c:v>
                </c:pt>
                <c:pt idx="543">
                  <c:v>0.76108230491999995</c:v>
                </c:pt>
                <c:pt idx="544">
                  <c:v>0.74778725098599996</c:v>
                </c:pt>
                <c:pt idx="545">
                  <c:v>0.75724051703499995</c:v>
                </c:pt>
                <c:pt idx="546">
                  <c:v>0.75724051703499995</c:v>
                </c:pt>
                <c:pt idx="547">
                  <c:v>0.75724051703499995</c:v>
                </c:pt>
                <c:pt idx="548">
                  <c:v>0.75724051703499995</c:v>
                </c:pt>
                <c:pt idx="549">
                  <c:v>0.76614180781600005</c:v>
                </c:pt>
                <c:pt idx="550">
                  <c:v>0.76977719154500002</c:v>
                </c:pt>
                <c:pt idx="551">
                  <c:v>0.77498694040600002</c:v>
                </c:pt>
                <c:pt idx="552">
                  <c:v>0.78790639830700004</c:v>
                </c:pt>
                <c:pt idx="553">
                  <c:v>0.80092660946799998</c:v>
                </c:pt>
                <c:pt idx="554">
                  <c:v>0.80092660946799998</c:v>
                </c:pt>
                <c:pt idx="555">
                  <c:v>0.80092660946799998</c:v>
                </c:pt>
                <c:pt idx="556">
                  <c:v>0.80092660946799998</c:v>
                </c:pt>
                <c:pt idx="557">
                  <c:v>0.84231285824199997</c:v>
                </c:pt>
                <c:pt idx="558">
                  <c:v>0.81279111348300004</c:v>
                </c:pt>
                <c:pt idx="559">
                  <c:v>0.79514655918800003</c:v>
                </c:pt>
                <c:pt idx="560">
                  <c:v>0.75202016968399998</c:v>
                </c:pt>
                <c:pt idx="561">
                  <c:v>0.75202016968399998</c:v>
                </c:pt>
                <c:pt idx="562">
                  <c:v>0.75202016968399998</c:v>
                </c:pt>
                <c:pt idx="563">
                  <c:v>0.74792910897200005</c:v>
                </c:pt>
                <c:pt idx="564">
                  <c:v>0.74738445133700004</c:v>
                </c:pt>
                <c:pt idx="565">
                  <c:v>0.73364145954600002</c:v>
                </c:pt>
                <c:pt idx="566">
                  <c:v>0.70557703768500002</c:v>
                </c:pt>
                <c:pt idx="567">
                  <c:v>0.69402593130699997</c:v>
                </c:pt>
                <c:pt idx="568">
                  <c:v>0.69402593130699997</c:v>
                </c:pt>
                <c:pt idx="569">
                  <c:v>0.69402593130699997</c:v>
                </c:pt>
                <c:pt idx="570">
                  <c:v>0.68234210556899999</c:v>
                </c:pt>
                <c:pt idx="571">
                  <c:v>0.66464219042299999</c:v>
                </c:pt>
                <c:pt idx="572">
                  <c:v>0.65756541814000002</c:v>
                </c:pt>
                <c:pt idx="573">
                  <c:v>0.63895590975899996</c:v>
                </c:pt>
                <c:pt idx="574">
                  <c:v>0.64309695187000004</c:v>
                </c:pt>
                <c:pt idx="575">
                  <c:v>0.64309695187000004</c:v>
                </c:pt>
                <c:pt idx="576">
                  <c:v>0.64309695187000004</c:v>
                </c:pt>
                <c:pt idx="577">
                  <c:v>0.62417501990599999</c:v>
                </c:pt>
                <c:pt idx="578">
                  <c:v>0.63990547757600003</c:v>
                </c:pt>
                <c:pt idx="579">
                  <c:v>0.64488309207000005</c:v>
                </c:pt>
                <c:pt idx="580">
                  <c:v>0.66437777566699996</c:v>
                </c:pt>
                <c:pt idx="581">
                  <c:v>0.64824571994299995</c:v>
                </c:pt>
                <c:pt idx="582">
                  <c:v>0.64824571994299995</c:v>
                </c:pt>
                <c:pt idx="583">
                  <c:v>0.64824571994299995</c:v>
                </c:pt>
                <c:pt idx="584">
                  <c:v>0.63980006626499997</c:v>
                </c:pt>
                <c:pt idx="585">
                  <c:v>0.63676685150900003</c:v>
                </c:pt>
                <c:pt idx="586">
                  <c:v>0.62669665204299996</c:v>
                </c:pt>
                <c:pt idx="587">
                  <c:v>0.66555651854300002</c:v>
                </c:pt>
                <c:pt idx="588">
                  <c:v>0.65717359312000001</c:v>
                </c:pt>
                <c:pt idx="589">
                  <c:v>0.65717359312000001</c:v>
                </c:pt>
                <c:pt idx="590">
                  <c:v>0.65717359312000001</c:v>
                </c:pt>
                <c:pt idx="591">
                  <c:v>0.653677600691</c:v>
                </c:pt>
                <c:pt idx="592">
                  <c:v>0.656345202076</c:v>
                </c:pt>
                <c:pt idx="593">
                  <c:v>0.64672740300999998</c:v>
                </c:pt>
                <c:pt idx="594">
                  <c:v>0.643739782288</c:v>
                </c:pt>
                <c:pt idx="595">
                  <c:v>0.67701832908299997</c:v>
                </c:pt>
                <c:pt idx="596">
                  <c:v>0.67701832908299997</c:v>
                </c:pt>
                <c:pt idx="597">
                  <c:v>0.67701832908299997</c:v>
                </c:pt>
                <c:pt idx="598">
                  <c:v>0.67391273334599999</c:v>
                </c:pt>
                <c:pt idx="599">
                  <c:v>0.67844429335800005</c:v>
                </c:pt>
                <c:pt idx="600">
                  <c:v>0.67439688048799995</c:v>
                </c:pt>
                <c:pt idx="601">
                  <c:v>0.65310965905399998</c:v>
                </c:pt>
                <c:pt idx="602">
                  <c:v>0.66700270258399996</c:v>
                </c:pt>
                <c:pt idx="603">
                  <c:v>0.66700270258399996</c:v>
                </c:pt>
                <c:pt idx="604">
                  <c:v>0.66700270258399996</c:v>
                </c:pt>
                <c:pt idx="605">
                  <c:v>0.66238175591100001</c:v>
                </c:pt>
                <c:pt idx="606">
                  <c:v>0.66163600001</c:v>
                </c:pt>
                <c:pt idx="607">
                  <c:v>0.66245331380700001</c:v>
                </c:pt>
                <c:pt idx="608">
                  <c:v>0.66235688843700002</c:v>
                </c:pt>
                <c:pt idx="609">
                  <c:v>0.66235688843700002</c:v>
                </c:pt>
                <c:pt idx="610">
                  <c:v>0.66235688843700002</c:v>
                </c:pt>
                <c:pt idx="611">
                  <c:v>0.66235688843700002</c:v>
                </c:pt>
                <c:pt idx="612">
                  <c:v>0.66863770930900002</c:v>
                </c:pt>
                <c:pt idx="613">
                  <c:v>0.68834874336399998</c:v>
                </c:pt>
                <c:pt idx="614">
                  <c:v>0.68804036480800002</c:v>
                </c:pt>
                <c:pt idx="615">
                  <c:v>0.66943973343800001</c:v>
                </c:pt>
                <c:pt idx="616">
                  <c:v>0.67016323715100001</c:v>
                </c:pt>
                <c:pt idx="617">
                  <c:v>0.67016323715100001</c:v>
                </c:pt>
                <c:pt idx="618">
                  <c:v>0.67016323715100001</c:v>
                </c:pt>
                <c:pt idx="619">
                  <c:v>0.67774525794999996</c:v>
                </c:pt>
                <c:pt idx="620">
                  <c:v>0.65974125491799995</c:v>
                </c:pt>
                <c:pt idx="621">
                  <c:v>0.67184440987100003</c:v>
                </c:pt>
                <c:pt idx="622">
                  <c:v>0.67975641924499997</c:v>
                </c:pt>
                <c:pt idx="623">
                  <c:v>0.662467206847</c:v>
                </c:pt>
                <c:pt idx="624">
                  <c:v>0.662467206847</c:v>
                </c:pt>
                <c:pt idx="625">
                  <c:v>0.662467206847</c:v>
                </c:pt>
                <c:pt idx="626">
                  <c:v>0.67228921384399998</c:v>
                </c:pt>
                <c:pt idx="627">
                  <c:v>0.68063628635200002</c:v>
                </c:pt>
                <c:pt idx="628">
                  <c:v>0.68495913005800002</c:v>
                </c:pt>
                <c:pt idx="629">
                  <c:v>0.68486392504000004</c:v>
                </c:pt>
                <c:pt idx="630">
                  <c:v>0.68843297675000004</c:v>
                </c:pt>
                <c:pt idx="631">
                  <c:v>0.68843297675000004</c:v>
                </c:pt>
                <c:pt idx="632">
                  <c:v>0.68843297675000004</c:v>
                </c:pt>
                <c:pt idx="633">
                  <c:v>0.68325642099100004</c:v>
                </c:pt>
                <c:pt idx="634">
                  <c:v>0.66870067336500005</c:v>
                </c:pt>
                <c:pt idx="635">
                  <c:v>0.70229504235600004</c:v>
                </c:pt>
                <c:pt idx="636">
                  <c:v>0.712556570635</c:v>
                </c:pt>
                <c:pt idx="637">
                  <c:v>0.69999390133899997</c:v>
                </c:pt>
                <c:pt idx="638">
                  <c:v>0.69999390133899997</c:v>
                </c:pt>
                <c:pt idx="639">
                  <c:v>0.69999390133899997</c:v>
                </c:pt>
                <c:pt idx="640">
                  <c:v>0.69681057766800003</c:v>
                </c:pt>
                <c:pt idx="641">
                  <c:v>0.68519979626600003</c:v>
                </c:pt>
                <c:pt idx="642">
                  <c:v>0.69075074490699995</c:v>
                </c:pt>
                <c:pt idx="643">
                  <c:v>0.70118436559300001</c:v>
                </c:pt>
                <c:pt idx="644">
                  <c:v>0.72197427464599995</c:v>
                </c:pt>
                <c:pt idx="645">
                  <c:v>0.72197427464599995</c:v>
                </c:pt>
                <c:pt idx="646">
                  <c:v>0.72197427464599995</c:v>
                </c:pt>
                <c:pt idx="647">
                  <c:v>0.73895320072399995</c:v>
                </c:pt>
                <c:pt idx="648">
                  <c:v>0.74764359306100003</c:v>
                </c:pt>
                <c:pt idx="649">
                  <c:v>0.72257028673400003</c:v>
                </c:pt>
                <c:pt idx="650">
                  <c:v>0.73090624123199999</c:v>
                </c:pt>
                <c:pt idx="651">
                  <c:v>0.762934093107</c:v>
                </c:pt>
                <c:pt idx="652">
                  <c:v>0.762934093107</c:v>
                </c:pt>
                <c:pt idx="653">
                  <c:v>0.762934093107</c:v>
                </c:pt>
                <c:pt idx="654">
                  <c:v>0.77343733179800001</c:v>
                </c:pt>
                <c:pt idx="655">
                  <c:v>0.77466027740400001</c:v>
                </c:pt>
                <c:pt idx="656">
                  <c:v>0.76683751760503005</c:v>
                </c:pt>
                <c:pt idx="657">
                  <c:v>0.727105955694198</c:v>
                </c:pt>
                <c:pt idx="658">
                  <c:v>0.70163039415053696</c:v>
                </c:pt>
                <c:pt idx="659">
                  <c:v>0.70163039415053696</c:v>
                </c:pt>
                <c:pt idx="660">
                  <c:v>0.70163039415053696</c:v>
                </c:pt>
                <c:pt idx="661">
                  <c:v>0.70163039415053696</c:v>
                </c:pt>
                <c:pt idx="662">
                  <c:v>0.67421921610619895</c:v>
                </c:pt>
                <c:pt idx="663">
                  <c:v>0.69073388748461495</c:v>
                </c:pt>
                <c:pt idx="664">
                  <c:v>0.73020256734062094</c:v>
                </c:pt>
                <c:pt idx="665">
                  <c:v>0.74638328143928201</c:v>
                </c:pt>
                <c:pt idx="666">
                  <c:v>0.74638328143928201</c:v>
                </c:pt>
                <c:pt idx="667">
                  <c:v>0.74638328143928201</c:v>
                </c:pt>
                <c:pt idx="668">
                  <c:v>0.74638328143928201</c:v>
                </c:pt>
                <c:pt idx="669">
                  <c:v>0.74638328143928201</c:v>
                </c:pt>
                <c:pt idx="670">
                  <c:v>0.74196117274499995</c:v>
                </c:pt>
                <c:pt idx="671">
                  <c:v>0.75734500538799998</c:v>
                </c:pt>
                <c:pt idx="672">
                  <c:v>0.77250207626300005</c:v>
                </c:pt>
                <c:pt idx="673">
                  <c:v>0.77250207626300005</c:v>
                </c:pt>
                <c:pt idx="674">
                  <c:v>0.77250207626300005</c:v>
                </c:pt>
                <c:pt idx="675">
                  <c:v>0.77556074161699995</c:v>
                </c:pt>
                <c:pt idx="676">
                  <c:v>0.79296855122999998</c:v>
                </c:pt>
                <c:pt idx="677">
                  <c:v>0.81432706249099995</c:v>
                </c:pt>
                <c:pt idx="678">
                  <c:v>0.80899242082300005</c:v>
                </c:pt>
                <c:pt idx="679">
                  <c:v>0.815268287792</c:v>
                </c:pt>
                <c:pt idx="680">
                  <c:v>0.815268287792</c:v>
                </c:pt>
                <c:pt idx="681">
                  <c:v>0.815268287792</c:v>
                </c:pt>
                <c:pt idx="682">
                  <c:v>0.82399752107199997</c:v>
                </c:pt>
                <c:pt idx="683">
                  <c:v>0.82142015279500002</c:v>
                </c:pt>
                <c:pt idx="684">
                  <c:v>0.77865974774199997</c:v>
                </c:pt>
                <c:pt idx="685">
                  <c:v>0.78789500253400002</c:v>
                </c:pt>
                <c:pt idx="686">
                  <c:v>0.78290824197099995</c:v>
                </c:pt>
                <c:pt idx="687">
                  <c:v>0.78290824197099995</c:v>
                </c:pt>
                <c:pt idx="688">
                  <c:v>0.78290824197099995</c:v>
                </c:pt>
                <c:pt idx="689">
                  <c:v>0.76498721557000005</c:v>
                </c:pt>
                <c:pt idx="690">
                  <c:v>0.77512923196600003</c:v>
                </c:pt>
                <c:pt idx="691">
                  <c:v>0.77409612478900003</c:v>
                </c:pt>
                <c:pt idx="692">
                  <c:v>0.78736640243699996</c:v>
                </c:pt>
                <c:pt idx="693">
                  <c:v>0.80050982324999997</c:v>
                </c:pt>
                <c:pt idx="694">
                  <c:v>0.80050982324999997</c:v>
                </c:pt>
                <c:pt idx="695">
                  <c:v>0.80050982324999997</c:v>
                </c:pt>
                <c:pt idx="696">
                  <c:v>0.78874790027599995</c:v>
                </c:pt>
                <c:pt idx="697">
                  <c:v>0.79960910509100003</c:v>
                </c:pt>
                <c:pt idx="698">
                  <c:v>0.80046967579999995</c:v>
                </c:pt>
                <c:pt idx="699">
                  <c:v>0.82104866118099995</c:v>
                </c:pt>
                <c:pt idx="700">
                  <c:v>0.84778303914700004</c:v>
                </c:pt>
                <c:pt idx="701">
                  <c:v>0.84778303914700004</c:v>
                </c:pt>
                <c:pt idx="702">
                  <c:v>0.84778303914700004</c:v>
                </c:pt>
                <c:pt idx="703">
                  <c:v>0.89421712466900005</c:v>
                </c:pt>
                <c:pt idx="704">
                  <c:v>0.91370658660100001</c:v>
                </c:pt>
                <c:pt idx="705">
                  <c:v>0.95553713718599997</c:v>
                </c:pt>
                <c:pt idx="706">
                  <c:v>0.91640947023599995</c:v>
                </c:pt>
                <c:pt idx="707">
                  <c:v>0.90276152275800003</c:v>
                </c:pt>
                <c:pt idx="708">
                  <c:v>0.90276152275800003</c:v>
                </c:pt>
                <c:pt idx="709">
                  <c:v>0.90276152275800003</c:v>
                </c:pt>
                <c:pt idx="710">
                  <c:v>0.92509105717600004</c:v>
                </c:pt>
                <c:pt idx="711">
                  <c:v>0.96100160345899999</c:v>
                </c:pt>
                <c:pt idx="712">
                  <c:v>0.91808801716300004</c:v>
                </c:pt>
                <c:pt idx="713">
                  <c:v>0.911110226849</c:v>
                </c:pt>
                <c:pt idx="714">
                  <c:v>0.88567308208600004</c:v>
                </c:pt>
                <c:pt idx="715">
                  <c:v>0.88567308208600004</c:v>
                </c:pt>
                <c:pt idx="716">
                  <c:v>0.88567308208600004</c:v>
                </c:pt>
                <c:pt idx="717">
                  <c:v>0.88979085222900001</c:v>
                </c:pt>
                <c:pt idx="718">
                  <c:v>0.87549911031899996</c:v>
                </c:pt>
                <c:pt idx="719">
                  <c:v>0.86392504985100005</c:v>
                </c:pt>
                <c:pt idx="720">
                  <c:v>0.86737708015299997</c:v>
                </c:pt>
                <c:pt idx="721">
                  <c:v>0.86345981762199997</c:v>
                </c:pt>
                <c:pt idx="722">
                  <c:v>0.86345981762199997</c:v>
                </c:pt>
                <c:pt idx="723">
                  <c:v>0.86345981762199997</c:v>
                </c:pt>
                <c:pt idx="724">
                  <c:v>0.85268689889299998</c:v>
                </c:pt>
                <c:pt idx="725">
                  <c:v>0.85502847320300002</c:v>
                </c:pt>
                <c:pt idx="726">
                  <c:v>0.84874370090999995</c:v>
                </c:pt>
                <c:pt idx="727">
                  <c:v>0.86007556137300001</c:v>
                </c:pt>
                <c:pt idx="728">
                  <c:v>0.84128177840399998</c:v>
                </c:pt>
                <c:pt idx="729">
                  <c:v>0.84128177840399998</c:v>
                </c:pt>
                <c:pt idx="730">
                  <c:v>0.73954536032399998</c:v>
                </c:pt>
                <c:pt idx="731">
                  <c:v>0.69756781561500003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7C-4F94-8D68-FFF51939EFEA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43433</c:v>
                </c:pt>
                <c:pt idx="1">
                  <c:v>43434</c:v>
                </c:pt>
                <c:pt idx="2">
                  <c:v>43435</c:v>
                </c:pt>
                <c:pt idx="3">
                  <c:v>43436</c:v>
                </c:pt>
                <c:pt idx="4">
                  <c:v>43437</c:v>
                </c:pt>
                <c:pt idx="5">
                  <c:v>43438</c:v>
                </c:pt>
                <c:pt idx="6">
                  <c:v>43439</c:v>
                </c:pt>
                <c:pt idx="7">
                  <c:v>43440</c:v>
                </c:pt>
                <c:pt idx="8">
                  <c:v>43441</c:v>
                </c:pt>
                <c:pt idx="9">
                  <c:v>43442</c:v>
                </c:pt>
                <c:pt idx="10">
                  <c:v>43443</c:v>
                </c:pt>
                <c:pt idx="11">
                  <c:v>43444</c:v>
                </c:pt>
                <c:pt idx="12">
                  <c:v>43445</c:v>
                </c:pt>
                <c:pt idx="13">
                  <c:v>43446</c:v>
                </c:pt>
                <c:pt idx="14">
                  <c:v>43447</c:v>
                </c:pt>
                <c:pt idx="15">
                  <c:v>43448</c:v>
                </c:pt>
                <c:pt idx="16">
                  <c:v>43449</c:v>
                </c:pt>
                <c:pt idx="17">
                  <c:v>43450</c:v>
                </c:pt>
                <c:pt idx="18">
                  <c:v>43451</c:v>
                </c:pt>
                <c:pt idx="19">
                  <c:v>43452</c:v>
                </c:pt>
                <c:pt idx="20">
                  <c:v>43453</c:v>
                </c:pt>
                <c:pt idx="21">
                  <c:v>43454</c:v>
                </c:pt>
                <c:pt idx="22">
                  <c:v>43455</c:v>
                </c:pt>
                <c:pt idx="23">
                  <c:v>43456</c:v>
                </c:pt>
                <c:pt idx="24">
                  <c:v>43457</c:v>
                </c:pt>
                <c:pt idx="25">
                  <c:v>43458</c:v>
                </c:pt>
                <c:pt idx="26">
                  <c:v>43459</c:v>
                </c:pt>
                <c:pt idx="27">
                  <c:v>43460</c:v>
                </c:pt>
                <c:pt idx="28">
                  <c:v>43461</c:v>
                </c:pt>
                <c:pt idx="29">
                  <c:v>43462</c:v>
                </c:pt>
                <c:pt idx="30">
                  <c:v>43463</c:v>
                </c:pt>
                <c:pt idx="31">
                  <c:v>43464</c:v>
                </c:pt>
                <c:pt idx="32">
                  <c:v>43465</c:v>
                </c:pt>
                <c:pt idx="33">
                  <c:v>43466</c:v>
                </c:pt>
                <c:pt idx="34">
                  <c:v>43467</c:v>
                </c:pt>
                <c:pt idx="35">
                  <c:v>43468</c:v>
                </c:pt>
                <c:pt idx="36">
                  <c:v>43469</c:v>
                </c:pt>
                <c:pt idx="37">
                  <c:v>43470</c:v>
                </c:pt>
                <c:pt idx="38">
                  <c:v>43471</c:v>
                </c:pt>
                <c:pt idx="39">
                  <c:v>43472</c:v>
                </c:pt>
                <c:pt idx="40">
                  <c:v>43473</c:v>
                </c:pt>
                <c:pt idx="41">
                  <c:v>43474</c:v>
                </c:pt>
                <c:pt idx="42">
                  <c:v>43475</c:v>
                </c:pt>
                <c:pt idx="43">
                  <c:v>43476</c:v>
                </c:pt>
                <c:pt idx="44">
                  <c:v>43477</c:v>
                </c:pt>
                <c:pt idx="45">
                  <c:v>43478</c:v>
                </c:pt>
                <c:pt idx="46">
                  <c:v>43479</c:v>
                </c:pt>
                <c:pt idx="47">
                  <c:v>43480</c:v>
                </c:pt>
                <c:pt idx="48">
                  <c:v>43481</c:v>
                </c:pt>
                <c:pt idx="49">
                  <c:v>43482</c:v>
                </c:pt>
                <c:pt idx="50">
                  <c:v>43483</c:v>
                </c:pt>
                <c:pt idx="51">
                  <c:v>43484</c:v>
                </c:pt>
                <c:pt idx="52">
                  <c:v>43485</c:v>
                </c:pt>
                <c:pt idx="53">
                  <c:v>43486</c:v>
                </c:pt>
                <c:pt idx="54">
                  <c:v>43487</c:v>
                </c:pt>
                <c:pt idx="55">
                  <c:v>43488</c:v>
                </c:pt>
                <c:pt idx="56">
                  <c:v>43489</c:v>
                </c:pt>
                <c:pt idx="57">
                  <c:v>43490</c:v>
                </c:pt>
                <c:pt idx="58">
                  <c:v>43491</c:v>
                </c:pt>
                <c:pt idx="59">
                  <c:v>43492</c:v>
                </c:pt>
                <c:pt idx="60">
                  <c:v>43493</c:v>
                </c:pt>
                <c:pt idx="61">
                  <c:v>43494</c:v>
                </c:pt>
                <c:pt idx="62">
                  <c:v>43495</c:v>
                </c:pt>
                <c:pt idx="63">
                  <c:v>43496</c:v>
                </c:pt>
                <c:pt idx="64">
                  <c:v>43497</c:v>
                </c:pt>
                <c:pt idx="65">
                  <c:v>43498</c:v>
                </c:pt>
                <c:pt idx="66">
                  <c:v>43499</c:v>
                </c:pt>
                <c:pt idx="67">
                  <c:v>43500</c:v>
                </c:pt>
                <c:pt idx="68">
                  <c:v>43501</c:v>
                </c:pt>
                <c:pt idx="69">
                  <c:v>43502</c:v>
                </c:pt>
                <c:pt idx="70">
                  <c:v>43503</c:v>
                </c:pt>
                <c:pt idx="71">
                  <c:v>43504</c:v>
                </c:pt>
                <c:pt idx="72">
                  <c:v>43505</c:v>
                </c:pt>
                <c:pt idx="73">
                  <c:v>43506</c:v>
                </c:pt>
                <c:pt idx="74">
                  <c:v>43507</c:v>
                </c:pt>
                <c:pt idx="75">
                  <c:v>43508</c:v>
                </c:pt>
                <c:pt idx="76">
                  <c:v>43509</c:v>
                </c:pt>
                <c:pt idx="77">
                  <c:v>43510</c:v>
                </c:pt>
                <c:pt idx="78">
                  <c:v>43511</c:v>
                </c:pt>
                <c:pt idx="79">
                  <c:v>43512</c:v>
                </c:pt>
                <c:pt idx="80">
                  <c:v>43513</c:v>
                </c:pt>
                <c:pt idx="81">
                  <c:v>43514</c:v>
                </c:pt>
                <c:pt idx="82">
                  <c:v>43515</c:v>
                </c:pt>
                <c:pt idx="83">
                  <c:v>43516</c:v>
                </c:pt>
                <c:pt idx="84">
                  <c:v>43517</c:v>
                </c:pt>
                <c:pt idx="85">
                  <c:v>43518</c:v>
                </c:pt>
                <c:pt idx="86">
                  <c:v>43519</c:v>
                </c:pt>
                <c:pt idx="87">
                  <c:v>43520</c:v>
                </c:pt>
                <c:pt idx="88">
                  <c:v>43521</c:v>
                </c:pt>
                <c:pt idx="89">
                  <c:v>43522</c:v>
                </c:pt>
                <c:pt idx="90">
                  <c:v>43523</c:v>
                </c:pt>
                <c:pt idx="91">
                  <c:v>43524</c:v>
                </c:pt>
                <c:pt idx="92">
                  <c:v>43525</c:v>
                </c:pt>
                <c:pt idx="93">
                  <c:v>43526</c:v>
                </c:pt>
                <c:pt idx="94">
                  <c:v>43527</c:v>
                </c:pt>
                <c:pt idx="95">
                  <c:v>43528</c:v>
                </c:pt>
                <c:pt idx="96">
                  <c:v>43529</c:v>
                </c:pt>
                <c:pt idx="97">
                  <c:v>43530</c:v>
                </c:pt>
                <c:pt idx="98">
                  <c:v>43531</c:v>
                </c:pt>
                <c:pt idx="99">
                  <c:v>43532</c:v>
                </c:pt>
                <c:pt idx="100">
                  <c:v>43533</c:v>
                </c:pt>
                <c:pt idx="101">
                  <c:v>43534</c:v>
                </c:pt>
                <c:pt idx="102">
                  <c:v>43535</c:v>
                </c:pt>
                <c:pt idx="103">
                  <c:v>43536</c:v>
                </c:pt>
                <c:pt idx="104">
                  <c:v>43537</c:v>
                </c:pt>
                <c:pt idx="105">
                  <c:v>43538</c:v>
                </c:pt>
                <c:pt idx="106">
                  <c:v>43539</c:v>
                </c:pt>
                <c:pt idx="107">
                  <c:v>43540</c:v>
                </c:pt>
                <c:pt idx="108">
                  <c:v>43541</c:v>
                </c:pt>
                <c:pt idx="109">
                  <c:v>43542</c:v>
                </c:pt>
                <c:pt idx="110">
                  <c:v>43543</c:v>
                </c:pt>
                <c:pt idx="111">
                  <c:v>43544</c:v>
                </c:pt>
                <c:pt idx="112">
                  <c:v>43545</c:v>
                </c:pt>
                <c:pt idx="113">
                  <c:v>43546</c:v>
                </c:pt>
                <c:pt idx="114">
                  <c:v>43547</c:v>
                </c:pt>
                <c:pt idx="115">
                  <c:v>43548</c:v>
                </c:pt>
                <c:pt idx="116">
                  <c:v>43549</c:v>
                </c:pt>
                <c:pt idx="117">
                  <c:v>43550</c:v>
                </c:pt>
                <c:pt idx="118">
                  <c:v>43551</c:v>
                </c:pt>
                <c:pt idx="119">
                  <c:v>43552</c:v>
                </c:pt>
                <c:pt idx="120">
                  <c:v>43553</c:v>
                </c:pt>
                <c:pt idx="121">
                  <c:v>43554</c:v>
                </c:pt>
                <c:pt idx="122">
                  <c:v>43555</c:v>
                </c:pt>
                <c:pt idx="123">
                  <c:v>43556</c:v>
                </c:pt>
                <c:pt idx="124">
                  <c:v>43557</c:v>
                </c:pt>
                <c:pt idx="125">
                  <c:v>43558</c:v>
                </c:pt>
                <c:pt idx="126">
                  <c:v>43559</c:v>
                </c:pt>
                <c:pt idx="127">
                  <c:v>43560</c:v>
                </c:pt>
                <c:pt idx="128">
                  <c:v>43561</c:v>
                </c:pt>
                <c:pt idx="129">
                  <c:v>43562</c:v>
                </c:pt>
                <c:pt idx="130">
                  <c:v>43563</c:v>
                </c:pt>
                <c:pt idx="131">
                  <c:v>43564</c:v>
                </c:pt>
                <c:pt idx="132">
                  <c:v>43565</c:v>
                </c:pt>
                <c:pt idx="133">
                  <c:v>43566</c:v>
                </c:pt>
                <c:pt idx="134">
                  <c:v>43567</c:v>
                </c:pt>
                <c:pt idx="135">
                  <c:v>43568</c:v>
                </c:pt>
                <c:pt idx="136">
                  <c:v>43569</c:v>
                </c:pt>
                <c:pt idx="137">
                  <c:v>43570</c:v>
                </c:pt>
                <c:pt idx="138">
                  <c:v>43571</c:v>
                </c:pt>
                <c:pt idx="139">
                  <c:v>43572</c:v>
                </c:pt>
                <c:pt idx="140">
                  <c:v>43573</c:v>
                </c:pt>
                <c:pt idx="141">
                  <c:v>43574</c:v>
                </c:pt>
                <c:pt idx="142">
                  <c:v>43575</c:v>
                </c:pt>
                <c:pt idx="143">
                  <c:v>43576</c:v>
                </c:pt>
                <c:pt idx="144">
                  <c:v>43577</c:v>
                </c:pt>
                <c:pt idx="145">
                  <c:v>43578</c:v>
                </c:pt>
                <c:pt idx="146">
                  <c:v>43579</c:v>
                </c:pt>
                <c:pt idx="147">
                  <c:v>43580</c:v>
                </c:pt>
                <c:pt idx="148">
                  <c:v>43581</c:v>
                </c:pt>
                <c:pt idx="149">
                  <c:v>43582</c:v>
                </c:pt>
                <c:pt idx="150">
                  <c:v>43583</c:v>
                </c:pt>
                <c:pt idx="151">
                  <c:v>43584</c:v>
                </c:pt>
                <c:pt idx="152">
                  <c:v>43585</c:v>
                </c:pt>
                <c:pt idx="153">
                  <c:v>43586</c:v>
                </c:pt>
                <c:pt idx="154">
                  <c:v>43587</c:v>
                </c:pt>
                <c:pt idx="155">
                  <c:v>43588</c:v>
                </c:pt>
                <c:pt idx="156">
                  <c:v>43589</c:v>
                </c:pt>
                <c:pt idx="157">
                  <c:v>43590</c:v>
                </c:pt>
                <c:pt idx="158">
                  <c:v>43591</c:v>
                </c:pt>
                <c:pt idx="159">
                  <c:v>43592</c:v>
                </c:pt>
                <c:pt idx="160">
                  <c:v>43593</c:v>
                </c:pt>
                <c:pt idx="161">
                  <c:v>43594</c:v>
                </c:pt>
                <c:pt idx="162">
                  <c:v>43595</c:v>
                </c:pt>
                <c:pt idx="163">
                  <c:v>43596</c:v>
                </c:pt>
                <c:pt idx="164">
                  <c:v>43597</c:v>
                </c:pt>
                <c:pt idx="165">
                  <c:v>43598</c:v>
                </c:pt>
                <c:pt idx="166">
                  <c:v>43599</c:v>
                </c:pt>
                <c:pt idx="167">
                  <c:v>43600</c:v>
                </c:pt>
                <c:pt idx="168">
                  <c:v>43601</c:v>
                </c:pt>
                <c:pt idx="169">
                  <c:v>43602</c:v>
                </c:pt>
                <c:pt idx="170">
                  <c:v>43603</c:v>
                </c:pt>
                <c:pt idx="171">
                  <c:v>43604</c:v>
                </c:pt>
                <c:pt idx="172">
                  <c:v>43605</c:v>
                </c:pt>
                <c:pt idx="173">
                  <c:v>43606</c:v>
                </c:pt>
                <c:pt idx="174">
                  <c:v>43607</c:v>
                </c:pt>
                <c:pt idx="175">
                  <c:v>43608</c:v>
                </c:pt>
                <c:pt idx="176">
                  <c:v>43609</c:v>
                </c:pt>
                <c:pt idx="177">
                  <c:v>43610</c:v>
                </c:pt>
                <c:pt idx="178">
                  <c:v>43611</c:v>
                </c:pt>
                <c:pt idx="179">
                  <c:v>43612</c:v>
                </c:pt>
                <c:pt idx="180">
                  <c:v>43613</c:v>
                </c:pt>
                <c:pt idx="181">
                  <c:v>43614</c:v>
                </c:pt>
                <c:pt idx="182">
                  <c:v>43615</c:v>
                </c:pt>
                <c:pt idx="183">
                  <c:v>43616</c:v>
                </c:pt>
                <c:pt idx="184">
                  <c:v>43617</c:v>
                </c:pt>
                <c:pt idx="185">
                  <c:v>43618</c:v>
                </c:pt>
                <c:pt idx="186">
                  <c:v>43619</c:v>
                </c:pt>
                <c:pt idx="187">
                  <c:v>43620</c:v>
                </c:pt>
                <c:pt idx="188">
                  <c:v>43621</c:v>
                </c:pt>
                <c:pt idx="189">
                  <c:v>43622</c:v>
                </c:pt>
                <c:pt idx="190">
                  <c:v>43623</c:v>
                </c:pt>
                <c:pt idx="191">
                  <c:v>43624</c:v>
                </c:pt>
                <c:pt idx="192">
                  <c:v>43625</c:v>
                </c:pt>
                <c:pt idx="193">
                  <c:v>43626</c:v>
                </c:pt>
                <c:pt idx="194">
                  <c:v>43627</c:v>
                </c:pt>
                <c:pt idx="195">
                  <c:v>43628</c:v>
                </c:pt>
                <c:pt idx="196">
                  <c:v>43629</c:v>
                </c:pt>
                <c:pt idx="197">
                  <c:v>43630</c:v>
                </c:pt>
                <c:pt idx="198">
                  <c:v>43631</c:v>
                </c:pt>
                <c:pt idx="199">
                  <c:v>43632</c:v>
                </c:pt>
                <c:pt idx="200">
                  <c:v>43633</c:v>
                </c:pt>
                <c:pt idx="201">
                  <c:v>43634</c:v>
                </c:pt>
                <c:pt idx="202">
                  <c:v>43635</c:v>
                </c:pt>
                <c:pt idx="203">
                  <c:v>43636</c:v>
                </c:pt>
                <c:pt idx="204">
                  <c:v>43637</c:v>
                </c:pt>
                <c:pt idx="205">
                  <c:v>43638</c:v>
                </c:pt>
                <c:pt idx="206">
                  <c:v>43639</c:v>
                </c:pt>
                <c:pt idx="207">
                  <c:v>43640</c:v>
                </c:pt>
                <c:pt idx="208">
                  <c:v>43641</c:v>
                </c:pt>
                <c:pt idx="209">
                  <c:v>43642</c:v>
                </c:pt>
                <c:pt idx="210">
                  <c:v>43643</c:v>
                </c:pt>
                <c:pt idx="211">
                  <c:v>43644</c:v>
                </c:pt>
                <c:pt idx="212">
                  <c:v>43645</c:v>
                </c:pt>
                <c:pt idx="213">
                  <c:v>43646</c:v>
                </c:pt>
                <c:pt idx="214">
                  <c:v>43647</c:v>
                </c:pt>
                <c:pt idx="215">
                  <c:v>43648</c:v>
                </c:pt>
                <c:pt idx="216">
                  <c:v>43649</c:v>
                </c:pt>
                <c:pt idx="217">
                  <c:v>43650</c:v>
                </c:pt>
                <c:pt idx="218">
                  <c:v>43651</c:v>
                </c:pt>
                <c:pt idx="219">
                  <c:v>43652</c:v>
                </c:pt>
                <c:pt idx="220">
                  <c:v>43653</c:v>
                </c:pt>
                <c:pt idx="221">
                  <c:v>43654</c:v>
                </c:pt>
                <c:pt idx="222">
                  <c:v>43655</c:v>
                </c:pt>
                <c:pt idx="223">
                  <c:v>43656</c:v>
                </c:pt>
                <c:pt idx="224">
                  <c:v>43657</c:v>
                </c:pt>
                <c:pt idx="225">
                  <c:v>43658</c:v>
                </c:pt>
                <c:pt idx="226">
                  <c:v>43659</c:v>
                </c:pt>
                <c:pt idx="227">
                  <c:v>43660</c:v>
                </c:pt>
                <c:pt idx="228">
                  <c:v>43661</c:v>
                </c:pt>
                <c:pt idx="229">
                  <c:v>43662</c:v>
                </c:pt>
                <c:pt idx="230">
                  <c:v>43663</c:v>
                </c:pt>
                <c:pt idx="231">
                  <c:v>43664</c:v>
                </c:pt>
                <c:pt idx="232">
                  <c:v>43665</c:v>
                </c:pt>
                <c:pt idx="233">
                  <c:v>43666</c:v>
                </c:pt>
                <c:pt idx="234">
                  <c:v>43667</c:v>
                </c:pt>
                <c:pt idx="235">
                  <c:v>43668</c:v>
                </c:pt>
                <c:pt idx="236">
                  <c:v>43669</c:v>
                </c:pt>
                <c:pt idx="237">
                  <c:v>43670</c:v>
                </c:pt>
                <c:pt idx="238">
                  <c:v>43671</c:v>
                </c:pt>
                <c:pt idx="239">
                  <c:v>43672</c:v>
                </c:pt>
                <c:pt idx="240">
                  <c:v>43673</c:v>
                </c:pt>
                <c:pt idx="241">
                  <c:v>43674</c:v>
                </c:pt>
                <c:pt idx="242">
                  <c:v>43675</c:v>
                </c:pt>
                <c:pt idx="243">
                  <c:v>43676</c:v>
                </c:pt>
                <c:pt idx="244">
                  <c:v>43677</c:v>
                </c:pt>
                <c:pt idx="245">
                  <c:v>43678</c:v>
                </c:pt>
                <c:pt idx="246">
                  <c:v>43679</c:v>
                </c:pt>
                <c:pt idx="247">
                  <c:v>43680</c:v>
                </c:pt>
                <c:pt idx="248">
                  <c:v>43681</c:v>
                </c:pt>
                <c:pt idx="249">
                  <c:v>43682</c:v>
                </c:pt>
                <c:pt idx="250">
                  <c:v>43683</c:v>
                </c:pt>
                <c:pt idx="251">
                  <c:v>43684</c:v>
                </c:pt>
                <c:pt idx="252">
                  <c:v>43685</c:v>
                </c:pt>
                <c:pt idx="253">
                  <c:v>43686</c:v>
                </c:pt>
                <c:pt idx="254">
                  <c:v>43687</c:v>
                </c:pt>
                <c:pt idx="255">
                  <c:v>43688</c:v>
                </c:pt>
                <c:pt idx="256">
                  <c:v>43689</c:v>
                </c:pt>
                <c:pt idx="257">
                  <c:v>43690</c:v>
                </c:pt>
                <c:pt idx="258">
                  <c:v>43691</c:v>
                </c:pt>
                <c:pt idx="259">
                  <c:v>43692</c:v>
                </c:pt>
                <c:pt idx="260">
                  <c:v>43693</c:v>
                </c:pt>
                <c:pt idx="261">
                  <c:v>43694</c:v>
                </c:pt>
                <c:pt idx="262">
                  <c:v>43695</c:v>
                </c:pt>
                <c:pt idx="263">
                  <c:v>43696</c:v>
                </c:pt>
                <c:pt idx="264">
                  <c:v>43697</c:v>
                </c:pt>
                <c:pt idx="265">
                  <c:v>43698</c:v>
                </c:pt>
                <c:pt idx="266">
                  <c:v>43699</c:v>
                </c:pt>
                <c:pt idx="267">
                  <c:v>43700</c:v>
                </c:pt>
                <c:pt idx="268">
                  <c:v>43701</c:v>
                </c:pt>
                <c:pt idx="269">
                  <c:v>43702</c:v>
                </c:pt>
                <c:pt idx="270">
                  <c:v>43703</c:v>
                </c:pt>
                <c:pt idx="271">
                  <c:v>43704</c:v>
                </c:pt>
                <c:pt idx="272">
                  <c:v>43705</c:v>
                </c:pt>
                <c:pt idx="273">
                  <c:v>43706</c:v>
                </c:pt>
                <c:pt idx="274">
                  <c:v>43707</c:v>
                </c:pt>
                <c:pt idx="275">
                  <c:v>43708</c:v>
                </c:pt>
                <c:pt idx="276">
                  <c:v>43709</c:v>
                </c:pt>
                <c:pt idx="277">
                  <c:v>43710</c:v>
                </c:pt>
                <c:pt idx="278">
                  <c:v>43711</c:v>
                </c:pt>
                <c:pt idx="279">
                  <c:v>43712</c:v>
                </c:pt>
                <c:pt idx="280">
                  <c:v>43713</c:v>
                </c:pt>
                <c:pt idx="281">
                  <c:v>43714</c:v>
                </c:pt>
                <c:pt idx="282">
                  <c:v>43715</c:v>
                </c:pt>
                <c:pt idx="283">
                  <c:v>43716</c:v>
                </c:pt>
                <c:pt idx="284">
                  <c:v>43717</c:v>
                </c:pt>
                <c:pt idx="285">
                  <c:v>43718</c:v>
                </c:pt>
                <c:pt idx="286">
                  <c:v>43719</c:v>
                </c:pt>
                <c:pt idx="287">
                  <c:v>43720</c:v>
                </c:pt>
                <c:pt idx="288">
                  <c:v>43721</c:v>
                </c:pt>
                <c:pt idx="289">
                  <c:v>43722</c:v>
                </c:pt>
                <c:pt idx="290">
                  <c:v>43723</c:v>
                </c:pt>
                <c:pt idx="291">
                  <c:v>43724</c:v>
                </c:pt>
                <c:pt idx="292">
                  <c:v>43725</c:v>
                </c:pt>
                <c:pt idx="293">
                  <c:v>43726</c:v>
                </c:pt>
                <c:pt idx="294">
                  <c:v>43727</c:v>
                </c:pt>
                <c:pt idx="295">
                  <c:v>43728</c:v>
                </c:pt>
                <c:pt idx="296">
                  <c:v>43729</c:v>
                </c:pt>
                <c:pt idx="297">
                  <c:v>43730</c:v>
                </c:pt>
                <c:pt idx="298">
                  <c:v>43731</c:v>
                </c:pt>
                <c:pt idx="299">
                  <c:v>43732</c:v>
                </c:pt>
                <c:pt idx="300">
                  <c:v>43733</c:v>
                </c:pt>
                <c:pt idx="301">
                  <c:v>43734</c:v>
                </c:pt>
                <c:pt idx="302">
                  <c:v>43735</c:v>
                </c:pt>
                <c:pt idx="303">
                  <c:v>43736</c:v>
                </c:pt>
                <c:pt idx="304">
                  <c:v>43737</c:v>
                </c:pt>
                <c:pt idx="305">
                  <c:v>43738</c:v>
                </c:pt>
                <c:pt idx="306">
                  <c:v>43739</c:v>
                </c:pt>
                <c:pt idx="307">
                  <c:v>43740</c:v>
                </c:pt>
                <c:pt idx="308">
                  <c:v>43741</c:v>
                </c:pt>
                <c:pt idx="309">
                  <c:v>43742</c:v>
                </c:pt>
                <c:pt idx="310">
                  <c:v>43743</c:v>
                </c:pt>
                <c:pt idx="311">
                  <c:v>43744</c:v>
                </c:pt>
                <c:pt idx="312">
                  <c:v>43745</c:v>
                </c:pt>
                <c:pt idx="313">
                  <c:v>43746</c:v>
                </c:pt>
                <c:pt idx="314">
                  <c:v>43747</c:v>
                </c:pt>
                <c:pt idx="315">
                  <c:v>43748</c:v>
                </c:pt>
                <c:pt idx="316">
                  <c:v>43749</c:v>
                </c:pt>
                <c:pt idx="317">
                  <c:v>43750</c:v>
                </c:pt>
                <c:pt idx="318">
                  <c:v>43751</c:v>
                </c:pt>
                <c:pt idx="319">
                  <c:v>43752</c:v>
                </c:pt>
                <c:pt idx="320">
                  <c:v>43753</c:v>
                </c:pt>
                <c:pt idx="321">
                  <c:v>43754</c:v>
                </c:pt>
                <c:pt idx="322">
                  <c:v>43755</c:v>
                </c:pt>
                <c:pt idx="323">
                  <c:v>43756</c:v>
                </c:pt>
                <c:pt idx="324">
                  <c:v>43757</c:v>
                </c:pt>
                <c:pt idx="325">
                  <c:v>43758</c:v>
                </c:pt>
                <c:pt idx="326">
                  <c:v>43759</c:v>
                </c:pt>
                <c:pt idx="327">
                  <c:v>43760</c:v>
                </c:pt>
                <c:pt idx="328">
                  <c:v>43761</c:v>
                </c:pt>
                <c:pt idx="329">
                  <c:v>43762</c:v>
                </c:pt>
                <c:pt idx="330">
                  <c:v>43763</c:v>
                </c:pt>
                <c:pt idx="331">
                  <c:v>43764</c:v>
                </c:pt>
                <c:pt idx="332">
                  <c:v>43765</c:v>
                </c:pt>
                <c:pt idx="333">
                  <c:v>43766</c:v>
                </c:pt>
                <c:pt idx="334">
                  <c:v>43767</c:v>
                </c:pt>
                <c:pt idx="335">
                  <c:v>43768</c:v>
                </c:pt>
                <c:pt idx="336">
                  <c:v>43769</c:v>
                </c:pt>
                <c:pt idx="337">
                  <c:v>43770</c:v>
                </c:pt>
                <c:pt idx="338">
                  <c:v>43771</c:v>
                </c:pt>
                <c:pt idx="339">
                  <c:v>43772</c:v>
                </c:pt>
                <c:pt idx="340">
                  <c:v>43773</c:v>
                </c:pt>
                <c:pt idx="341">
                  <c:v>43774</c:v>
                </c:pt>
                <c:pt idx="342">
                  <c:v>43775</c:v>
                </c:pt>
                <c:pt idx="343">
                  <c:v>43776</c:v>
                </c:pt>
                <c:pt idx="344">
                  <c:v>43777</c:v>
                </c:pt>
                <c:pt idx="345">
                  <c:v>43778</c:v>
                </c:pt>
                <c:pt idx="346">
                  <c:v>43779</c:v>
                </c:pt>
                <c:pt idx="347">
                  <c:v>43780</c:v>
                </c:pt>
                <c:pt idx="348">
                  <c:v>43781</c:v>
                </c:pt>
                <c:pt idx="349">
                  <c:v>43782</c:v>
                </c:pt>
                <c:pt idx="350">
                  <c:v>43783</c:v>
                </c:pt>
                <c:pt idx="351">
                  <c:v>43784</c:v>
                </c:pt>
                <c:pt idx="352">
                  <c:v>43785</c:v>
                </c:pt>
                <c:pt idx="353">
                  <c:v>43786</c:v>
                </c:pt>
                <c:pt idx="354">
                  <c:v>43787</c:v>
                </c:pt>
                <c:pt idx="355">
                  <c:v>43788</c:v>
                </c:pt>
                <c:pt idx="356">
                  <c:v>43789</c:v>
                </c:pt>
                <c:pt idx="357">
                  <c:v>43790</c:v>
                </c:pt>
                <c:pt idx="358">
                  <c:v>43791</c:v>
                </c:pt>
                <c:pt idx="359">
                  <c:v>43792</c:v>
                </c:pt>
                <c:pt idx="360">
                  <c:v>43793</c:v>
                </c:pt>
                <c:pt idx="361">
                  <c:v>43794</c:v>
                </c:pt>
                <c:pt idx="362">
                  <c:v>43795</c:v>
                </c:pt>
                <c:pt idx="363">
                  <c:v>43796</c:v>
                </c:pt>
                <c:pt idx="364">
                  <c:v>43797</c:v>
                </c:pt>
                <c:pt idx="365">
                  <c:v>43798</c:v>
                </c:pt>
                <c:pt idx="366">
                  <c:v>43799</c:v>
                </c:pt>
                <c:pt idx="367">
                  <c:v>43800</c:v>
                </c:pt>
                <c:pt idx="368">
                  <c:v>43801</c:v>
                </c:pt>
                <c:pt idx="369">
                  <c:v>43802</c:v>
                </c:pt>
                <c:pt idx="370">
                  <c:v>43803</c:v>
                </c:pt>
                <c:pt idx="371">
                  <c:v>43804</c:v>
                </c:pt>
                <c:pt idx="372">
                  <c:v>43805</c:v>
                </c:pt>
                <c:pt idx="373">
                  <c:v>43806</c:v>
                </c:pt>
                <c:pt idx="374">
                  <c:v>43807</c:v>
                </c:pt>
                <c:pt idx="375">
                  <c:v>43808</c:v>
                </c:pt>
                <c:pt idx="376">
                  <c:v>43809</c:v>
                </c:pt>
                <c:pt idx="377">
                  <c:v>43810</c:v>
                </c:pt>
                <c:pt idx="378">
                  <c:v>43811</c:v>
                </c:pt>
                <c:pt idx="379">
                  <c:v>43812</c:v>
                </c:pt>
                <c:pt idx="380">
                  <c:v>43813</c:v>
                </c:pt>
                <c:pt idx="381">
                  <c:v>43814</c:v>
                </c:pt>
                <c:pt idx="382">
                  <c:v>43815</c:v>
                </c:pt>
                <c:pt idx="383">
                  <c:v>43816</c:v>
                </c:pt>
                <c:pt idx="384">
                  <c:v>43817</c:v>
                </c:pt>
                <c:pt idx="385">
                  <c:v>43818</c:v>
                </c:pt>
                <c:pt idx="386">
                  <c:v>43819</c:v>
                </c:pt>
                <c:pt idx="387">
                  <c:v>43820</c:v>
                </c:pt>
                <c:pt idx="388">
                  <c:v>43821</c:v>
                </c:pt>
                <c:pt idx="389">
                  <c:v>43822</c:v>
                </c:pt>
                <c:pt idx="390">
                  <c:v>43823</c:v>
                </c:pt>
                <c:pt idx="391">
                  <c:v>43824</c:v>
                </c:pt>
                <c:pt idx="392">
                  <c:v>43825</c:v>
                </c:pt>
                <c:pt idx="393">
                  <c:v>43826</c:v>
                </c:pt>
                <c:pt idx="394">
                  <c:v>43827</c:v>
                </c:pt>
                <c:pt idx="395">
                  <c:v>43828</c:v>
                </c:pt>
                <c:pt idx="396">
                  <c:v>43829</c:v>
                </c:pt>
                <c:pt idx="397">
                  <c:v>43830</c:v>
                </c:pt>
                <c:pt idx="398">
                  <c:v>43831</c:v>
                </c:pt>
                <c:pt idx="399">
                  <c:v>43832</c:v>
                </c:pt>
                <c:pt idx="400">
                  <c:v>43833</c:v>
                </c:pt>
                <c:pt idx="401">
                  <c:v>43834</c:v>
                </c:pt>
                <c:pt idx="402">
                  <c:v>43835</c:v>
                </c:pt>
                <c:pt idx="403">
                  <c:v>43836</c:v>
                </c:pt>
                <c:pt idx="404">
                  <c:v>43837</c:v>
                </c:pt>
                <c:pt idx="405">
                  <c:v>43838</c:v>
                </c:pt>
                <c:pt idx="406">
                  <c:v>43839</c:v>
                </c:pt>
                <c:pt idx="407">
                  <c:v>43840</c:v>
                </c:pt>
                <c:pt idx="408">
                  <c:v>43841</c:v>
                </c:pt>
                <c:pt idx="409">
                  <c:v>43842</c:v>
                </c:pt>
                <c:pt idx="410">
                  <c:v>43843</c:v>
                </c:pt>
                <c:pt idx="411">
                  <c:v>43844</c:v>
                </c:pt>
                <c:pt idx="412">
                  <c:v>43845</c:v>
                </c:pt>
                <c:pt idx="413">
                  <c:v>43846</c:v>
                </c:pt>
                <c:pt idx="414">
                  <c:v>43847</c:v>
                </c:pt>
                <c:pt idx="415">
                  <c:v>43848</c:v>
                </c:pt>
                <c:pt idx="416">
                  <c:v>43849</c:v>
                </c:pt>
                <c:pt idx="417">
                  <c:v>43850</c:v>
                </c:pt>
                <c:pt idx="418">
                  <c:v>43851</c:v>
                </c:pt>
                <c:pt idx="419">
                  <c:v>43852</c:v>
                </c:pt>
                <c:pt idx="420">
                  <c:v>43853</c:v>
                </c:pt>
                <c:pt idx="421">
                  <c:v>43854</c:v>
                </c:pt>
                <c:pt idx="422">
                  <c:v>43855</c:v>
                </c:pt>
                <c:pt idx="423">
                  <c:v>43856</c:v>
                </c:pt>
                <c:pt idx="424">
                  <c:v>43857</c:v>
                </c:pt>
                <c:pt idx="425">
                  <c:v>43858</c:v>
                </c:pt>
                <c:pt idx="426">
                  <c:v>43859</c:v>
                </c:pt>
                <c:pt idx="427">
                  <c:v>43860</c:v>
                </c:pt>
                <c:pt idx="428">
                  <c:v>43861</c:v>
                </c:pt>
                <c:pt idx="429">
                  <c:v>43862</c:v>
                </c:pt>
                <c:pt idx="430">
                  <c:v>43863</c:v>
                </c:pt>
                <c:pt idx="431">
                  <c:v>43864</c:v>
                </c:pt>
                <c:pt idx="432">
                  <c:v>43865</c:v>
                </c:pt>
                <c:pt idx="433">
                  <c:v>43866</c:v>
                </c:pt>
                <c:pt idx="434">
                  <c:v>43867</c:v>
                </c:pt>
                <c:pt idx="435">
                  <c:v>43868</c:v>
                </c:pt>
                <c:pt idx="436">
                  <c:v>43869</c:v>
                </c:pt>
                <c:pt idx="437">
                  <c:v>43870</c:v>
                </c:pt>
                <c:pt idx="438">
                  <c:v>43871</c:v>
                </c:pt>
                <c:pt idx="439">
                  <c:v>43872</c:v>
                </c:pt>
                <c:pt idx="440">
                  <c:v>43873</c:v>
                </c:pt>
                <c:pt idx="441">
                  <c:v>43874</c:v>
                </c:pt>
                <c:pt idx="442">
                  <c:v>43875</c:v>
                </c:pt>
                <c:pt idx="443">
                  <c:v>43876</c:v>
                </c:pt>
                <c:pt idx="444">
                  <c:v>43877</c:v>
                </c:pt>
                <c:pt idx="445">
                  <c:v>43878</c:v>
                </c:pt>
                <c:pt idx="446">
                  <c:v>43879</c:v>
                </c:pt>
                <c:pt idx="447">
                  <c:v>43880</c:v>
                </c:pt>
                <c:pt idx="448">
                  <c:v>43881</c:v>
                </c:pt>
                <c:pt idx="449">
                  <c:v>43882</c:v>
                </c:pt>
                <c:pt idx="450">
                  <c:v>43883</c:v>
                </c:pt>
                <c:pt idx="451">
                  <c:v>43884</c:v>
                </c:pt>
                <c:pt idx="452">
                  <c:v>43885</c:v>
                </c:pt>
                <c:pt idx="453">
                  <c:v>43886</c:v>
                </c:pt>
                <c:pt idx="454">
                  <c:v>43887</c:v>
                </c:pt>
                <c:pt idx="455">
                  <c:v>43888</c:v>
                </c:pt>
                <c:pt idx="456">
                  <c:v>43889</c:v>
                </c:pt>
                <c:pt idx="457">
                  <c:v>43890</c:v>
                </c:pt>
                <c:pt idx="458">
                  <c:v>43891</c:v>
                </c:pt>
                <c:pt idx="459">
                  <c:v>43892</c:v>
                </c:pt>
                <c:pt idx="460">
                  <c:v>43893</c:v>
                </c:pt>
                <c:pt idx="461">
                  <c:v>43894</c:v>
                </c:pt>
                <c:pt idx="462">
                  <c:v>43895</c:v>
                </c:pt>
                <c:pt idx="463">
                  <c:v>43896</c:v>
                </c:pt>
                <c:pt idx="464">
                  <c:v>43897</c:v>
                </c:pt>
                <c:pt idx="465">
                  <c:v>43898</c:v>
                </c:pt>
                <c:pt idx="466">
                  <c:v>43899</c:v>
                </c:pt>
                <c:pt idx="467">
                  <c:v>43900</c:v>
                </c:pt>
                <c:pt idx="468">
                  <c:v>43901</c:v>
                </c:pt>
                <c:pt idx="469">
                  <c:v>43902</c:v>
                </c:pt>
                <c:pt idx="470">
                  <c:v>43903</c:v>
                </c:pt>
                <c:pt idx="471">
                  <c:v>43904</c:v>
                </c:pt>
                <c:pt idx="472">
                  <c:v>43905</c:v>
                </c:pt>
                <c:pt idx="473">
                  <c:v>43906</c:v>
                </c:pt>
                <c:pt idx="474">
                  <c:v>43907</c:v>
                </c:pt>
                <c:pt idx="475">
                  <c:v>43908</c:v>
                </c:pt>
                <c:pt idx="476">
                  <c:v>43909</c:v>
                </c:pt>
                <c:pt idx="477">
                  <c:v>43910</c:v>
                </c:pt>
                <c:pt idx="478">
                  <c:v>43911</c:v>
                </c:pt>
                <c:pt idx="479">
                  <c:v>43912</c:v>
                </c:pt>
                <c:pt idx="480">
                  <c:v>43913</c:v>
                </c:pt>
                <c:pt idx="481">
                  <c:v>43914</c:v>
                </c:pt>
                <c:pt idx="482">
                  <c:v>43915</c:v>
                </c:pt>
                <c:pt idx="483">
                  <c:v>43916</c:v>
                </c:pt>
                <c:pt idx="484">
                  <c:v>43917</c:v>
                </c:pt>
                <c:pt idx="485">
                  <c:v>43918</c:v>
                </c:pt>
                <c:pt idx="486">
                  <c:v>43919</c:v>
                </c:pt>
                <c:pt idx="487">
                  <c:v>43920</c:v>
                </c:pt>
                <c:pt idx="488">
                  <c:v>43921</c:v>
                </c:pt>
                <c:pt idx="489">
                  <c:v>43922</c:v>
                </c:pt>
                <c:pt idx="490">
                  <c:v>43923</c:v>
                </c:pt>
                <c:pt idx="491">
                  <c:v>43924</c:v>
                </c:pt>
                <c:pt idx="492">
                  <c:v>43925</c:v>
                </c:pt>
                <c:pt idx="493">
                  <c:v>43926</c:v>
                </c:pt>
                <c:pt idx="494">
                  <c:v>43927</c:v>
                </c:pt>
                <c:pt idx="495">
                  <c:v>43928</c:v>
                </c:pt>
                <c:pt idx="496">
                  <c:v>43929</c:v>
                </c:pt>
                <c:pt idx="497">
                  <c:v>43930</c:v>
                </c:pt>
                <c:pt idx="498">
                  <c:v>43931</c:v>
                </c:pt>
                <c:pt idx="499">
                  <c:v>43932</c:v>
                </c:pt>
                <c:pt idx="500">
                  <c:v>43933</c:v>
                </c:pt>
                <c:pt idx="501">
                  <c:v>43934</c:v>
                </c:pt>
                <c:pt idx="502">
                  <c:v>43935</c:v>
                </c:pt>
                <c:pt idx="503">
                  <c:v>43936</c:v>
                </c:pt>
                <c:pt idx="504">
                  <c:v>43937</c:v>
                </c:pt>
                <c:pt idx="505">
                  <c:v>43938</c:v>
                </c:pt>
                <c:pt idx="506">
                  <c:v>43939</c:v>
                </c:pt>
                <c:pt idx="507">
                  <c:v>43940</c:v>
                </c:pt>
                <c:pt idx="508">
                  <c:v>43941</c:v>
                </c:pt>
                <c:pt idx="509">
                  <c:v>43942</c:v>
                </c:pt>
                <c:pt idx="510">
                  <c:v>43943</c:v>
                </c:pt>
                <c:pt idx="511">
                  <c:v>43944</c:v>
                </c:pt>
                <c:pt idx="512">
                  <c:v>43945</c:v>
                </c:pt>
                <c:pt idx="513">
                  <c:v>43946</c:v>
                </c:pt>
                <c:pt idx="514">
                  <c:v>43947</c:v>
                </c:pt>
                <c:pt idx="515">
                  <c:v>43948</c:v>
                </c:pt>
                <c:pt idx="516">
                  <c:v>43949</c:v>
                </c:pt>
                <c:pt idx="517">
                  <c:v>43950</c:v>
                </c:pt>
                <c:pt idx="518">
                  <c:v>43951</c:v>
                </c:pt>
                <c:pt idx="519">
                  <c:v>43952</c:v>
                </c:pt>
                <c:pt idx="520">
                  <c:v>43953</c:v>
                </c:pt>
                <c:pt idx="521">
                  <c:v>43954</c:v>
                </c:pt>
                <c:pt idx="522">
                  <c:v>43955</c:v>
                </c:pt>
                <c:pt idx="523">
                  <c:v>43956</c:v>
                </c:pt>
                <c:pt idx="524">
                  <c:v>43957</c:v>
                </c:pt>
                <c:pt idx="525">
                  <c:v>43958</c:v>
                </c:pt>
                <c:pt idx="526">
                  <c:v>43959</c:v>
                </c:pt>
                <c:pt idx="527">
                  <c:v>43960</c:v>
                </c:pt>
                <c:pt idx="528">
                  <c:v>43961</c:v>
                </c:pt>
                <c:pt idx="529">
                  <c:v>43962</c:v>
                </c:pt>
                <c:pt idx="530">
                  <c:v>43963</c:v>
                </c:pt>
                <c:pt idx="531">
                  <c:v>43964</c:v>
                </c:pt>
                <c:pt idx="532">
                  <c:v>43965</c:v>
                </c:pt>
                <c:pt idx="533">
                  <c:v>43966</c:v>
                </c:pt>
                <c:pt idx="534">
                  <c:v>43967</c:v>
                </c:pt>
                <c:pt idx="535">
                  <c:v>43968</c:v>
                </c:pt>
                <c:pt idx="536">
                  <c:v>43969</c:v>
                </c:pt>
                <c:pt idx="537">
                  <c:v>43970</c:v>
                </c:pt>
                <c:pt idx="538">
                  <c:v>43971</c:v>
                </c:pt>
                <c:pt idx="539">
                  <c:v>43972</c:v>
                </c:pt>
                <c:pt idx="540">
                  <c:v>43973</c:v>
                </c:pt>
                <c:pt idx="541">
                  <c:v>43974</c:v>
                </c:pt>
                <c:pt idx="542">
                  <c:v>43975</c:v>
                </c:pt>
                <c:pt idx="543">
                  <c:v>43976</c:v>
                </c:pt>
                <c:pt idx="544">
                  <c:v>43977</c:v>
                </c:pt>
                <c:pt idx="545">
                  <c:v>43978</c:v>
                </c:pt>
                <c:pt idx="546">
                  <c:v>43979</c:v>
                </c:pt>
                <c:pt idx="547">
                  <c:v>43980</c:v>
                </c:pt>
                <c:pt idx="548">
                  <c:v>43981</c:v>
                </c:pt>
                <c:pt idx="549">
                  <c:v>43982</c:v>
                </c:pt>
                <c:pt idx="550">
                  <c:v>43983</c:v>
                </c:pt>
                <c:pt idx="551">
                  <c:v>43984</c:v>
                </c:pt>
                <c:pt idx="552">
                  <c:v>43985</c:v>
                </c:pt>
                <c:pt idx="553">
                  <c:v>43986</c:v>
                </c:pt>
                <c:pt idx="554">
                  <c:v>43987</c:v>
                </c:pt>
                <c:pt idx="555">
                  <c:v>43988</c:v>
                </c:pt>
                <c:pt idx="556">
                  <c:v>43989</c:v>
                </c:pt>
                <c:pt idx="557">
                  <c:v>43990</c:v>
                </c:pt>
                <c:pt idx="558">
                  <c:v>43991</c:v>
                </c:pt>
                <c:pt idx="559">
                  <c:v>43992</c:v>
                </c:pt>
                <c:pt idx="560">
                  <c:v>43993</c:v>
                </c:pt>
                <c:pt idx="561">
                  <c:v>43994</c:v>
                </c:pt>
                <c:pt idx="562">
                  <c:v>43995</c:v>
                </c:pt>
                <c:pt idx="563">
                  <c:v>43996</c:v>
                </c:pt>
                <c:pt idx="564">
                  <c:v>43997</c:v>
                </c:pt>
                <c:pt idx="565">
                  <c:v>43998</c:v>
                </c:pt>
                <c:pt idx="566">
                  <c:v>43999</c:v>
                </c:pt>
                <c:pt idx="567">
                  <c:v>44000</c:v>
                </c:pt>
                <c:pt idx="568">
                  <c:v>44001</c:v>
                </c:pt>
                <c:pt idx="569">
                  <c:v>44002</c:v>
                </c:pt>
                <c:pt idx="570">
                  <c:v>44003</c:v>
                </c:pt>
                <c:pt idx="571">
                  <c:v>44004</c:v>
                </c:pt>
                <c:pt idx="572">
                  <c:v>44005</c:v>
                </c:pt>
                <c:pt idx="573">
                  <c:v>44006</c:v>
                </c:pt>
                <c:pt idx="574">
                  <c:v>44007</c:v>
                </c:pt>
                <c:pt idx="575">
                  <c:v>44008</c:v>
                </c:pt>
                <c:pt idx="576">
                  <c:v>44009</c:v>
                </c:pt>
                <c:pt idx="577">
                  <c:v>44010</c:v>
                </c:pt>
                <c:pt idx="578">
                  <c:v>44011</c:v>
                </c:pt>
                <c:pt idx="579">
                  <c:v>44012</c:v>
                </c:pt>
                <c:pt idx="580">
                  <c:v>44013</c:v>
                </c:pt>
                <c:pt idx="581">
                  <c:v>44014</c:v>
                </c:pt>
                <c:pt idx="582">
                  <c:v>44015</c:v>
                </c:pt>
                <c:pt idx="583">
                  <c:v>44016</c:v>
                </c:pt>
                <c:pt idx="584">
                  <c:v>44017</c:v>
                </c:pt>
                <c:pt idx="585">
                  <c:v>44018</c:v>
                </c:pt>
                <c:pt idx="586">
                  <c:v>44019</c:v>
                </c:pt>
                <c:pt idx="587">
                  <c:v>44020</c:v>
                </c:pt>
                <c:pt idx="588">
                  <c:v>44021</c:v>
                </c:pt>
                <c:pt idx="589">
                  <c:v>44022</c:v>
                </c:pt>
                <c:pt idx="590">
                  <c:v>44023</c:v>
                </c:pt>
                <c:pt idx="591">
                  <c:v>44024</c:v>
                </c:pt>
                <c:pt idx="592">
                  <c:v>44025</c:v>
                </c:pt>
                <c:pt idx="593">
                  <c:v>44026</c:v>
                </c:pt>
                <c:pt idx="594">
                  <c:v>44027</c:v>
                </c:pt>
                <c:pt idx="595">
                  <c:v>44028</c:v>
                </c:pt>
                <c:pt idx="596">
                  <c:v>44029</c:v>
                </c:pt>
                <c:pt idx="597">
                  <c:v>44030</c:v>
                </c:pt>
                <c:pt idx="598">
                  <c:v>44031</c:v>
                </c:pt>
                <c:pt idx="599">
                  <c:v>44032</c:v>
                </c:pt>
                <c:pt idx="600">
                  <c:v>44033</c:v>
                </c:pt>
                <c:pt idx="601">
                  <c:v>44034</c:v>
                </c:pt>
                <c:pt idx="602">
                  <c:v>44035</c:v>
                </c:pt>
                <c:pt idx="603">
                  <c:v>44036</c:v>
                </c:pt>
                <c:pt idx="604">
                  <c:v>44037</c:v>
                </c:pt>
                <c:pt idx="605">
                  <c:v>44038</c:v>
                </c:pt>
                <c:pt idx="606">
                  <c:v>44039</c:v>
                </c:pt>
                <c:pt idx="607">
                  <c:v>44040</c:v>
                </c:pt>
                <c:pt idx="608">
                  <c:v>44041</c:v>
                </c:pt>
                <c:pt idx="609">
                  <c:v>44042</c:v>
                </c:pt>
                <c:pt idx="610">
                  <c:v>44043</c:v>
                </c:pt>
                <c:pt idx="611">
                  <c:v>44044</c:v>
                </c:pt>
                <c:pt idx="612">
                  <c:v>44045</c:v>
                </c:pt>
                <c:pt idx="613">
                  <c:v>44046</c:v>
                </c:pt>
                <c:pt idx="614">
                  <c:v>44047</c:v>
                </c:pt>
                <c:pt idx="615">
                  <c:v>44048</c:v>
                </c:pt>
                <c:pt idx="616">
                  <c:v>44049</c:v>
                </c:pt>
                <c:pt idx="617">
                  <c:v>44050</c:v>
                </c:pt>
                <c:pt idx="618">
                  <c:v>44051</c:v>
                </c:pt>
                <c:pt idx="619">
                  <c:v>44052</c:v>
                </c:pt>
                <c:pt idx="620">
                  <c:v>44053</c:v>
                </c:pt>
                <c:pt idx="621">
                  <c:v>44054</c:v>
                </c:pt>
                <c:pt idx="622">
                  <c:v>44055</c:v>
                </c:pt>
                <c:pt idx="623">
                  <c:v>44056</c:v>
                </c:pt>
                <c:pt idx="624">
                  <c:v>44057</c:v>
                </c:pt>
                <c:pt idx="625">
                  <c:v>44058</c:v>
                </c:pt>
                <c:pt idx="626">
                  <c:v>44059</c:v>
                </c:pt>
                <c:pt idx="627">
                  <c:v>44060</c:v>
                </c:pt>
                <c:pt idx="628">
                  <c:v>44061</c:v>
                </c:pt>
                <c:pt idx="629">
                  <c:v>44062</c:v>
                </c:pt>
                <c:pt idx="630">
                  <c:v>44063</c:v>
                </c:pt>
                <c:pt idx="631">
                  <c:v>44064</c:v>
                </c:pt>
                <c:pt idx="632">
                  <c:v>44065</c:v>
                </c:pt>
                <c:pt idx="633">
                  <c:v>44066</c:v>
                </c:pt>
                <c:pt idx="634">
                  <c:v>44067</c:v>
                </c:pt>
                <c:pt idx="635">
                  <c:v>44068</c:v>
                </c:pt>
                <c:pt idx="636">
                  <c:v>44069</c:v>
                </c:pt>
                <c:pt idx="637">
                  <c:v>44070</c:v>
                </c:pt>
                <c:pt idx="638">
                  <c:v>44071</c:v>
                </c:pt>
                <c:pt idx="639">
                  <c:v>44072</c:v>
                </c:pt>
                <c:pt idx="640">
                  <c:v>44073</c:v>
                </c:pt>
                <c:pt idx="641">
                  <c:v>44074</c:v>
                </c:pt>
                <c:pt idx="642">
                  <c:v>44075</c:v>
                </c:pt>
                <c:pt idx="643">
                  <c:v>44076</c:v>
                </c:pt>
                <c:pt idx="644">
                  <c:v>44077</c:v>
                </c:pt>
                <c:pt idx="645">
                  <c:v>44078</c:v>
                </c:pt>
                <c:pt idx="646">
                  <c:v>44079</c:v>
                </c:pt>
                <c:pt idx="647">
                  <c:v>44080</c:v>
                </c:pt>
                <c:pt idx="648">
                  <c:v>44081</c:v>
                </c:pt>
                <c:pt idx="649">
                  <c:v>44082</c:v>
                </c:pt>
                <c:pt idx="650">
                  <c:v>44083</c:v>
                </c:pt>
                <c:pt idx="651">
                  <c:v>44084</c:v>
                </c:pt>
                <c:pt idx="652">
                  <c:v>44085</c:v>
                </c:pt>
                <c:pt idx="653">
                  <c:v>44086</c:v>
                </c:pt>
                <c:pt idx="654">
                  <c:v>44087</c:v>
                </c:pt>
                <c:pt idx="655">
                  <c:v>44088</c:v>
                </c:pt>
                <c:pt idx="656">
                  <c:v>44089</c:v>
                </c:pt>
                <c:pt idx="657">
                  <c:v>44090</c:v>
                </c:pt>
                <c:pt idx="658">
                  <c:v>44091</c:v>
                </c:pt>
                <c:pt idx="659">
                  <c:v>44092</c:v>
                </c:pt>
                <c:pt idx="660">
                  <c:v>44093</c:v>
                </c:pt>
                <c:pt idx="661">
                  <c:v>44094</c:v>
                </c:pt>
                <c:pt idx="662">
                  <c:v>44095</c:v>
                </c:pt>
                <c:pt idx="663">
                  <c:v>44096</c:v>
                </c:pt>
                <c:pt idx="664">
                  <c:v>44097</c:v>
                </c:pt>
                <c:pt idx="665">
                  <c:v>44098</c:v>
                </c:pt>
                <c:pt idx="666">
                  <c:v>44099</c:v>
                </c:pt>
                <c:pt idx="667">
                  <c:v>44100</c:v>
                </c:pt>
                <c:pt idx="668">
                  <c:v>44101</c:v>
                </c:pt>
                <c:pt idx="669">
                  <c:v>44102</c:v>
                </c:pt>
                <c:pt idx="670">
                  <c:v>44103</c:v>
                </c:pt>
                <c:pt idx="671">
                  <c:v>44104</c:v>
                </c:pt>
                <c:pt idx="672">
                  <c:v>44105</c:v>
                </c:pt>
                <c:pt idx="673">
                  <c:v>44106</c:v>
                </c:pt>
                <c:pt idx="674">
                  <c:v>44107</c:v>
                </c:pt>
                <c:pt idx="675">
                  <c:v>44108</c:v>
                </c:pt>
                <c:pt idx="676">
                  <c:v>44109</c:v>
                </c:pt>
                <c:pt idx="677">
                  <c:v>44110</c:v>
                </c:pt>
                <c:pt idx="678">
                  <c:v>44111</c:v>
                </c:pt>
                <c:pt idx="679">
                  <c:v>44112</c:v>
                </c:pt>
                <c:pt idx="680">
                  <c:v>44113</c:v>
                </c:pt>
                <c:pt idx="681">
                  <c:v>44114</c:v>
                </c:pt>
                <c:pt idx="682">
                  <c:v>44115</c:v>
                </c:pt>
                <c:pt idx="683">
                  <c:v>44116</c:v>
                </c:pt>
                <c:pt idx="684">
                  <c:v>44117</c:v>
                </c:pt>
                <c:pt idx="685">
                  <c:v>44118</c:v>
                </c:pt>
                <c:pt idx="686">
                  <c:v>44119</c:v>
                </c:pt>
                <c:pt idx="687">
                  <c:v>44120</c:v>
                </c:pt>
                <c:pt idx="688">
                  <c:v>44121</c:v>
                </c:pt>
                <c:pt idx="689">
                  <c:v>44122</c:v>
                </c:pt>
                <c:pt idx="690">
                  <c:v>44123</c:v>
                </c:pt>
                <c:pt idx="691">
                  <c:v>44124</c:v>
                </c:pt>
                <c:pt idx="692">
                  <c:v>44125</c:v>
                </c:pt>
                <c:pt idx="693">
                  <c:v>44126</c:v>
                </c:pt>
                <c:pt idx="694">
                  <c:v>44127</c:v>
                </c:pt>
                <c:pt idx="695">
                  <c:v>44128</c:v>
                </c:pt>
                <c:pt idx="696">
                  <c:v>44129</c:v>
                </c:pt>
                <c:pt idx="697">
                  <c:v>44130</c:v>
                </c:pt>
                <c:pt idx="698">
                  <c:v>44131</c:v>
                </c:pt>
                <c:pt idx="699">
                  <c:v>44132</c:v>
                </c:pt>
                <c:pt idx="700">
                  <c:v>44133</c:v>
                </c:pt>
                <c:pt idx="701">
                  <c:v>44134</c:v>
                </c:pt>
                <c:pt idx="702">
                  <c:v>44135</c:v>
                </c:pt>
                <c:pt idx="703">
                  <c:v>44136</c:v>
                </c:pt>
                <c:pt idx="704">
                  <c:v>44137</c:v>
                </c:pt>
                <c:pt idx="705">
                  <c:v>44138</c:v>
                </c:pt>
                <c:pt idx="706">
                  <c:v>44139</c:v>
                </c:pt>
                <c:pt idx="707">
                  <c:v>44140</c:v>
                </c:pt>
                <c:pt idx="708">
                  <c:v>44141</c:v>
                </c:pt>
                <c:pt idx="709">
                  <c:v>44142</c:v>
                </c:pt>
                <c:pt idx="710">
                  <c:v>44143</c:v>
                </c:pt>
                <c:pt idx="711">
                  <c:v>44144</c:v>
                </c:pt>
                <c:pt idx="712">
                  <c:v>44145</c:v>
                </c:pt>
                <c:pt idx="713">
                  <c:v>44146</c:v>
                </c:pt>
                <c:pt idx="714">
                  <c:v>44147</c:v>
                </c:pt>
                <c:pt idx="715">
                  <c:v>44148</c:v>
                </c:pt>
                <c:pt idx="716">
                  <c:v>44149</c:v>
                </c:pt>
                <c:pt idx="717">
                  <c:v>44150</c:v>
                </c:pt>
                <c:pt idx="718">
                  <c:v>44151</c:v>
                </c:pt>
                <c:pt idx="719">
                  <c:v>44152</c:v>
                </c:pt>
                <c:pt idx="720">
                  <c:v>44153</c:v>
                </c:pt>
                <c:pt idx="721">
                  <c:v>44154</c:v>
                </c:pt>
                <c:pt idx="722">
                  <c:v>44155</c:v>
                </c:pt>
                <c:pt idx="723">
                  <c:v>44156</c:v>
                </c:pt>
                <c:pt idx="724">
                  <c:v>44157</c:v>
                </c:pt>
                <c:pt idx="725">
                  <c:v>44158</c:v>
                </c:pt>
                <c:pt idx="726">
                  <c:v>44159</c:v>
                </c:pt>
                <c:pt idx="727">
                  <c:v>44160</c:v>
                </c:pt>
                <c:pt idx="728">
                  <c:v>44161</c:v>
                </c:pt>
                <c:pt idx="729">
                  <c:v>44162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3.0297999999999998</c:v>
                </c:pt>
                <c:pt idx="1">
                  <c:v>2.9878999999999998</c:v>
                </c:pt>
                <c:pt idx="2">
                  <c:v>2.9878999999999998</c:v>
                </c:pt>
                <c:pt idx="3">
                  <c:v>2.9878999999999998</c:v>
                </c:pt>
                <c:pt idx="4">
                  <c:v>2.9697</c:v>
                </c:pt>
                <c:pt idx="5">
                  <c:v>2.9136000000000002</c:v>
                </c:pt>
                <c:pt idx="6">
                  <c:v>2.9136000000000002</c:v>
                </c:pt>
                <c:pt idx="7">
                  <c:v>2.8955000000000002</c:v>
                </c:pt>
                <c:pt idx="8">
                  <c:v>2.8450000000000002</c:v>
                </c:pt>
                <c:pt idx="9">
                  <c:v>2.8450000000000002</c:v>
                </c:pt>
                <c:pt idx="10">
                  <c:v>2.8450000000000002</c:v>
                </c:pt>
                <c:pt idx="11">
                  <c:v>2.8574999999999999</c:v>
                </c:pt>
                <c:pt idx="12">
                  <c:v>2.879</c:v>
                </c:pt>
                <c:pt idx="13">
                  <c:v>2.9096000000000002</c:v>
                </c:pt>
                <c:pt idx="14">
                  <c:v>2.9131</c:v>
                </c:pt>
                <c:pt idx="15">
                  <c:v>2.8895</c:v>
                </c:pt>
                <c:pt idx="16">
                  <c:v>2.8895</c:v>
                </c:pt>
                <c:pt idx="17">
                  <c:v>2.8895</c:v>
                </c:pt>
                <c:pt idx="18">
                  <c:v>2.8570000000000002</c:v>
                </c:pt>
                <c:pt idx="19">
                  <c:v>2.8174999999999999</c:v>
                </c:pt>
                <c:pt idx="20">
                  <c:v>2.7547999999999999</c:v>
                </c:pt>
                <c:pt idx="21">
                  <c:v>2.8065000000000002</c:v>
                </c:pt>
                <c:pt idx="22">
                  <c:v>2.7902</c:v>
                </c:pt>
                <c:pt idx="23">
                  <c:v>2.7902</c:v>
                </c:pt>
                <c:pt idx="24">
                  <c:v>2.7902</c:v>
                </c:pt>
                <c:pt idx="25">
                  <c:v>2.7383000000000002</c:v>
                </c:pt>
                <c:pt idx="26">
                  <c:v>2.7383000000000002</c:v>
                </c:pt>
                <c:pt idx="27">
                  <c:v>2.8079000000000001</c:v>
                </c:pt>
                <c:pt idx="28">
                  <c:v>2.7665999999999999</c:v>
                </c:pt>
                <c:pt idx="29">
                  <c:v>2.7181999999999999</c:v>
                </c:pt>
                <c:pt idx="30">
                  <c:v>2.7181999999999999</c:v>
                </c:pt>
                <c:pt idx="31">
                  <c:v>2.7181999999999999</c:v>
                </c:pt>
                <c:pt idx="32">
                  <c:v>2.6842000000000001</c:v>
                </c:pt>
                <c:pt idx="33">
                  <c:v>2.6842000000000001</c:v>
                </c:pt>
                <c:pt idx="34">
                  <c:v>2.6204000000000001</c:v>
                </c:pt>
                <c:pt idx="35">
                  <c:v>2.5535000000000001</c:v>
                </c:pt>
                <c:pt idx="36">
                  <c:v>2.6677</c:v>
                </c:pt>
                <c:pt idx="37">
                  <c:v>2.6677</c:v>
                </c:pt>
                <c:pt idx="38">
                  <c:v>2.6677</c:v>
                </c:pt>
                <c:pt idx="39">
                  <c:v>2.6960000000000002</c:v>
                </c:pt>
                <c:pt idx="40">
                  <c:v>2.7280000000000002</c:v>
                </c:pt>
                <c:pt idx="41">
                  <c:v>2.71</c:v>
                </c:pt>
                <c:pt idx="42">
                  <c:v>2.7421000000000002</c:v>
                </c:pt>
                <c:pt idx="43">
                  <c:v>2.7006999999999999</c:v>
                </c:pt>
                <c:pt idx="44">
                  <c:v>2.7006999999999999</c:v>
                </c:pt>
                <c:pt idx="45">
                  <c:v>2.7006999999999999</c:v>
                </c:pt>
                <c:pt idx="46">
                  <c:v>2.7023999999999999</c:v>
                </c:pt>
                <c:pt idx="47">
                  <c:v>2.7111999999999998</c:v>
                </c:pt>
                <c:pt idx="48">
                  <c:v>2.7218</c:v>
                </c:pt>
                <c:pt idx="49">
                  <c:v>2.7504</c:v>
                </c:pt>
                <c:pt idx="50">
                  <c:v>2.7841999999999998</c:v>
                </c:pt>
                <c:pt idx="51">
                  <c:v>2.7841999999999998</c:v>
                </c:pt>
                <c:pt idx="52">
                  <c:v>2.7841999999999998</c:v>
                </c:pt>
                <c:pt idx="53">
                  <c:v>2.7841999999999998</c:v>
                </c:pt>
                <c:pt idx="54">
                  <c:v>2.7391999999999999</c:v>
                </c:pt>
                <c:pt idx="55">
                  <c:v>2.7408999999999999</c:v>
                </c:pt>
                <c:pt idx="56">
                  <c:v>2.7157</c:v>
                </c:pt>
                <c:pt idx="57">
                  <c:v>2.7585000000000002</c:v>
                </c:pt>
                <c:pt idx="58">
                  <c:v>2.7585000000000002</c:v>
                </c:pt>
                <c:pt idx="59">
                  <c:v>2.7585000000000002</c:v>
                </c:pt>
                <c:pt idx="60">
                  <c:v>2.7440000000000002</c:v>
                </c:pt>
                <c:pt idx="61">
                  <c:v>2.7098</c:v>
                </c:pt>
                <c:pt idx="62">
                  <c:v>2.6775000000000002</c:v>
                </c:pt>
                <c:pt idx="63">
                  <c:v>2.6293000000000002</c:v>
                </c:pt>
                <c:pt idx="64">
                  <c:v>2.6842000000000001</c:v>
                </c:pt>
                <c:pt idx="65">
                  <c:v>2.6842000000000001</c:v>
                </c:pt>
                <c:pt idx="66">
                  <c:v>2.6842000000000001</c:v>
                </c:pt>
                <c:pt idx="67">
                  <c:v>2.7235</c:v>
                </c:pt>
                <c:pt idx="68">
                  <c:v>2.6983000000000001</c:v>
                </c:pt>
                <c:pt idx="69">
                  <c:v>2.6945999999999999</c:v>
                </c:pt>
                <c:pt idx="70">
                  <c:v>2.6572</c:v>
                </c:pt>
                <c:pt idx="71">
                  <c:v>2.6339000000000001</c:v>
                </c:pt>
                <c:pt idx="72">
                  <c:v>2.6339000000000001</c:v>
                </c:pt>
                <c:pt idx="73">
                  <c:v>2.6339000000000001</c:v>
                </c:pt>
                <c:pt idx="74">
                  <c:v>2.6536</c:v>
                </c:pt>
                <c:pt idx="75">
                  <c:v>2.6877</c:v>
                </c:pt>
                <c:pt idx="76">
                  <c:v>2.7021000000000002</c:v>
                </c:pt>
                <c:pt idx="77">
                  <c:v>2.6536</c:v>
                </c:pt>
                <c:pt idx="78">
                  <c:v>2.6625999999999999</c:v>
                </c:pt>
                <c:pt idx="79">
                  <c:v>2.6625999999999999</c:v>
                </c:pt>
                <c:pt idx="80">
                  <c:v>2.6625999999999999</c:v>
                </c:pt>
                <c:pt idx="81">
                  <c:v>2.6625999999999999</c:v>
                </c:pt>
                <c:pt idx="82">
                  <c:v>2.6339000000000001</c:v>
                </c:pt>
                <c:pt idx="83">
                  <c:v>2.6446999999999998</c:v>
                </c:pt>
                <c:pt idx="84">
                  <c:v>2.6913999999999998</c:v>
                </c:pt>
                <c:pt idx="85">
                  <c:v>2.6518000000000002</c:v>
                </c:pt>
                <c:pt idx="86">
                  <c:v>2.6518000000000002</c:v>
                </c:pt>
                <c:pt idx="87">
                  <c:v>2.6518000000000002</c:v>
                </c:pt>
                <c:pt idx="88">
                  <c:v>2.6625999999999999</c:v>
                </c:pt>
                <c:pt idx="89">
                  <c:v>2.6356999999999999</c:v>
                </c:pt>
                <c:pt idx="90">
                  <c:v>2.6825000000000001</c:v>
                </c:pt>
                <c:pt idx="91">
                  <c:v>2.7149999999999999</c:v>
                </c:pt>
                <c:pt idx="92">
                  <c:v>2.7530999999999999</c:v>
                </c:pt>
                <c:pt idx="93">
                  <c:v>2.7530999999999999</c:v>
                </c:pt>
                <c:pt idx="94">
                  <c:v>2.7530999999999999</c:v>
                </c:pt>
                <c:pt idx="95">
                  <c:v>2.7223000000000002</c:v>
                </c:pt>
                <c:pt idx="96">
                  <c:v>2.7168999999999999</c:v>
                </c:pt>
                <c:pt idx="97">
                  <c:v>2.6934</c:v>
                </c:pt>
                <c:pt idx="98">
                  <c:v>2.6393</c:v>
                </c:pt>
                <c:pt idx="99">
                  <c:v>2.6284999999999998</c:v>
                </c:pt>
                <c:pt idx="100">
                  <c:v>2.6284999999999998</c:v>
                </c:pt>
                <c:pt idx="101">
                  <c:v>2.6284999999999998</c:v>
                </c:pt>
                <c:pt idx="102">
                  <c:v>2.6393</c:v>
                </c:pt>
                <c:pt idx="103">
                  <c:v>2.6015000000000001</c:v>
                </c:pt>
                <c:pt idx="104">
                  <c:v>2.6213000000000002</c:v>
                </c:pt>
                <c:pt idx="105">
                  <c:v>2.6303000000000001</c:v>
                </c:pt>
                <c:pt idx="106">
                  <c:v>2.5871</c:v>
                </c:pt>
                <c:pt idx="107">
                  <c:v>2.5871</c:v>
                </c:pt>
                <c:pt idx="108">
                  <c:v>2.5871</c:v>
                </c:pt>
                <c:pt idx="109">
                  <c:v>2.6032999999999999</c:v>
                </c:pt>
                <c:pt idx="110">
                  <c:v>2.6122999999999998</c:v>
                </c:pt>
                <c:pt idx="111">
                  <c:v>2.5263</c:v>
                </c:pt>
                <c:pt idx="112">
                  <c:v>2.5369000000000002</c:v>
                </c:pt>
                <c:pt idx="113">
                  <c:v>2.4390000000000001</c:v>
                </c:pt>
                <c:pt idx="114">
                  <c:v>2.4390000000000001</c:v>
                </c:pt>
                <c:pt idx="115">
                  <c:v>2.4390000000000001</c:v>
                </c:pt>
                <c:pt idx="116">
                  <c:v>2.3982999999999999</c:v>
                </c:pt>
                <c:pt idx="117">
                  <c:v>2.423</c:v>
                </c:pt>
                <c:pt idx="118">
                  <c:v>2.3664999999999998</c:v>
                </c:pt>
                <c:pt idx="119">
                  <c:v>2.3946000000000001</c:v>
                </c:pt>
                <c:pt idx="120">
                  <c:v>2.4049999999999998</c:v>
                </c:pt>
                <c:pt idx="121">
                  <c:v>2.4049999999999998</c:v>
                </c:pt>
                <c:pt idx="122">
                  <c:v>2.4049999999999998</c:v>
                </c:pt>
                <c:pt idx="123">
                  <c:v>2.5009000000000001</c:v>
                </c:pt>
                <c:pt idx="124">
                  <c:v>2.4741</c:v>
                </c:pt>
                <c:pt idx="125">
                  <c:v>2.5240999999999998</c:v>
                </c:pt>
                <c:pt idx="126">
                  <c:v>2.5150999999999999</c:v>
                </c:pt>
                <c:pt idx="127">
                  <c:v>2.4954000000000001</c:v>
                </c:pt>
                <c:pt idx="128">
                  <c:v>2.4954000000000001</c:v>
                </c:pt>
                <c:pt idx="129">
                  <c:v>2.4954000000000001</c:v>
                </c:pt>
                <c:pt idx="130">
                  <c:v>2.5222000000000002</c:v>
                </c:pt>
                <c:pt idx="131">
                  <c:v>2.5005999999999999</c:v>
                </c:pt>
                <c:pt idx="132">
                  <c:v>2.4649000000000001</c:v>
                </c:pt>
                <c:pt idx="133">
                  <c:v>2.4969999999999999</c:v>
                </c:pt>
                <c:pt idx="134">
                  <c:v>2.5651000000000002</c:v>
                </c:pt>
                <c:pt idx="135">
                  <c:v>2.5651000000000002</c:v>
                </c:pt>
                <c:pt idx="136">
                  <c:v>2.5651000000000002</c:v>
                </c:pt>
                <c:pt idx="137">
                  <c:v>2.5543</c:v>
                </c:pt>
                <c:pt idx="138">
                  <c:v>2.5903999999999998</c:v>
                </c:pt>
                <c:pt idx="139">
                  <c:v>2.5939999999999999</c:v>
                </c:pt>
                <c:pt idx="140">
                  <c:v>2.5596000000000001</c:v>
                </c:pt>
                <c:pt idx="141">
                  <c:v>2.5596000000000001</c:v>
                </c:pt>
                <c:pt idx="142">
                  <c:v>2.5596000000000001</c:v>
                </c:pt>
                <c:pt idx="143">
                  <c:v>2.5596000000000001</c:v>
                </c:pt>
                <c:pt idx="144">
                  <c:v>2.5884999999999998</c:v>
                </c:pt>
                <c:pt idx="145">
                  <c:v>2.5649999999999999</c:v>
                </c:pt>
                <c:pt idx="146">
                  <c:v>2.5181</c:v>
                </c:pt>
                <c:pt idx="147">
                  <c:v>2.5325000000000002</c:v>
                </c:pt>
                <c:pt idx="148">
                  <c:v>2.4982000000000002</c:v>
                </c:pt>
                <c:pt idx="149">
                  <c:v>2.4982000000000002</c:v>
                </c:pt>
                <c:pt idx="150">
                  <c:v>2.4982000000000002</c:v>
                </c:pt>
                <c:pt idx="151">
                  <c:v>2.5251999999999999</c:v>
                </c:pt>
                <c:pt idx="152">
                  <c:v>2.5017999999999998</c:v>
                </c:pt>
                <c:pt idx="153">
                  <c:v>2.4998999999999998</c:v>
                </c:pt>
                <c:pt idx="154">
                  <c:v>2.5413999999999999</c:v>
                </c:pt>
                <c:pt idx="155">
                  <c:v>2.5249999999999999</c:v>
                </c:pt>
                <c:pt idx="156">
                  <c:v>2.5249999999999999</c:v>
                </c:pt>
                <c:pt idx="157">
                  <c:v>2.5249999999999999</c:v>
                </c:pt>
                <c:pt idx="158">
                  <c:v>2.4691999999999998</c:v>
                </c:pt>
                <c:pt idx="159">
                  <c:v>2.4565999999999999</c:v>
                </c:pt>
                <c:pt idx="160">
                  <c:v>2.4834999999999998</c:v>
                </c:pt>
                <c:pt idx="161">
                  <c:v>2.4422999999999999</c:v>
                </c:pt>
                <c:pt idx="162">
                  <c:v>2.4672000000000001</c:v>
                </c:pt>
                <c:pt idx="163">
                  <c:v>2.4672000000000001</c:v>
                </c:pt>
                <c:pt idx="164">
                  <c:v>2.4672000000000001</c:v>
                </c:pt>
                <c:pt idx="165">
                  <c:v>2.4015</c:v>
                </c:pt>
                <c:pt idx="166">
                  <c:v>2.4104000000000001</c:v>
                </c:pt>
                <c:pt idx="167">
                  <c:v>2.3732000000000002</c:v>
                </c:pt>
                <c:pt idx="168">
                  <c:v>2.3944000000000001</c:v>
                </c:pt>
                <c:pt idx="169">
                  <c:v>2.3908999999999998</c:v>
                </c:pt>
                <c:pt idx="170">
                  <c:v>2.3908999999999998</c:v>
                </c:pt>
                <c:pt idx="171">
                  <c:v>2.3908999999999998</c:v>
                </c:pt>
                <c:pt idx="172">
                  <c:v>2.4157000000000002</c:v>
                </c:pt>
                <c:pt idx="173">
                  <c:v>2.4264000000000001</c:v>
                </c:pt>
                <c:pt idx="174">
                  <c:v>2.3820000000000001</c:v>
                </c:pt>
                <c:pt idx="175">
                  <c:v>2.3184999999999998</c:v>
                </c:pt>
                <c:pt idx="176">
                  <c:v>2.3201999999999998</c:v>
                </c:pt>
                <c:pt idx="177">
                  <c:v>2.3201999999999998</c:v>
                </c:pt>
                <c:pt idx="178">
                  <c:v>2.3201999999999998</c:v>
                </c:pt>
                <c:pt idx="179">
                  <c:v>2.3201999999999998</c:v>
                </c:pt>
                <c:pt idx="180">
                  <c:v>2.2658</c:v>
                </c:pt>
                <c:pt idx="181">
                  <c:v>2.2605</c:v>
                </c:pt>
                <c:pt idx="182">
                  <c:v>2.2132999999999998</c:v>
                </c:pt>
                <c:pt idx="183">
                  <c:v>2.1246</c:v>
                </c:pt>
                <c:pt idx="184">
                  <c:v>2.1246</c:v>
                </c:pt>
                <c:pt idx="185">
                  <c:v>2.1246</c:v>
                </c:pt>
                <c:pt idx="186">
                  <c:v>2.0710000000000002</c:v>
                </c:pt>
                <c:pt idx="187">
                  <c:v>2.1295999999999999</c:v>
                </c:pt>
                <c:pt idx="188">
                  <c:v>2.1347999999999998</c:v>
                </c:pt>
                <c:pt idx="189">
                  <c:v>2.1173999999999999</c:v>
                </c:pt>
                <c:pt idx="190">
                  <c:v>2.0809000000000002</c:v>
                </c:pt>
                <c:pt idx="191">
                  <c:v>2.0809000000000002</c:v>
                </c:pt>
                <c:pt idx="192">
                  <c:v>2.0809000000000002</c:v>
                </c:pt>
                <c:pt idx="193">
                  <c:v>2.1484000000000001</c:v>
                </c:pt>
                <c:pt idx="194">
                  <c:v>2.1431</c:v>
                </c:pt>
                <c:pt idx="195">
                  <c:v>2.1204999999999998</c:v>
                </c:pt>
                <c:pt idx="196">
                  <c:v>2.0945</c:v>
                </c:pt>
                <c:pt idx="197">
                  <c:v>2.0804</c:v>
                </c:pt>
                <c:pt idx="198">
                  <c:v>2.0804</c:v>
                </c:pt>
                <c:pt idx="199">
                  <c:v>2.0804</c:v>
                </c:pt>
                <c:pt idx="200">
                  <c:v>2.0941999999999998</c:v>
                </c:pt>
                <c:pt idx="201">
                  <c:v>2.0594999999999999</c:v>
                </c:pt>
                <c:pt idx="202">
                  <c:v>2.0232999999999999</c:v>
                </c:pt>
                <c:pt idx="203">
                  <c:v>2.0284</c:v>
                </c:pt>
                <c:pt idx="204">
                  <c:v>2.0539999999999998</c:v>
                </c:pt>
                <c:pt idx="205">
                  <c:v>2.0539999999999998</c:v>
                </c:pt>
                <c:pt idx="206">
                  <c:v>2.0539999999999998</c:v>
                </c:pt>
                <c:pt idx="207">
                  <c:v>2.0143</c:v>
                </c:pt>
                <c:pt idx="208">
                  <c:v>1.9850000000000001</c:v>
                </c:pt>
                <c:pt idx="209">
                  <c:v>2.0468000000000002</c:v>
                </c:pt>
                <c:pt idx="210">
                  <c:v>2.0139999999999998</c:v>
                </c:pt>
                <c:pt idx="211">
                  <c:v>2.0051000000000001</c:v>
                </c:pt>
                <c:pt idx="212">
                  <c:v>2.0051000000000001</c:v>
                </c:pt>
                <c:pt idx="213">
                  <c:v>2.0051000000000001</c:v>
                </c:pt>
                <c:pt idx="214">
                  <c:v>2.024</c:v>
                </c:pt>
                <c:pt idx="215">
                  <c:v>1.974</c:v>
                </c:pt>
                <c:pt idx="216">
                  <c:v>1.9498</c:v>
                </c:pt>
                <c:pt idx="217">
                  <c:v>1.9498</c:v>
                </c:pt>
                <c:pt idx="218">
                  <c:v>2.0337999999999998</c:v>
                </c:pt>
                <c:pt idx="219">
                  <c:v>2.0337999999999998</c:v>
                </c:pt>
                <c:pt idx="220">
                  <c:v>2.0337999999999998</c:v>
                </c:pt>
                <c:pt idx="221">
                  <c:v>2.0476000000000001</c:v>
                </c:pt>
                <c:pt idx="222">
                  <c:v>2.0648</c:v>
                </c:pt>
                <c:pt idx="223">
                  <c:v>2.0613000000000001</c:v>
                </c:pt>
                <c:pt idx="224">
                  <c:v>2.1377999999999999</c:v>
                </c:pt>
                <c:pt idx="225">
                  <c:v>2.1219000000000001</c:v>
                </c:pt>
                <c:pt idx="226">
                  <c:v>2.1219000000000001</c:v>
                </c:pt>
                <c:pt idx="227">
                  <c:v>2.1219000000000001</c:v>
                </c:pt>
                <c:pt idx="228">
                  <c:v>2.0886999999999998</c:v>
                </c:pt>
                <c:pt idx="229">
                  <c:v>2.1025999999999998</c:v>
                </c:pt>
                <c:pt idx="230">
                  <c:v>2.0451000000000001</c:v>
                </c:pt>
                <c:pt idx="231">
                  <c:v>2.0242</c:v>
                </c:pt>
                <c:pt idx="232">
                  <c:v>2.0552000000000001</c:v>
                </c:pt>
                <c:pt idx="233">
                  <c:v>2.0552000000000001</c:v>
                </c:pt>
                <c:pt idx="234">
                  <c:v>2.0552000000000001</c:v>
                </c:pt>
                <c:pt idx="235">
                  <c:v>2.0464000000000002</c:v>
                </c:pt>
                <c:pt idx="236">
                  <c:v>2.0811999999999999</c:v>
                </c:pt>
                <c:pt idx="237">
                  <c:v>2.0428000000000002</c:v>
                </c:pt>
                <c:pt idx="238">
                  <c:v>2.081</c:v>
                </c:pt>
                <c:pt idx="239">
                  <c:v>2.0703</c:v>
                </c:pt>
                <c:pt idx="240">
                  <c:v>2.0703</c:v>
                </c:pt>
                <c:pt idx="241">
                  <c:v>2.0703</c:v>
                </c:pt>
                <c:pt idx="242">
                  <c:v>2.0649999999999999</c:v>
                </c:pt>
                <c:pt idx="243">
                  <c:v>2.0579999999999998</c:v>
                </c:pt>
                <c:pt idx="244">
                  <c:v>2.0144000000000002</c:v>
                </c:pt>
                <c:pt idx="245">
                  <c:v>1.8935</c:v>
                </c:pt>
                <c:pt idx="246">
                  <c:v>1.8452</c:v>
                </c:pt>
                <c:pt idx="247">
                  <c:v>1.8452</c:v>
                </c:pt>
                <c:pt idx="248">
                  <c:v>1.8452</c:v>
                </c:pt>
                <c:pt idx="249">
                  <c:v>1.7075</c:v>
                </c:pt>
                <c:pt idx="250">
                  <c:v>1.7022999999999999</c:v>
                </c:pt>
                <c:pt idx="251">
                  <c:v>1.7342</c:v>
                </c:pt>
                <c:pt idx="252">
                  <c:v>1.7172000000000001</c:v>
                </c:pt>
                <c:pt idx="253">
                  <c:v>1.7446999999999999</c:v>
                </c:pt>
                <c:pt idx="254">
                  <c:v>1.7446999999999999</c:v>
                </c:pt>
                <c:pt idx="255">
                  <c:v>1.7446999999999999</c:v>
                </c:pt>
                <c:pt idx="256">
                  <c:v>1.6454</c:v>
                </c:pt>
                <c:pt idx="257">
                  <c:v>1.7035</c:v>
                </c:pt>
                <c:pt idx="258">
                  <c:v>1.5791999999999999</c:v>
                </c:pt>
                <c:pt idx="259">
                  <c:v>1.5268999999999999</c:v>
                </c:pt>
                <c:pt idx="260">
                  <c:v>1.5538000000000001</c:v>
                </c:pt>
                <c:pt idx="261">
                  <c:v>1.5538000000000001</c:v>
                </c:pt>
                <c:pt idx="262">
                  <c:v>1.5538000000000001</c:v>
                </c:pt>
                <c:pt idx="263">
                  <c:v>1.6063000000000001</c:v>
                </c:pt>
                <c:pt idx="264">
                  <c:v>1.5555000000000001</c:v>
                </c:pt>
                <c:pt idx="265">
                  <c:v>1.5892999999999999</c:v>
                </c:pt>
                <c:pt idx="266">
                  <c:v>1.6131</c:v>
                </c:pt>
                <c:pt idx="267">
                  <c:v>1.5350999999999999</c:v>
                </c:pt>
                <c:pt idx="268">
                  <c:v>1.5350999999999999</c:v>
                </c:pt>
                <c:pt idx="269">
                  <c:v>1.5350999999999999</c:v>
                </c:pt>
                <c:pt idx="270">
                  <c:v>1.5350999999999999</c:v>
                </c:pt>
                <c:pt idx="271">
                  <c:v>1.4711000000000001</c:v>
                </c:pt>
                <c:pt idx="272">
                  <c:v>1.4794</c:v>
                </c:pt>
                <c:pt idx="273">
                  <c:v>1.4944999999999999</c:v>
                </c:pt>
                <c:pt idx="274">
                  <c:v>1.4961</c:v>
                </c:pt>
                <c:pt idx="275">
                  <c:v>1.4961</c:v>
                </c:pt>
                <c:pt idx="276">
                  <c:v>1.4961</c:v>
                </c:pt>
                <c:pt idx="277">
                  <c:v>1.4961</c:v>
                </c:pt>
                <c:pt idx="278">
                  <c:v>1.4573</c:v>
                </c:pt>
                <c:pt idx="279">
                  <c:v>1.4657</c:v>
                </c:pt>
                <c:pt idx="280">
                  <c:v>1.5586</c:v>
                </c:pt>
                <c:pt idx="281">
                  <c:v>1.5602</c:v>
                </c:pt>
                <c:pt idx="282">
                  <c:v>1.5602</c:v>
                </c:pt>
                <c:pt idx="283">
                  <c:v>1.5602</c:v>
                </c:pt>
                <c:pt idx="284">
                  <c:v>1.6437999999999999</c:v>
                </c:pt>
                <c:pt idx="285">
                  <c:v>1.7316</c:v>
                </c:pt>
                <c:pt idx="286">
                  <c:v>1.7384999999999999</c:v>
                </c:pt>
                <c:pt idx="287">
                  <c:v>1.7715000000000001</c:v>
                </c:pt>
                <c:pt idx="288">
                  <c:v>1.8957999999999999</c:v>
                </c:pt>
                <c:pt idx="289">
                  <c:v>1.8957999999999999</c:v>
                </c:pt>
                <c:pt idx="290">
                  <c:v>1.8957999999999999</c:v>
                </c:pt>
                <c:pt idx="291">
                  <c:v>1.8467</c:v>
                </c:pt>
                <c:pt idx="292">
                  <c:v>1.8012999999999999</c:v>
                </c:pt>
                <c:pt idx="293">
                  <c:v>1.7961</c:v>
                </c:pt>
                <c:pt idx="294">
                  <c:v>1.784</c:v>
                </c:pt>
                <c:pt idx="295">
                  <c:v>1.7215</c:v>
                </c:pt>
                <c:pt idx="296">
                  <c:v>1.7215</c:v>
                </c:pt>
                <c:pt idx="297">
                  <c:v>1.7215</c:v>
                </c:pt>
                <c:pt idx="298">
                  <c:v>1.7266999999999999</c:v>
                </c:pt>
                <c:pt idx="299">
                  <c:v>1.6456</c:v>
                </c:pt>
                <c:pt idx="300">
                  <c:v>1.7372000000000001</c:v>
                </c:pt>
                <c:pt idx="301">
                  <c:v>1.6920999999999999</c:v>
                </c:pt>
                <c:pt idx="302">
                  <c:v>1.6800999999999999</c:v>
                </c:pt>
                <c:pt idx="303">
                  <c:v>1.6800999999999999</c:v>
                </c:pt>
                <c:pt idx="304">
                  <c:v>1.6800999999999999</c:v>
                </c:pt>
                <c:pt idx="305">
                  <c:v>1.6646000000000001</c:v>
                </c:pt>
                <c:pt idx="306">
                  <c:v>1.6353</c:v>
                </c:pt>
                <c:pt idx="307">
                  <c:v>1.5992</c:v>
                </c:pt>
                <c:pt idx="308">
                  <c:v>1.5341</c:v>
                </c:pt>
                <c:pt idx="309">
                  <c:v>1.5289999999999999</c:v>
                </c:pt>
                <c:pt idx="310">
                  <c:v>1.5289999999999999</c:v>
                </c:pt>
                <c:pt idx="311">
                  <c:v>1.5289999999999999</c:v>
                </c:pt>
                <c:pt idx="312">
                  <c:v>1.5580000000000001</c:v>
                </c:pt>
                <c:pt idx="313">
                  <c:v>1.5288999999999999</c:v>
                </c:pt>
                <c:pt idx="314">
                  <c:v>1.5835999999999999</c:v>
                </c:pt>
                <c:pt idx="315">
                  <c:v>1.6680999999999999</c:v>
                </c:pt>
                <c:pt idx="316">
                  <c:v>1.7290000000000001</c:v>
                </c:pt>
                <c:pt idx="317">
                  <c:v>1.7290000000000001</c:v>
                </c:pt>
                <c:pt idx="318">
                  <c:v>1.7290000000000001</c:v>
                </c:pt>
                <c:pt idx="319">
                  <c:v>1.7290000000000001</c:v>
                </c:pt>
                <c:pt idx="320">
                  <c:v>1.7709999999999999</c:v>
                </c:pt>
                <c:pt idx="321">
                  <c:v>1.7395</c:v>
                </c:pt>
                <c:pt idx="322">
                  <c:v>1.7518</c:v>
                </c:pt>
                <c:pt idx="323">
                  <c:v>1.7536</c:v>
                </c:pt>
                <c:pt idx="324">
                  <c:v>1.7536</c:v>
                </c:pt>
                <c:pt idx="325">
                  <c:v>1.7536</c:v>
                </c:pt>
                <c:pt idx="326">
                  <c:v>1.7992999999999999</c:v>
                </c:pt>
                <c:pt idx="327">
                  <c:v>1.7606999999999999</c:v>
                </c:pt>
                <c:pt idx="328">
                  <c:v>1.7642</c:v>
                </c:pt>
                <c:pt idx="329">
                  <c:v>1.766</c:v>
                </c:pt>
                <c:pt idx="330">
                  <c:v>1.7943</c:v>
                </c:pt>
                <c:pt idx="331">
                  <c:v>1.7943</c:v>
                </c:pt>
                <c:pt idx="332">
                  <c:v>1.7943</c:v>
                </c:pt>
                <c:pt idx="333">
                  <c:v>1.8420000000000001</c:v>
                </c:pt>
                <c:pt idx="334">
                  <c:v>1.8385</c:v>
                </c:pt>
                <c:pt idx="335">
                  <c:v>1.7715000000000001</c:v>
                </c:pt>
                <c:pt idx="336">
                  <c:v>1.6910000000000001</c:v>
                </c:pt>
                <c:pt idx="337">
                  <c:v>1.7102999999999999</c:v>
                </c:pt>
                <c:pt idx="338">
                  <c:v>1.7102999999999999</c:v>
                </c:pt>
                <c:pt idx="339">
                  <c:v>1.7102999999999999</c:v>
                </c:pt>
                <c:pt idx="340">
                  <c:v>1.7769999999999999</c:v>
                </c:pt>
                <c:pt idx="341">
                  <c:v>1.8584000000000001</c:v>
                </c:pt>
                <c:pt idx="342">
                  <c:v>1.8283</c:v>
                </c:pt>
                <c:pt idx="343">
                  <c:v>1.9173</c:v>
                </c:pt>
                <c:pt idx="344">
                  <c:v>1.9417</c:v>
                </c:pt>
                <c:pt idx="345">
                  <c:v>1.9417</c:v>
                </c:pt>
                <c:pt idx="346">
                  <c:v>1.9417</c:v>
                </c:pt>
                <c:pt idx="347">
                  <c:v>1.9417</c:v>
                </c:pt>
                <c:pt idx="348">
                  <c:v>1.9347000000000001</c:v>
                </c:pt>
                <c:pt idx="349">
                  <c:v>1.8859999999999999</c:v>
                </c:pt>
                <c:pt idx="350">
                  <c:v>1.8186</c:v>
                </c:pt>
                <c:pt idx="351">
                  <c:v>1.8308</c:v>
                </c:pt>
                <c:pt idx="352">
                  <c:v>1.8308</c:v>
                </c:pt>
                <c:pt idx="353">
                  <c:v>1.8308</c:v>
                </c:pt>
                <c:pt idx="354">
                  <c:v>1.8152999999999999</c:v>
                </c:pt>
                <c:pt idx="355">
                  <c:v>1.7826</c:v>
                </c:pt>
                <c:pt idx="356">
                  <c:v>1.7448999999999999</c:v>
                </c:pt>
                <c:pt idx="357">
                  <c:v>1.7723</c:v>
                </c:pt>
                <c:pt idx="358">
                  <c:v>1.7706</c:v>
                </c:pt>
                <c:pt idx="359">
                  <c:v>1.7706</c:v>
                </c:pt>
                <c:pt idx="360">
                  <c:v>1.7706</c:v>
                </c:pt>
                <c:pt idx="361">
                  <c:v>1.7551000000000001</c:v>
                </c:pt>
                <c:pt idx="362">
                  <c:v>1.7414000000000001</c:v>
                </c:pt>
                <c:pt idx="363">
                  <c:v>1.7654000000000001</c:v>
                </c:pt>
                <c:pt idx="364">
                  <c:v>1.7654000000000001</c:v>
                </c:pt>
                <c:pt idx="365">
                  <c:v>1.7758</c:v>
                </c:pt>
                <c:pt idx="366">
                  <c:v>1.7758</c:v>
                </c:pt>
                <c:pt idx="367">
                  <c:v>1.7758</c:v>
                </c:pt>
                <c:pt idx="368">
                  <c:v>1.8189</c:v>
                </c:pt>
                <c:pt idx="369">
                  <c:v>1.7157</c:v>
                </c:pt>
                <c:pt idx="370">
                  <c:v>1.774</c:v>
                </c:pt>
                <c:pt idx="371">
                  <c:v>1.8103</c:v>
                </c:pt>
                <c:pt idx="372">
                  <c:v>1.8363</c:v>
                </c:pt>
                <c:pt idx="373">
                  <c:v>1.8363</c:v>
                </c:pt>
                <c:pt idx="374">
                  <c:v>1.8363</c:v>
                </c:pt>
                <c:pt idx="375">
                  <c:v>1.819</c:v>
                </c:pt>
                <c:pt idx="376">
                  <c:v>1.8415999999999999</c:v>
                </c:pt>
                <c:pt idx="377">
                  <c:v>1.7914000000000001</c:v>
                </c:pt>
                <c:pt idx="378">
                  <c:v>1.8922000000000001</c:v>
                </c:pt>
                <c:pt idx="379">
                  <c:v>1.8226</c:v>
                </c:pt>
                <c:pt idx="380">
                  <c:v>1.8226</c:v>
                </c:pt>
                <c:pt idx="381">
                  <c:v>1.8226</c:v>
                </c:pt>
                <c:pt idx="382">
                  <c:v>1.8713</c:v>
                </c:pt>
                <c:pt idx="383">
                  <c:v>1.8801000000000001</c:v>
                </c:pt>
                <c:pt idx="384">
                  <c:v>1.9169</c:v>
                </c:pt>
                <c:pt idx="385">
                  <c:v>1.9204000000000001</c:v>
                </c:pt>
                <c:pt idx="386">
                  <c:v>1.9171</c:v>
                </c:pt>
                <c:pt idx="387">
                  <c:v>1.9171</c:v>
                </c:pt>
                <c:pt idx="388">
                  <c:v>1.9171</c:v>
                </c:pt>
                <c:pt idx="389">
                  <c:v>1.9294</c:v>
                </c:pt>
                <c:pt idx="390">
                  <c:v>1.8996</c:v>
                </c:pt>
                <c:pt idx="391">
                  <c:v>1.8996</c:v>
                </c:pt>
                <c:pt idx="392">
                  <c:v>1.8944000000000001</c:v>
                </c:pt>
                <c:pt idx="393">
                  <c:v>1.8752</c:v>
                </c:pt>
                <c:pt idx="394">
                  <c:v>1.8752</c:v>
                </c:pt>
                <c:pt idx="395">
                  <c:v>1.8752</c:v>
                </c:pt>
                <c:pt idx="396">
                  <c:v>1.8788</c:v>
                </c:pt>
                <c:pt idx="397">
                  <c:v>1.9175</c:v>
                </c:pt>
                <c:pt idx="398">
                  <c:v>1.9175</c:v>
                </c:pt>
                <c:pt idx="399">
                  <c:v>1.8771</c:v>
                </c:pt>
                <c:pt idx="400">
                  <c:v>1.7881</c:v>
                </c:pt>
                <c:pt idx="401">
                  <c:v>1.7881</c:v>
                </c:pt>
                <c:pt idx="402">
                  <c:v>1.7881</c:v>
                </c:pt>
                <c:pt idx="403">
                  <c:v>1.8089999999999999</c:v>
                </c:pt>
                <c:pt idx="404">
                  <c:v>1.8177000000000001</c:v>
                </c:pt>
                <c:pt idx="405">
                  <c:v>1.8737999999999999</c:v>
                </c:pt>
                <c:pt idx="406">
                  <c:v>1.8545</c:v>
                </c:pt>
                <c:pt idx="407">
                  <c:v>1.8196000000000001</c:v>
                </c:pt>
                <c:pt idx="408">
                  <c:v>1.8196000000000001</c:v>
                </c:pt>
                <c:pt idx="409">
                  <c:v>1.8196000000000001</c:v>
                </c:pt>
                <c:pt idx="410">
                  <c:v>1.8459000000000001</c:v>
                </c:pt>
                <c:pt idx="411">
                  <c:v>1.8109</c:v>
                </c:pt>
                <c:pt idx="412">
                  <c:v>1.7829999999999999</c:v>
                </c:pt>
                <c:pt idx="413">
                  <c:v>1.8073999999999999</c:v>
                </c:pt>
                <c:pt idx="414">
                  <c:v>1.8214999999999999</c:v>
                </c:pt>
                <c:pt idx="415">
                  <c:v>1.8214999999999999</c:v>
                </c:pt>
                <c:pt idx="416">
                  <c:v>1.8214999999999999</c:v>
                </c:pt>
                <c:pt idx="417">
                  <c:v>1.8214999999999999</c:v>
                </c:pt>
                <c:pt idx="418">
                  <c:v>1.7743</c:v>
                </c:pt>
                <c:pt idx="419">
                  <c:v>1.7690999999999999</c:v>
                </c:pt>
                <c:pt idx="420">
                  <c:v>1.7324999999999999</c:v>
                </c:pt>
                <c:pt idx="421">
                  <c:v>1.6839</c:v>
                </c:pt>
                <c:pt idx="422">
                  <c:v>1.6839</c:v>
                </c:pt>
                <c:pt idx="423">
                  <c:v>1.6839</c:v>
                </c:pt>
                <c:pt idx="424">
                  <c:v>1.6080000000000001</c:v>
                </c:pt>
                <c:pt idx="425">
                  <c:v>1.6561999999999999</c:v>
                </c:pt>
                <c:pt idx="426">
                  <c:v>1.5839000000000001</c:v>
                </c:pt>
                <c:pt idx="427">
                  <c:v>1.5855999999999999</c:v>
                </c:pt>
                <c:pt idx="428">
                  <c:v>1.5067999999999999</c:v>
                </c:pt>
                <c:pt idx="429">
                  <c:v>1.5067999999999999</c:v>
                </c:pt>
                <c:pt idx="430">
                  <c:v>1.5067999999999999</c:v>
                </c:pt>
                <c:pt idx="431">
                  <c:v>1.5271999999999999</c:v>
                </c:pt>
                <c:pt idx="432">
                  <c:v>1.5991</c:v>
                </c:pt>
                <c:pt idx="433">
                  <c:v>1.6508</c:v>
                </c:pt>
                <c:pt idx="434">
                  <c:v>1.6422000000000001</c:v>
                </c:pt>
                <c:pt idx="435">
                  <c:v>1.5833999999999999</c:v>
                </c:pt>
                <c:pt idx="436">
                  <c:v>1.5833999999999999</c:v>
                </c:pt>
                <c:pt idx="437">
                  <c:v>1.5833999999999999</c:v>
                </c:pt>
                <c:pt idx="438">
                  <c:v>1.5696000000000001</c:v>
                </c:pt>
                <c:pt idx="439">
                  <c:v>1.6006</c:v>
                </c:pt>
                <c:pt idx="440">
                  <c:v>1.6333</c:v>
                </c:pt>
                <c:pt idx="441">
                  <c:v>1.6173</c:v>
                </c:pt>
                <c:pt idx="442">
                  <c:v>1.5848</c:v>
                </c:pt>
                <c:pt idx="443">
                  <c:v>1.5848</c:v>
                </c:pt>
                <c:pt idx="444">
                  <c:v>1.5848</c:v>
                </c:pt>
                <c:pt idx="445">
                  <c:v>1.5848</c:v>
                </c:pt>
                <c:pt idx="446">
                  <c:v>1.5609999999999999</c:v>
                </c:pt>
                <c:pt idx="447">
                  <c:v>1.5661</c:v>
                </c:pt>
                <c:pt idx="448">
                  <c:v>1.5152000000000001</c:v>
                </c:pt>
                <c:pt idx="449">
                  <c:v>1.4713000000000001</c:v>
                </c:pt>
                <c:pt idx="450">
                  <c:v>1.4713000000000001</c:v>
                </c:pt>
                <c:pt idx="451">
                  <c:v>1.4713000000000001</c:v>
                </c:pt>
                <c:pt idx="452">
                  <c:v>1.3705000000000001</c:v>
                </c:pt>
                <c:pt idx="453">
                  <c:v>1.3521000000000001</c:v>
                </c:pt>
                <c:pt idx="454">
                  <c:v>1.3371</c:v>
                </c:pt>
                <c:pt idx="455">
                  <c:v>1.2606999999999999</c:v>
                </c:pt>
                <c:pt idx="456">
                  <c:v>1.1486000000000001</c:v>
                </c:pt>
                <c:pt idx="457">
                  <c:v>1.1486000000000001</c:v>
                </c:pt>
                <c:pt idx="458">
                  <c:v>1.1486000000000001</c:v>
                </c:pt>
                <c:pt idx="459">
                  <c:v>1.1632</c:v>
                </c:pt>
                <c:pt idx="460">
                  <c:v>0.999</c:v>
                </c:pt>
                <c:pt idx="461">
                  <c:v>1.0522</c:v>
                </c:pt>
                <c:pt idx="462">
                  <c:v>0.91200000000000003</c:v>
                </c:pt>
                <c:pt idx="463">
                  <c:v>0.76229999999999998</c:v>
                </c:pt>
                <c:pt idx="464">
                  <c:v>0.76229999999999998</c:v>
                </c:pt>
                <c:pt idx="465">
                  <c:v>0.76229999999999998</c:v>
                </c:pt>
                <c:pt idx="466">
                  <c:v>0.54069999999999996</c:v>
                </c:pt>
                <c:pt idx="467">
                  <c:v>0.80300000000000005</c:v>
                </c:pt>
                <c:pt idx="468">
                  <c:v>0.86950000000000005</c:v>
                </c:pt>
                <c:pt idx="469">
                  <c:v>0.80420000000000003</c:v>
                </c:pt>
                <c:pt idx="470">
                  <c:v>0.96030000000000004</c:v>
                </c:pt>
                <c:pt idx="471">
                  <c:v>0.96030000000000004</c:v>
                </c:pt>
                <c:pt idx="472">
                  <c:v>0.96030000000000004</c:v>
                </c:pt>
                <c:pt idx="473">
                  <c:v>0.71819999999999995</c:v>
                </c:pt>
                <c:pt idx="474">
                  <c:v>1.0784</c:v>
                </c:pt>
                <c:pt idx="475">
                  <c:v>1.1915</c:v>
                </c:pt>
                <c:pt idx="476">
                  <c:v>1.1404000000000001</c:v>
                </c:pt>
                <c:pt idx="477">
                  <c:v>0.84540000000000004</c:v>
                </c:pt>
                <c:pt idx="478">
                  <c:v>0.84540000000000004</c:v>
                </c:pt>
                <c:pt idx="479">
                  <c:v>0.84540000000000004</c:v>
                </c:pt>
                <c:pt idx="480">
                  <c:v>0.7863</c:v>
                </c:pt>
                <c:pt idx="481">
                  <c:v>0.84660000000000002</c:v>
                </c:pt>
                <c:pt idx="482">
                  <c:v>0.86729999999999996</c:v>
                </c:pt>
                <c:pt idx="483">
                  <c:v>0.84470000000000001</c:v>
                </c:pt>
                <c:pt idx="484">
                  <c:v>0.67459999999999998</c:v>
                </c:pt>
                <c:pt idx="485">
                  <c:v>0.67459999999999998</c:v>
                </c:pt>
                <c:pt idx="486">
                  <c:v>0.67459999999999998</c:v>
                </c:pt>
                <c:pt idx="487">
                  <c:v>0.72640000000000005</c:v>
                </c:pt>
                <c:pt idx="488">
                  <c:v>0.66949999999999998</c:v>
                </c:pt>
                <c:pt idx="489">
                  <c:v>0.58320000000000005</c:v>
                </c:pt>
                <c:pt idx="490">
                  <c:v>0.59699999999999998</c:v>
                </c:pt>
                <c:pt idx="491">
                  <c:v>0.5948</c:v>
                </c:pt>
                <c:pt idx="492">
                  <c:v>0.5948</c:v>
                </c:pt>
                <c:pt idx="493">
                  <c:v>0.5948</c:v>
                </c:pt>
                <c:pt idx="494">
                  <c:v>0.66979999999999995</c:v>
                </c:pt>
                <c:pt idx="495">
                  <c:v>0.71220000000000006</c:v>
                </c:pt>
                <c:pt idx="496">
                  <c:v>0.7722</c:v>
                </c:pt>
                <c:pt idx="497">
                  <c:v>0.71909999999999996</c:v>
                </c:pt>
                <c:pt idx="498">
                  <c:v>0.71909999999999996</c:v>
                </c:pt>
                <c:pt idx="499">
                  <c:v>0.71909999999999996</c:v>
                </c:pt>
                <c:pt idx="500">
                  <c:v>0.71909999999999996</c:v>
                </c:pt>
                <c:pt idx="501">
                  <c:v>0.77129999999999999</c:v>
                </c:pt>
                <c:pt idx="502">
                  <c:v>0.752</c:v>
                </c:pt>
                <c:pt idx="503">
                  <c:v>0.63160000000000005</c:v>
                </c:pt>
                <c:pt idx="504">
                  <c:v>0.62670000000000003</c:v>
                </c:pt>
                <c:pt idx="505">
                  <c:v>0.64170000000000005</c:v>
                </c:pt>
                <c:pt idx="506">
                  <c:v>0.64170000000000005</c:v>
                </c:pt>
                <c:pt idx="507">
                  <c:v>0.64170000000000005</c:v>
                </c:pt>
                <c:pt idx="508">
                  <c:v>0.60529999999999995</c:v>
                </c:pt>
                <c:pt idx="509">
                  <c:v>0.56910000000000005</c:v>
                </c:pt>
                <c:pt idx="510">
                  <c:v>0.61899999999999999</c:v>
                </c:pt>
                <c:pt idx="511">
                  <c:v>0.60150000000000003</c:v>
                </c:pt>
                <c:pt idx="512">
                  <c:v>0.6008</c:v>
                </c:pt>
                <c:pt idx="513">
                  <c:v>0.6008</c:v>
                </c:pt>
                <c:pt idx="514">
                  <c:v>0.6008</c:v>
                </c:pt>
                <c:pt idx="515">
                  <c:v>0.66049999999999998</c:v>
                </c:pt>
                <c:pt idx="516">
                  <c:v>0.6129</c:v>
                </c:pt>
                <c:pt idx="517">
                  <c:v>0.62690000000000001</c:v>
                </c:pt>
                <c:pt idx="518">
                  <c:v>0.63929999999999998</c:v>
                </c:pt>
                <c:pt idx="519">
                  <c:v>0.61180000000000001</c:v>
                </c:pt>
                <c:pt idx="520">
                  <c:v>0.61180000000000001</c:v>
                </c:pt>
                <c:pt idx="521">
                  <c:v>0.61180000000000001</c:v>
                </c:pt>
                <c:pt idx="522">
                  <c:v>0.63360000000000005</c:v>
                </c:pt>
                <c:pt idx="523">
                  <c:v>0.66190000000000004</c:v>
                </c:pt>
                <c:pt idx="524">
                  <c:v>0.70299999999999996</c:v>
                </c:pt>
                <c:pt idx="525">
                  <c:v>0.64090000000000003</c:v>
                </c:pt>
                <c:pt idx="526">
                  <c:v>0.68310000000000004</c:v>
                </c:pt>
                <c:pt idx="527">
                  <c:v>0.68310000000000004</c:v>
                </c:pt>
                <c:pt idx="528">
                  <c:v>0.68310000000000004</c:v>
                </c:pt>
                <c:pt idx="529">
                  <c:v>0.70989999999999998</c:v>
                </c:pt>
                <c:pt idx="530">
                  <c:v>0.66510000000000002</c:v>
                </c:pt>
                <c:pt idx="531">
                  <c:v>0.65249999999999997</c:v>
                </c:pt>
                <c:pt idx="532">
                  <c:v>0.62180000000000002</c:v>
                </c:pt>
                <c:pt idx="533">
                  <c:v>0.64280000000000004</c:v>
                </c:pt>
                <c:pt idx="534">
                  <c:v>0.64280000000000004</c:v>
                </c:pt>
                <c:pt idx="535">
                  <c:v>0.64280000000000004</c:v>
                </c:pt>
                <c:pt idx="536">
                  <c:v>0.72570000000000001</c:v>
                </c:pt>
                <c:pt idx="537">
                  <c:v>0.68820000000000003</c:v>
                </c:pt>
                <c:pt idx="538">
                  <c:v>0.68010000000000004</c:v>
                </c:pt>
                <c:pt idx="539">
                  <c:v>0.67200000000000004</c:v>
                </c:pt>
                <c:pt idx="540">
                  <c:v>0.65910000000000002</c:v>
                </c:pt>
                <c:pt idx="541">
                  <c:v>0.65910000000000002</c:v>
                </c:pt>
                <c:pt idx="542">
                  <c:v>0.65910000000000002</c:v>
                </c:pt>
                <c:pt idx="543">
                  <c:v>0.65910000000000002</c:v>
                </c:pt>
                <c:pt idx="544">
                  <c:v>0.69650000000000001</c:v>
                </c:pt>
                <c:pt idx="545">
                  <c:v>0.68189999999999995</c:v>
                </c:pt>
                <c:pt idx="546">
                  <c:v>0.69</c:v>
                </c:pt>
                <c:pt idx="547">
                  <c:v>0.65259999999999996</c:v>
                </c:pt>
                <c:pt idx="548">
                  <c:v>0.65259999999999996</c:v>
                </c:pt>
                <c:pt idx="549">
                  <c:v>0.65259999999999996</c:v>
                </c:pt>
                <c:pt idx="550">
                  <c:v>0.65910000000000002</c:v>
                </c:pt>
                <c:pt idx="551">
                  <c:v>0.68520000000000003</c:v>
                </c:pt>
                <c:pt idx="552">
                  <c:v>0.74580000000000002</c:v>
                </c:pt>
                <c:pt idx="553">
                  <c:v>0.82340000000000002</c:v>
                </c:pt>
                <c:pt idx="554">
                  <c:v>0.89510000000000001</c:v>
                </c:pt>
                <c:pt idx="555">
                  <c:v>0.89510000000000001</c:v>
                </c:pt>
                <c:pt idx="556">
                  <c:v>0.89510000000000001</c:v>
                </c:pt>
                <c:pt idx="557">
                  <c:v>0.87519999999999998</c:v>
                </c:pt>
                <c:pt idx="558">
                  <c:v>0.82530000000000003</c:v>
                </c:pt>
                <c:pt idx="559">
                  <c:v>0.72629999999999995</c:v>
                </c:pt>
                <c:pt idx="560">
                  <c:v>0.66900000000000004</c:v>
                </c:pt>
                <c:pt idx="561">
                  <c:v>0.70340000000000003</c:v>
                </c:pt>
                <c:pt idx="562">
                  <c:v>0.70340000000000003</c:v>
                </c:pt>
                <c:pt idx="563">
                  <c:v>0.70340000000000003</c:v>
                </c:pt>
                <c:pt idx="564">
                  <c:v>0.72150000000000003</c:v>
                </c:pt>
                <c:pt idx="565">
                  <c:v>0.75280000000000002</c:v>
                </c:pt>
                <c:pt idx="566">
                  <c:v>0.73799999999999999</c:v>
                </c:pt>
                <c:pt idx="567">
                  <c:v>0.70840000000000003</c:v>
                </c:pt>
                <c:pt idx="568">
                  <c:v>0.69369999999999998</c:v>
                </c:pt>
                <c:pt idx="569">
                  <c:v>0.69369999999999998</c:v>
                </c:pt>
                <c:pt idx="570">
                  <c:v>0.69369999999999998</c:v>
                </c:pt>
                <c:pt idx="571">
                  <c:v>0.70850000000000002</c:v>
                </c:pt>
                <c:pt idx="572">
                  <c:v>0.71179999999999999</c:v>
                </c:pt>
                <c:pt idx="573">
                  <c:v>0.67900000000000005</c:v>
                </c:pt>
                <c:pt idx="574">
                  <c:v>0.68559999999999999</c:v>
                </c:pt>
                <c:pt idx="575">
                  <c:v>0.64129999999999998</c:v>
                </c:pt>
                <c:pt idx="576">
                  <c:v>0.64129999999999998</c:v>
                </c:pt>
                <c:pt idx="577">
                  <c:v>0.64129999999999998</c:v>
                </c:pt>
                <c:pt idx="578">
                  <c:v>0.62339999999999995</c:v>
                </c:pt>
                <c:pt idx="579">
                  <c:v>0.65610000000000002</c:v>
                </c:pt>
                <c:pt idx="580">
                  <c:v>0.67579999999999996</c:v>
                </c:pt>
                <c:pt idx="581">
                  <c:v>0.66930000000000001</c:v>
                </c:pt>
                <c:pt idx="582">
                  <c:v>0.66930000000000001</c:v>
                </c:pt>
                <c:pt idx="583">
                  <c:v>0.66930000000000001</c:v>
                </c:pt>
                <c:pt idx="584">
                  <c:v>0.66930000000000001</c:v>
                </c:pt>
                <c:pt idx="585">
                  <c:v>0.67589999999999995</c:v>
                </c:pt>
                <c:pt idx="586">
                  <c:v>0.63970000000000005</c:v>
                </c:pt>
                <c:pt idx="587">
                  <c:v>0.66439999999999999</c:v>
                </c:pt>
                <c:pt idx="588">
                  <c:v>0.61350000000000005</c:v>
                </c:pt>
                <c:pt idx="589">
                  <c:v>0.64470000000000005</c:v>
                </c:pt>
                <c:pt idx="590">
                  <c:v>0.64470000000000005</c:v>
                </c:pt>
                <c:pt idx="591">
                  <c:v>0.64470000000000005</c:v>
                </c:pt>
                <c:pt idx="592">
                  <c:v>0.61839999999999995</c:v>
                </c:pt>
                <c:pt idx="593">
                  <c:v>0.62329999999999997</c:v>
                </c:pt>
                <c:pt idx="594">
                  <c:v>0.62990000000000002</c:v>
                </c:pt>
                <c:pt idx="595">
                  <c:v>0.61680000000000001</c:v>
                </c:pt>
                <c:pt idx="596">
                  <c:v>0.62660000000000005</c:v>
                </c:pt>
                <c:pt idx="597">
                  <c:v>0.62660000000000005</c:v>
                </c:pt>
                <c:pt idx="598">
                  <c:v>0.62660000000000005</c:v>
                </c:pt>
                <c:pt idx="599">
                  <c:v>0.61019999999999996</c:v>
                </c:pt>
                <c:pt idx="600">
                  <c:v>0.60040000000000004</c:v>
                </c:pt>
                <c:pt idx="601">
                  <c:v>0.59709999999999996</c:v>
                </c:pt>
                <c:pt idx="602">
                  <c:v>0.57740000000000002</c:v>
                </c:pt>
                <c:pt idx="603">
                  <c:v>0.58879999999999999</c:v>
                </c:pt>
                <c:pt idx="604">
                  <c:v>0.58879999999999999</c:v>
                </c:pt>
                <c:pt idx="605">
                  <c:v>0.58879999999999999</c:v>
                </c:pt>
                <c:pt idx="606">
                  <c:v>0.61509999999999998</c:v>
                </c:pt>
                <c:pt idx="607">
                  <c:v>0.57899999999999996</c:v>
                </c:pt>
                <c:pt idx="608">
                  <c:v>0.57410000000000005</c:v>
                </c:pt>
                <c:pt idx="609">
                  <c:v>0.54620000000000002</c:v>
                </c:pt>
                <c:pt idx="610">
                  <c:v>0.5282</c:v>
                </c:pt>
                <c:pt idx="611">
                  <c:v>0.5282</c:v>
                </c:pt>
                <c:pt idx="612">
                  <c:v>0.5282</c:v>
                </c:pt>
                <c:pt idx="613">
                  <c:v>0.55430000000000001</c:v>
                </c:pt>
                <c:pt idx="614">
                  <c:v>0.50690000000000002</c:v>
                </c:pt>
                <c:pt idx="615">
                  <c:v>0.54769999999999996</c:v>
                </c:pt>
                <c:pt idx="616">
                  <c:v>0.53620000000000001</c:v>
                </c:pt>
                <c:pt idx="617">
                  <c:v>0.56399999999999995</c:v>
                </c:pt>
                <c:pt idx="618">
                  <c:v>0.56399999999999995</c:v>
                </c:pt>
                <c:pt idx="619">
                  <c:v>0.56399999999999995</c:v>
                </c:pt>
                <c:pt idx="620">
                  <c:v>0.57550000000000001</c:v>
                </c:pt>
                <c:pt idx="621">
                  <c:v>0.64149999999999996</c:v>
                </c:pt>
                <c:pt idx="622">
                  <c:v>0.67469999999999997</c:v>
                </c:pt>
                <c:pt idx="623">
                  <c:v>0.7208</c:v>
                </c:pt>
                <c:pt idx="624">
                  <c:v>0.70940000000000003</c:v>
                </c:pt>
                <c:pt idx="625">
                  <c:v>0.70940000000000003</c:v>
                </c:pt>
                <c:pt idx="626">
                  <c:v>0.70940000000000003</c:v>
                </c:pt>
                <c:pt idx="627">
                  <c:v>0.68820000000000003</c:v>
                </c:pt>
                <c:pt idx="628">
                  <c:v>0.66869999999999996</c:v>
                </c:pt>
                <c:pt idx="629">
                  <c:v>0.68010000000000004</c:v>
                </c:pt>
                <c:pt idx="630">
                  <c:v>0.65090000000000003</c:v>
                </c:pt>
                <c:pt idx="631">
                  <c:v>0.62819999999999998</c:v>
                </c:pt>
                <c:pt idx="632">
                  <c:v>0.62819999999999998</c:v>
                </c:pt>
                <c:pt idx="633">
                  <c:v>0.62819999999999998</c:v>
                </c:pt>
                <c:pt idx="634">
                  <c:v>0.6542</c:v>
                </c:pt>
                <c:pt idx="635">
                  <c:v>0.6835</c:v>
                </c:pt>
                <c:pt idx="636">
                  <c:v>0.68840000000000001</c:v>
                </c:pt>
                <c:pt idx="637">
                  <c:v>0.75219999999999998</c:v>
                </c:pt>
                <c:pt idx="638">
                  <c:v>0.72109999999999996</c:v>
                </c:pt>
                <c:pt idx="639">
                  <c:v>0.72109999999999996</c:v>
                </c:pt>
                <c:pt idx="640">
                  <c:v>0.72109999999999996</c:v>
                </c:pt>
                <c:pt idx="641">
                  <c:v>0.70479999999999998</c:v>
                </c:pt>
                <c:pt idx="642">
                  <c:v>0.66890000000000005</c:v>
                </c:pt>
                <c:pt idx="643">
                  <c:v>0.64770000000000005</c:v>
                </c:pt>
                <c:pt idx="644">
                  <c:v>0.63470000000000004</c:v>
                </c:pt>
                <c:pt idx="645">
                  <c:v>0.71799999999999997</c:v>
                </c:pt>
                <c:pt idx="646">
                  <c:v>0.71799999999999997</c:v>
                </c:pt>
                <c:pt idx="647">
                  <c:v>0.71799999999999997</c:v>
                </c:pt>
                <c:pt idx="648">
                  <c:v>0.71799999999999997</c:v>
                </c:pt>
                <c:pt idx="649">
                  <c:v>0.67879999999999996</c:v>
                </c:pt>
                <c:pt idx="650">
                  <c:v>0.70009999999999994</c:v>
                </c:pt>
                <c:pt idx="651">
                  <c:v>0.67720000000000002</c:v>
                </c:pt>
                <c:pt idx="652">
                  <c:v>0.66579999999999995</c:v>
                </c:pt>
                <c:pt idx="653">
                  <c:v>0.66579999999999995</c:v>
                </c:pt>
                <c:pt idx="654">
                  <c:v>0.66579999999999995</c:v>
                </c:pt>
                <c:pt idx="655">
                  <c:v>0.67230000000000001</c:v>
                </c:pt>
                <c:pt idx="656">
                  <c:v>0.67889999999999995</c:v>
                </c:pt>
                <c:pt idx="657">
                  <c:v>0.69689999999999996</c:v>
                </c:pt>
                <c:pt idx="658">
                  <c:v>0.68869999999999998</c:v>
                </c:pt>
                <c:pt idx="659">
                  <c:v>0.69369999999999998</c:v>
                </c:pt>
                <c:pt idx="660">
                  <c:v>0.69369999999999998</c:v>
                </c:pt>
                <c:pt idx="661">
                  <c:v>0.69369999999999998</c:v>
                </c:pt>
                <c:pt idx="662">
                  <c:v>0.66579999999999995</c:v>
                </c:pt>
                <c:pt idx="663">
                  <c:v>0.67079999999999995</c:v>
                </c:pt>
                <c:pt idx="664">
                  <c:v>0.6724</c:v>
                </c:pt>
                <c:pt idx="665">
                  <c:v>0.66590000000000005</c:v>
                </c:pt>
                <c:pt idx="666">
                  <c:v>0.65439999999999998</c:v>
                </c:pt>
                <c:pt idx="667">
                  <c:v>0.65439999999999998</c:v>
                </c:pt>
                <c:pt idx="668">
                  <c:v>0.65439999999999998</c:v>
                </c:pt>
                <c:pt idx="669">
                  <c:v>0.65280000000000005</c:v>
                </c:pt>
                <c:pt idx="670">
                  <c:v>0.64949999999999997</c:v>
                </c:pt>
                <c:pt idx="671">
                  <c:v>0.68400000000000005</c:v>
                </c:pt>
                <c:pt idx="672">
                  <c:v>0.6774</c:v>
                </c:pt>
                <c:pt idx="673">
                  <c:v>0.70050000000000001</c:v>
                </c:pt>
                <c:pt idx="674">
                  <c:v>0.70050000000000001</c:v>
                </c:pt>
                <c:pt idx="675">
                  <c:v>0.70050000000000001</c:v>
                </c:pt>
                <c:pt idx="676">
                  <c:v>0.78169999999999995</c:v>
                </c:pt>
                <c:pt idx="677">
                  <c:v>0.73529999999999995</c:v>
                </c:pt>
                <c:pt idx="678">
                  <c:v>0.78680000000000005</c:v>
                </c:pt>
                <c:pt idx="679">
                  <c:v>0.78520000000000001</c:v>
                </c:pt>
                <c:pt idx="680">
                  <c:v>0.77370000000000005</c:v>
                </c:pt>
                <c:pt idx="681">
                  <c:v>0.77370000000000005</c:v>
                </c:pt>
                <c:pt idx="682">
                  <c:v>0.77370000000000005</c:v>
                </c:pt>
                <c:pt idx="683">
                  <c:v>0.77370000000000005</c:v>
                </c:pt>
                <c:pt idx="684">
                  <c:v>0.72719999999999996</c:v>
                </c:pt>
                <c:pt idx="685">
                  <c:v>0.72560000000000002</c:v>
                </c:pt>
                <c:pt idx="686">
                  <c:v>0.73219999999999996</c:v>
                </c:pt>
                <c:pt idx="687">
                  <c:v>0.74560000000000004</c:v>
                </c:pt>
                <c:pt idx="688">
                  <c:v>0.74560000000000004</c:v>
                </c:pt>
                <c:pt idx="689">
                  <c:v>0.74560000000000004</c:v>
                </c:pt>
                <c:pt idx="690">
                  <c:v>0.76900000000000002</c:v>
                </c:pt>
                <c:pt idx="691">
                  <c:v>0.78569999999999995</c:v>
                </c:pt>
                <c:pt idx="692">
                  <c:v>0.8226</c:v>
                </c:pt>
                <c:pt idx="693">
                  <c:v>0.85619999999999996</c:v>
                </c:pt>
                <c:pt idx="694">
                  <c:v>0.84289999999999998</c:v>
                </c:pt>
                <c:pt idx="695">
                  <c:v>0.84289999999999998</c:v>
                </c:pt>
                <c:pt idx="696">
                  <c:v>0.84289999999999998</c:v>
                </c:pt>
                <c:pt idx="697">
                  <c:v>0.80100000000000005</c:v>
                </c:pt>
                <c:pt idx="698">
                  <c:v>0.76759999999999995</c:v>
                </c:pt>
                <c:pt idx="699">
                  <c:v>0.77100000000000002</c:v>
                </c:pt>
                <c:pt idx="700">
                  <c:v>0.82299999999999995</c:v>
                </c:pt>
                <c:pt idx="701">
                  <c:v>0.87370000000000003</c:v>
                </c:pt>
                <c:pt idx="702">
                  <c:v>0.87370000000000003</c:v>
                </c:pt>
                <c:pt idx="703">
                  <c:v>0.87370000000000003</c:v>
                </c:pt>
                <c:pt idx="704">
                  <c:v>0.84340000000000004</c:v>
                </c:pt>
                <c:pt idx="705">
                  <c:v>0.89929999999999999</c:v>
                </c:pt>
                <c:pt idx="706">
                  <c:v>0.76290000000000002</c:v>
                </c:pt>
                <c:pt idx="707">
                  <c:v>0.76290000000000002</c:v>
                </c:pt>
                <c:pt idx="708">
                  <c:v>0.81850000000000001</c:v>
                </c:pt>
                <c:pt idx="709">
                  <c:v>0.81850000000000001</c:v>
                </c:pt>
                <c:pt idx="710">
                  <c:v>0.81850000000000001</c:v>
                </c:pt>
                <c:pt idx="711">
                  <c:v>0.92349999999999999</c:v>
                </c:pt>
                <c:pt idx="712">
                  <c:v>0.95950000000000002</c:v>
                </c:pt>
                <c:pt idx="713">
                  <c:v>0.97529999999999994</c:v>
                </c:pt>
                <c:pt idx="714">
                  <c:v>0.88149999999999995</c:v>
                </c:pt>
                <c:pt idx="715">
                  <c:v>0.89629999999999999</c:v>
                </c:pt>
                <c:pt idx="716">
                  <c:v>0.89629999999999999</c:v>
                </c:pt>
                <c:pt idx="717">
                  <c:v>0.89629999999999999</c:v>
                </c:pt>
                <c:pt idx="718">
                  <c:v>0.90610000000000002</c:v>
                </c:pt>
                <c:pt idx="719">
                  <c:v>0.85699999999999998</c:v>
                </c:pt>
                <c:pt idx="720">
                  <c:v>0.87009999999999998</c:v>
                </c:pt>
                <c:pt idx="721">
                  <c:v>0.82930000000000004</c:v>
                </c:pt>
                <c:pt idx="722">
                  <c:v>0.82430000000000003</c:v>
                </c:pt>
                <c:pt idx="723">
                  <c:v>0.82430000000000003</c:v>
                </c:pt>
                <c:pt idx="724">
                  <c:v>0.82430000000000003</c:v>
                </c:pt>
                <c:pt idx="725">
                  <c:v>0.85370000000000001</c:v>
                </c:pt>
                <c:pt idx="726">
                  <c:v>0.87990000000000002</c:v>
                </c:pt>
                <c:pt idx="727">
                  <c:v>0.88160000000000005</c:v>
                </c:pt>
                <c:pt idx="728">
                  <c:v>0.88160000000000005</c:v>
                </c:pt>
                <c:pt idx="729">
                  <c:v>0.83730000000000004</c:v>
                </c:pt>
                <c:pt idx="730">
                  <c:v>1.4713000000000001</c:v>
                </c:pt>
                <c:pt idx="731">
                  <c:v>1.4713000000000001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7C-4F94-8D68-FFF51939EFEA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F17C-4F94-8D68-FFF51939EFEA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43433</c:v>
                </c:pt>
                <c:pt idx="1">
                  <c:v>43434</c:v>
                </c:pt>
                <c:pt idx="2">
                  <c:v>43435</c:v>
                </c:pt>
                <c:pt idx="3">
                  <c:v>43436</c:v>
                </c:pt>
                <c:pt idx="4">
                  <c:v>43437</c:v>
                </c:pt>
                <c:pt idx="5">
                  <c:v>43438</c:v>
                </c:pt>
                <c:pt idx="6">
                  <c:v>43439</c:v>
                </c:pt>
                <c:pt idx="7">
                  <c:v>43440</c:v>
                </c:pt>
                <c:pt idx="8">
                  <c:v>43441</c:v>
                </c:pt>
                <c:pt idx="9">
                  <c:v>43442</c:v>
                </c:pt>
                <c:pt idx="10">
                  <c:v>43443</c:v>
                </c:pt>
                <c:pt idx="11">
                  <c:v>43444</c:v>
                </c:pt>
                <c:pt idx="12">
                  <c:v>43445</c:v>
                </c:pt>
                <c:pt idx="13">
                  <c:v>43446</c:v>
                </c:pt>
                <c:pt idx="14">
                  <c:v>43447</c:v>
                </c:pt>
                <c:pt idx="15">
                  <c:v>43448</c:v>
                </c:pt>
                <c:pt idx="16">
                  <c:v>43449</c:v>
                </c:pt>
                <c:pt idx="17">
                  <c:v>43450</c:v>
                </c:pt>
                <c:pt idx="18">
                  <c:v>43451</c:v>
                </c:pt>
                <c:pt idx="19">
                  <c:v>43452</c:v>
                </c:pt>
                <c:pt idx="20">
                  <c:v>43453</c:v>
                </c:pt>
                <c:pt idx="21">
                  <c:v>43454</c:v>
                </c:pt>
                <c:pt idx="22">
                  <c:v>43455</c:v>
                </c:pt>
                <c:pt idx="23">
                  <c:v>43456</c:v>
                </c:pt>
                <c:pt idx="24">
                  <c:v>43457</c:v>
                </c:pt>
                <c:pt idx="25">
                  <c:v>43458</c:v>
                </c:pt>
                <c:pt idx="26">
                  <c:v>43459</c:v>
                </c:pt>
                <c:pt idx="27">
                  <c:v>43460</c:v>
                </c:pt>
                <c:pt idx="28">
                  <c:v>43461</c:v>
                </c:pt>
                <c:pt idx="29">
                  <c:v>43462</c:v>
                </c:pt>
                <c:pt idx="30">
                  <c:v>43463</c:v>
                </c:pt>
                <c:pt idx="31">
                  <c:v>43464</c:v>
                </c:pt>
                <c:pt idx="32">
                  <c:v>43465</c:v>
                </c:pt>
                <c:pt idx="33">
                  <c:v>43466</c:v>
                </c:pt>
                <c:pt idx="34">
                  <c:v>43467</c:v>
                </c:pt>
                <c:pt idx="35">
                  <c:v>43468</c:v>
                </c:pt>
                <c:pt idx="36">
                  <c:v>43469</c:v>
                </c:pt>
                <c:pt idx="37">
                  <c:v>43470</c:v>
                </c:pt>
                <c:pt idx="38">
                  <c:v>43471</c:v>
                </c:pt>
                <c:pt idx="39">
                  <c:v>43472</c:v>
                </c:pt>
                <c:pt idx="40">
                  <c:v>43473</c:v>
                </c:pt>
                <c:pt idx="41">
                  <c:v>43474</c:v>
                </c:pt>
                <c:pt idx="42">
                  <c:v>43475</c:v>
                </c:pt>
                <c:pt idx="43">
                  <c:v>43476</c:v>
                </c:pt>
                <c:pt idx="44">
                  <c:v>43477</c:v>
                </c:pt>
                <c:pt idx="45">
                  <c:v>43478</c:v>
                </c:pt>
                <c:pt idx="46">
                  <c:v>43479</c:v>
                </c:pt>
                <c:pt idx="47">
                  <c:v>43480</c:v>
                </c:pt>
                <c:pt idx="48">
                  <c:v>43481</c:v>
                </c:pt>
                <c:pt idx="49">
                  <c:v>43482</c:v>
                </c:pt>
                <c:pt idx="50">
                  <c:v>43483</c:v>
                </c:pt>
                <c:pt idx="51">
                  <c:v>43484</c:v>
                </c:pt>
                <c:pt idx="52">
                  <c:v>43485</c:v>
                </c:pt>
                <c:pt idx="53">
                  <c:v>43486</c:v>
                </c:pt>
                <c:pt idx="54">
                  <c:v>43487</c:v>
                </c:pt>
                <c:pt idx="55">
                  <c:v>43488</c:v>
                </c:pt>
                <c:pt idx="56">
                  <c:v>43489</c:v>
                </c:pt>
                <c:pt idx="57">
                  <c:v>43490</c:v>
                </c:pt>
                <c:pt idx="58">
                  <c:v>43491</c:v>
                </c:pt>
                <c:pt idx="59">
                  <c:v>43492</c:v>
                </c:pt>
                <c:pt idx="60">
                  <c:v>43493</c:v>
                </c:pt>
                <c:pt idx="61">
                  <c:v>43494</c:v>
                </c:pt>
                <c:pt idx="62">
                  <c:v>43495</c:v>
                </c:pt>
                <c:pt idx="63">
                  <c:v>43496</c:v>
                </c:pt>
                <c:pt idx="64">
                  <c:v>43497</c:v>
                </c:pt>
                <c:pt idx="65">
                  <c:v>43498</c:v>
                </c:pt>
                <c:pt idx="66">
                  <c:v>43499</c:v>
                </c:pt>
                <c:pt idx="67">
                  <c:v>43500</c:v>
                </c:pt>
                <c:pt idx="68">
                  <c:v>43501</c:v>
                </c:pt>
                <c:pt idx="69">
                  <c:v>43502</c:v>
                </c:pt>
                <c:pt idx="70">
                  <c:v>43503</c:v>
                </c:pt>
                <c:pt idx="71">
                  <c:v>43504</c:v>
                </c:pt>
                <c:pt idx="72">
                  <c:v>43505</c:v>
                </c:pt>
                <c:pt idx="73">
                  <c:v>43506</c:v>
                </c:pt>
                <c:pt idx="74">
                  <c:v>43507</c:v>
                </c:pt>
                <c:pt idx="75">
                  <c:v>43508</c:v>
                </c:pt>
                <c:pt idx="76">
                  <c:v>43509</c:v>
                </c:pt>
                <c:pt idx="77">
                  <c:v>43510</c:v>
                </c:pt>
                <c:pt idx="78">
                  <c:v>43511</c:v>
                </c:pt>
                <c:pt idx="79">
                  <c:v>43512</c:v>
                </c:pt>
                <c:pt idx="80">
                  <c:v>43513</c:v>
                </c:pt>
                <c:pt idx="81">
                  <c:v>43514</c:v>
                </c:pt>
                <c:pt idx="82">
                  <c:v>43515</c:v>
                </c:pt>
                <c:pt idx="83">
                  <c:v>43516</c:v>
                </c:pt>
                <c:pt idx="84">
                  <c:v>43517</c:v>
                </c:pt>
                <c:pt idx="85">
                  <c:v>43518</c:v>
                </c:pt>
                <c:pt idx="86">
                  <c:v>43519</c:v>
                </c:pt>
                <c:pt idx="87">
                  <c:v>43520</c:v>
                </c:pt>
                <c:pt idx="88">
                  <c:v>43521</c:v>
                </c:pt>
                <c:pt idx="89">
                  <c:v>43522</c:v>
                </c:pt>
                <c:pt idx="90">
                  <c:v>43523</c:v>
                </c:pt>
                <c:pt idx="91">
                  <c:v>43524</c:v>
                </c:pt>
                <c:pt idx="92">
                  <c:v>43525</c:v>
                </c:pt>
                <c:pt idx="93">
                  <c:v>43526</c:v>
                </c:pt>
                <c:pt idx="94">
                  <c:v>43527</c:v>
                </c:pt>
                <c:pt idx="95">
                  <c:v>43528</c:v>
                </c:pt>
                <c:pt idx="96">
                  <c:v>43529</c:v>
                </c:pt>
                <c:pt idx="97">
                  <c:v>43530</c:v>
                </c:pt>
                <c:pt idx="98">
                  <c:v>43531</c:v>
                </c:pt>
                <c:pt idx="99">
                  <c:v>43532</c:v>
                </c:pt>
                <c:pt idx="100">
                  <c:v>43533</c:v>
                </c:pt>
                <c:pt idx="101">
                  <c:v>43534</c:v>
                </c:pt>
                <c:pt idx="102">
                  <c:v>43535</c:v>
                </c:pt>
                <c:pt idx="103">
                  <c:v>43536</c:v>
                </c:pt>
                <c:pt idx="104">
                  <c:v>43537</c:v>
                </c:pt>
                <c:pt idx="105">
                  <c:v>43538</c:v>
                </c:pt>
                <c:pt idx="106">
                  <c:v>43539</c:v>
                </c:pt>
                <c:pt idx="107">
                  <c:v>43540</c:v>
                </c:pt>
                <c:pt idx="108">
                  <c:v>43541</c:v>
                </c:pt>
                <c:pt idx="109">
                  <c:v>43542</c:v>
                </c:pt>
                <c:pt idx="110">
                  <c:v>43543</c:v>
                </c:pt>
                <c:pt idx="111">
                  <c:v>43544</c:v>
                </c:pt>
                <c:pt idx="112">
                  <c:v>43545</c:v>
                </c:pt>
                <c:pt idx="113">
                  <c:v>43546</c:v>
                </c:pt>
                <c:pt idx="114">
                  <c:v>43547</c:v>
                </c:pt>
                <c:pt idx="115">
                  <c:v>43548</c:v>
                </c:pt>
                <c:pt idx="116">
                  <c:v>43549</c:v>
                </c:pt>
                <c:pt idx="117">
                  <c:v>43550</c:v>
                </c:pt>
                <c:pt idx="118">
                  <c:v>43551</c:v>
                </c:pt>
                <c:pt idx="119">
                  <c:v>43552</c:v>
                </c:pt>
                <c:pt idx="120">
                  <c:v>43553</c:v>
                </c:pt>
                <c:pt idx="121">
                  <c:v>43554</c:v>
                </c:pt>
                <c:pt idx="122">
                  <c:v>43555</c:v>
                </c:pt>
                <c:pt idx="123">
                  <c:v>43556</c:v>
                </c:pt>
                <c:pt idx="124">
                  <c:v>43557</c:v>
                </c:pt>
                <c:pt idx="125">
                  <c:v>43558</c:v>
                </c:pt>
                <c:pt idx="126">
                  <c:v>43559</c:v>
                </c:pt>
                <c:pt idx="127">
                  <c:v>43560</c:v>
                </c:pt>
                <c:pt idx="128">
                  <c:v>43561</c:v>
                </c:pt>
                <c:pt idx="129">
                  <c:v>43562</c:v>
                </c:pt>
                <c:pt idx="130">
                  <c:v>43563</c:v>
                </c:pt>
                <c:pt idx="131">
                  <c:v>43564</c:v>
                </c:pt>
                <c:pt idx="132">
                  <c:v>43565</c:v>
                </c:pt>
                <c:pt idx="133">
                  <c:v>43566</c:v>
                </c:pt>
                <c:pt idx="134">
                  <c:v>43567</c:v>
                </c:pt>
                <c:pt idx="135">
                  <c:v>43568</c:v>
                </c:pt>
                <c:pt idx="136">
                  <c:v>43569</c:v>
                </c:pt>
                <c:pt idx="137">
                  <c:v>43570</c:v>
                </c:pt>
                <c:pt idx="138">
                  <c:v>43571</c:v>
                </c:pt>
                <c:pt idx="139">
                  <c:v>43572</c:v>
                </c:pt>
                <c:pt idx="140">
                  <c:v>43573</c:v>
                </c:pt>
                <c:pt idx="141">
                  <c:v>43574</c:v>
                </c:pt>
                <c:pt idx="142">
                  <c:v>43575</c:v>
                </c:pt>
                <c:pt idx="143">
                  <c:v>43576</c:v>
                </c:pt>
                <c:pt idx="144">
                  <c:v>43577</c:v>
                </c:pt>
                <c:pt idx="145">
                  <c:v>43578</c:v>
                </c:pt>
                <c:pt idx="146">
                  <c:v>43579</c:v>
                </c:pt>
                <c:pt idx="147">
                  <c:v>43580</c:v>
                </c:pt>
                <c:pt idx="148">
                  <c:v>43581</c:v>
                </c:pt>
                <c:pt idx="149">
                  <c:v>43582</c:v>
                </c:pt>
                <c:pt idx="150">
                  <c:v>43583</c:v>
                </c:pt>
                <c:pt idx="151">
                  <c:v>43584</c:v>
                </c:pt>
                <c:pt idx="152">
                  <c:v>43585</c:v>
                </c:pt>
                <c:pt idx="153">
                  <c:v>43586</c:v>
                </c:pt>
                <c:pt idx="154">
                  <c:v>43587</c:v>
                </c:pt>
                <c:pt idx="155">
                  <c:v>43588</c:v>
                </c:pt>
                <c:pt idx="156">
                  <c:v>43589</c:v>
                </c:pt>
                <c:pt idx="157">
                  <c:v>43590</c:v>
                </c:pt>
                <c:pt idx="158">
                  <c:v>43591</c:v>
                </c:pt>
                <c:pt idx="159">
                  <c:v>43592</c:v>
                </c:pt>
                <c:pt idx="160">
                  <c:v>43593</c:v>
                </c:pt>
                <c:pt idx="161">
                  <c:v>43594</c:v>
                </c:pt>
                <c:pt idx="162">
                  <c:v>43595</c:v>
                </c:pt>
                <c:pt idx="163">
                  <c:v>43596</c:v>
                </c:pt>
                <c:pt idx="164">
                  <c:v>43597</c:v>
                </c:pt>
                <c:pt idx="165">
                  <c:v>43598</c:v>
                </c:pt>
                <c:pt idx="166">
                  <c:v>43599</c:v>
                </c:pt>
                <c:pt idx="167">
                  <c:v>43600</c:v>
                </c:pt>
                <c:pt idx="168">
                  <c:v>43601</c:v>
                </c:pt>
                <c:pt idx="169">
                  <c:v>43602</c:v>
                </c:pt>
                <c:pt idx="170">
                  <c:v>43603</c:v>
                </c:pt>
                <c:pt idx="171">
                  <c:v>43604</c:v>
                </c:pt>
                <c:pt idx="172">
                  <c:v>43605</c:v>
                </c:pt>
                <c:pt idx="173">
                  <c:v>43606</c:v>
                </c:pt>
                <c:pt idx="174">
                  <c:v>43607</c:v>
                </c:pt>
                <c:pt idx="175">
                  <c:v>43608</c:v>
                </c:pt>
                <c:pt idx="176">
                  <c:v>43609</c:v>
                </c:pt>
                <c:pt idx="177">
                  <c:v>43610</c:v>
                </c:pt>
                <c:pt idx="178">
                  <c:v>43611</c:v>
                </c:pt>
                <c:pt idx="179">
                  <c:v>43612</c:v>
                </c:pt>
                <c:pt idx="180">
                  <c:v>43613</c:v>
                </c:pt>
                <c:pt idx="181">
                  <c:v>43614</c:v>
                </c:pt>
                <c:pt idx="182">
                  <c:v>43615</c:v>
                </c:pt>
                <c:pt idx="183">
                  <c:v>43616</c:v>
                </c:pt>
                <c:pt idx="184">
                  <c:v>43617</c:v>
                </c:pt>
                <c:pt idx="185">
                  <c:v>43618</c:v>
                </c:pt>
                <c:pt idx="186">
                  <c:v>43619</c:v>
                </c:pt>
                <c:pt idx="187">
                  <c:v>43620</c:v>
                </c:pt>
                <c:pt idx="188">
                  <c:v>43621</c:v>
                </c:pt>
                <c:pt idx="189">
                  <c:v>43622</c:v>
                </c:pt>
                <c:pt idx="190">
                  <c:v>43623</c:v>
                </c:pt>
                <c:pt idx="191">
                  <c:v>43624</c:v>
                </c:pt>
                <c:pt idx="192">
                  <c:v>43625</c:v>
                </c:pt>
                <c:pt idx="193">
                  <c:v>43626</c:v>
                </c:pt>
                <c:pt idx="194">
                  <c:v>43627</c:v>
                </c:pt>
                <c:pt idx="195">
                  <c:v>43628</c:v>
                </c:pt>
                <c:pt idx="196">
                  <c:v>43629</c:v>
                </c:pt>
                <c:pt idx="197">
                  <c:v>43630</c:v>
                </c:pt>
                <c:pt idx="198">
                  <c:v>43631</c:v>
                </c:pt>
                <c:pt idx="199">
                  <c:v>43632</c:v>
                </c:pt>
                <c:pt idx="200">
                  <c:v>43633</c:v>
                </c:pt>
                <c:pt idx="201">
                  <c:v>43634</c:v>
                </c:pt>
                <c:pt idx="202">
                  <c:v>43635</c:v>
                </c:pt>
                <c:pt idx="203">
                  <c:v>43636</c:v>
                </c:pt>
                <c:pt idx="204">
                  <c:v>43637</c:v>
                </c:pt>
                <c:pt idx="205">
                  <c:v>43638</c:v>
                </c:pt>
                <c:pt idx="206">
                  <c:v>43639</c:v>
                </c:pt>
                <c:pt idx="207">
                  <c:v>43640</c:v>
                </c:pt>
                <c:pt idx="208">
                  <c:v>43641</c:v>
                </c:pt>
                <c:pt idx="209">
                  <c:v>43642</c:v>
                </c:pt>
                <c:pt idx="210">
                  <c:v>43643</c:v>
                </c:pt>
                <c:pt idx="211">
                  <c:v>43644</c:v>
                </c:pt>
                <c:pt idx="212">
                  <c:v>43645</c:v>
                </c:pt>
                <c:pt idx="213">
                  <c:v>43646</c:v>
                </c:pt>
                <c:pt idx="214">
                  <c:v>43647</c:v>
                </c:pt>
                <c:pt idx="215">
                  <c:v>43648</c:v>
                </c:pt>
                <c:pt idx="216">
                  <c:v>43649</c:v>
                </c:pt>
                <c:pt idx="217">
                  <c:v>43650</c:v>
                </c:pt>
                <c:pt idx="218">
                  <c:v>43651</c:v>
                </c:pt>
                <c:pt idx="219">
                  <c:v>43652</c:v>
                </c:pt>
                <c:pt idx="220">
                  <c:v>43653</c:v>
                </c:pt>
                <c:pt idx="221">
                  <c:v>43654</c:v>
                </c:pt>
                <c:pt idx="222">
                  <c:v>43655</c:v>
                </c:pt>
                <c:pt idx="223">
                  <c:v>43656</c:v>
                </c:pt>
                <c:pt idx="224">
                  <c:v>43657</c:v>
                </c:pt>
                <c:pt idx="225">
                  <c:v>43658</c:v>
                </c:pt>
                <c:pt idx="226">
                  <c:v>43659</c:v>
                </c:pt>
                <c:pt idx="227">
                  <c:v>43660</c:v>
                </c:pt>
                <c:pt idx="228">
                  <c:v>43661</c:v>
                </c:pt>
                <c:pt idx="229">
                  <c:v>43662</c:v>
                </c:pt>
                <c:pt idx="230">
                  <c:v>43663</c:v>
                </c:pt>
                <c:pt idx="231">
                  <c:v>43664</c:v>
                </c:pt>
                <c:pt idx="232">
                  <c:v>43665</c:v>
                </c:pt>
                <c:pt idx="233">
                  <c:v>43666</c:v>
                </c:pt>
                <c:pt idx="234">
                  <c:v>43667</c:v>
                </c:pt>
                <c:pt idx="235">
                  <c:v>43668</c:v>
                </c:pt>
                <c:pt idx="236">
                  <c:v>43669</c:v>
                </c:pt>
                <c:pt idx="237">
                  <c:v>43670</c:v>
                </c:pt>
                <c:pt idx="238">
                  <c:v>43671</c:v>
                </c:pt>
                <c:pt idx="239">
                  <c:v>43672</c:v>
                </c:pt>
                <c:pt idx="240">
                  <c:v>43673</c:v>
                </c:pt>
                <c:pt idx="241">
                  <c:v>43674</c:v>
                </c:pt>
                <c:pt idx="242">
                  <c:v>43675</c:v>
                </c:pt>
                <c:pt idx="243">
                  <c:v>43676</c:v>
                </c:pt>
                <c:pt idx="244">
                  <c:v>43677</c:v>
                </c:pt>
                <c:pt idx="245">
                  <c:v>43678</c:v>
                </c:pt>
                <c:pt idx="246">
                  <c:v>43679</c:v>
                </c:pt>
                <c:pt idx="247">
                  <c:v>43680</c:v>
                </c:pt>
                <c:pt idx="248">
                  <c:v>43681</c:v>
                </c:pt>
                <c:pt idx="249">
                  <c:v>43682</c:v>
                </c:pt>
                <c:pt idx="250">
                  <c:v>43683</c:v>
                </c:pt>
                <c:pt idx="251">
                  <c:v>43684</c:v>
                </c:pt>
                <c:pt idx="252">
                  <c:v>43685</c:v>
                </c:pt>
                <c:pt idx="253">
                  <c:v>43686</c:v>
                </c:pt>
                <c:pt idx="254">
                  <c:v>43687</c:v>
                </c:pt>
                <c:pt idx="255">
                  <c:v>43688</c:v>
                </c:pt>
                <c:pt idx="256">
                  <c:v>43689</c:v>
                </c:pt>
                <c:pt idx="257">
                  <c:v>43690</c:v>
                </c:pt>
                <c:pt idx="258">
                  <c:v>43691</c:v>
                </c:pt>
                <c:pt idx="259">
                  <c:v>43692</c:v>
                </c:pt>
                <c:pt idx="260">
                  <c:v>43693</c:v>
                </c:pt>
                <c:pt idx="261">
                  <c:v>43694</c:v>
                </c:pt>
                <c:pt idx="262">
                  <c:v>43695</c:v>
                </c:pt>
                <c:pt idx="263">
                  <c:v>43696</c:v>
                </c:pt>
                <c:pt idx="264">
                  <c:v>43697</c:v>
                </c:pt>
                <c:pt idx="265">
                  <c:v>43698</c:v>
                </c:pt>
                <c:pt idx="266">
                  <c:v>43699</c:v>
                </c:pt>
                <c:pt idx="267">
                  <c:v>43700</c:v>
                </c:pt>
                <c:pt idx="268">
                  <c:v>43701</c:v>
                </c:pt>
                <c:pt idx="269">
                  <c:v>43702</c:v>
                </c:pt>
                <c:pt idx="270">
                  <c:v>43703</c:v>
                </c:pt>
                <c:pt idx="271">
                  <c:v>43704</c:v>
                </c:pt>
                <c:pt idx="272">
                  <c:v>43705</c:v>
                </c:pt>
                <c:pt idx="273">
                  <c:v>43706</c:v>
                </c:pt>
                <c:pt idx="274">
                  <c:v>43707</c:v>
                </c:pt>
                <c:pt idx="275">
                  <c:v>43708</c:v>
                </c:pt>
                <c:pt idx="276">
                  <c:v>43709</c:v>
                </c:pt>
                <c:pt idx="277">
                  <c:v>43710</c:v>
                </c:pt>
                <c:pt idx="278">
                  <c:v>43711</c:v>
                </c:pt>
                <c:pt idx="279">
                  <c:v>43712</c:v>
                </c:pt>
                <c:pt idx="280">
                  <c:v>43713</c:v>
                </c:pt>
                <c:pt idx="281">
                  <c:v>43714</c:v>
                </c:pt>
                <c:pt idx="282">
                  <c:v>43715</c:v>
                </c:pt>
                <c:pt idx="283">
                  <c:v>43716</c:v>
                </c:pt>
                <c:pt idx="284">
                  <c:v>43717</c:v>
                </c:pt>
                <c:pt idx="285">
                  <c:v>43718</c:v>
                </c:pt>
                <c:pt idx="286">
                  <c:v>43719</c:v>
                </c:pt>
                <c:pt idx="287">
                  <c:v>43720</c:v>
                </c:pt>
                <c:pt idx="288">
                  <c:v>43721</c:v>
                </c:pt>
                <c:pt idx="289">
                  <c:v>43722</c:v>
                </c:pt>
                <c:pt idx="290">
                  <c:v>43723</c:v>
                </c:pt>
                <c:pt idx="291">
                  <c:v>43724</c:v>
                </c:pt>
                <c:pt idx="292">
                  <c:v>43725</c:v>
                </c:pt>
                <c:pt idx="293">
                  <c:v>43726</c:v>
                </c:pt>
                <c:pt idx="294">
                  <c:v>43727</c:v>
                </c:pt>
                <c:pt idx="295">
                  <c:v>43728</c:v>
                </c:pt>
                <c:pt idx="296">
                  <c:v>43729</c:v>
                </c:pt>
                <c:pt idx="297">
                  <c:v>43730</c:v>
                </c:pt>
                <c:pt idx="298">
                  <c:v>43731</c:v>
                </c:pt>
                <c:pt idx="299">
                  <c:v>43732</c:v>
                </c:pt>
                <c:pt idx="300">
                  <c:v>43733</c:v>
                </c:pt>
                <c:pt idx="301">
                  <c:v>43734</c:v>
                </c:pt>
                <c:pt idx="302">
                  <c:v>43735</c:v>
                </c:pt>
                <c:pt idx="303">
                  <c:v>43736</c:v>
                </c:pt>
                <c:pt idx="304">
                  <c:v>43737</c:v>
                </c:pt>
                <c:pt idx="305">
                  <c:v>43738</c:v>
                </c:pt>
                <c:pt idx="306">
                  <c:v>43739</c:v>
                </c:pt>
                <c:pt idx="307">
                  <c:v>43740</c:v>
                </c:pt>
                <c:pt idx="308">
                  <c:v>43741</c:v>
                </c:pt>
                <c:pt idx="309">
                  <c:v>43742</c:v>
                </c:pt>
                <c:pt idx="310">
                  <c:v>43743</c:v>
                </c:pt>
                <c:pt idx="311">
                  <c:v>43744</c:v>
                </c:pt>
                <c:pt idx="312">
                  <c:v>43745</c:v>
                </c:pt>
                <c:pt idx="313">
                  <c:v>43746</c:v>
                </c:pt>
                <c:pt idx="314">
                  <c:v>43747</c:v>
                </c:pt>
                <c:pt idx="315">
                  <c:v>43748</c:v>
                </c:pt>
                <c:pt idx="316">
                  <c:v>43749</c:v>
                </c:pt>
                <c:pt idx="317">
                  <c:v>43750</c:v>
                </c:pt>
                <c:pt idx="318">
                  <c:v>43751</c:v>
                </c:pt>
                <c:pt idx="319">
                  <c:v>43752</c:v>
                </c:pt>
                <c:pt idx="320">
                  <c:v>43753</c:v>
                </c:pt>
                <c:pt idx="321">
                  <c:v>43754</c:v>
                </c:pt>
                <c:pt idx="322">
                  <c:v>43755</c:v>
                </c:pt>
                <c:pt idx="323">
                  <c:v>43756</c:v>
                </c:pt>
                <c:pt idx="324">
                  <c:v>43757</c:v>
                </c:pt>
                <c:pt idx="325">
                  <c:v>43758</c:v>
                </c:pt>
                <c:pt idx="326">
                  <c:v>43759</c:v>
                </c:pt>
                <c:pt idx="327">
                  <c:v>43760</c:v>
                </c:pt>
                <c:pt idx="328">
                  <c:v>43761</c:v>
                </c:pt>
                <c:pt idx="329">
                  <c:v>43762</c:v>
                </c:pt>
                <c:pt idx="330">
                  <c:v>43763</c:v>
                </c:pt>
                <c:pt idx="331">
                  <c:v>43764</c:v>
                </c:pt>
                <c:pt idx="332">
                  <c:v>43765</c:v>
                </c:pt>
                <c:pt idx="333">
                  <c:v>43766</c:v>
                </c:pt>
                <c:pt idx="334">
                  <c:v>43767</c:v>
                </c:pt>
                <c:pt idx="335">
                  <c:v>43768</c:v>
                </c:pt>
                <c:pt idx="336">
                  <c:v>43769</c:v>
                </c:pt>
                <c:pt idx="337">
                  <c:v>43770</c:v>
                </c:pt>
                <c:pt idx="338">
                  <c:v>43771</c:v>
                </c:pt>
                <c:pt idx="339">
                  <c:v>43772</c:v>
                </c:pt>
                <c:pt idx="340">
                  <c:v>43773</c:v>
                </c:pt>
                <c:pt idx="341">
                  <c:v>43774</c:v>
                </c:pt>
                <c:pt idx="342">
                  <c:v>43775</c:v>
                </c:pt>
                <c:pt idx="343">
                  <c:v>43776</c:v>
                </c:pt>
                <c:pt idx="344">
                  <c:v>43777</c:v>
                </c:pt>
                <c:pt idx="345">
                  <c:v>43778</c:v>
                </c:pt>
                <c:pt idx="346">
                  <c:v>43779</c:v>
                </c:pt>
                <c:pt idx="347">
                  <c:v>43780</c:v>
                </c:pt>
                <c:pt idx="348">
                  <c:v>43781</c:v>
                </c:pt>
                <c:pt idx="349">
                  <c:v>43782</c:v>
                </c:pt>
                <c:pt idx="350">
                  <c:v>43783</c:v>
                </c:pt>
                <c:pt idx="351">
                  <c:v>43784</c:v>
                </c:pt>
                <c:pt idx="352">
                  <c:v>43785</c:v>
                </c:pt>
                <c:pt idx="353">
                  <c:v>43786</c:v>
                </c:pt>
                <c:pt idx="354">
                  <c:v>43787</c:v>
                </c:pt>
                <c:pt idx="355">
                  <c:v>43788</c:v>
                </c:pt>
                <c:pt idx="356">
                  <c:v>43789</c:v>
                </c:pt>
                <c:pt idx="357">
                  <c:v>43790</c:v>
                </c:pt>
                <c:pt idx="358">
                  <c:v>43791</c:v>
                </c:pt>
                <c:pt idx="359">
                  <c:v>43792</c:v>
                </c:pt>
                <c:pt idx="360">
                  <c:v>43793</c:v>
                </c:pt>
                <c:pt idx="361">
                  <c:v>43794</c:v>
                </c:pt>
                <c:pt idx="362">
                  <c:v>43795</c:v>
                </c:pt>
                <c:pt idx="363">
                  <c:v>43796</c:v>
                </c:pt>
                <c:pt idx="364">
                  <c:v>43797</c:v>
                </c:pt>
                <c:pt idx="365">
                  <c:v>43798</c:v>
                </c:pt>
                <c:pt idx="366">
                  <c:v>43799</c:v>
                </c:pt>
                <c:pt idx="367">
                  <c:v>43800</c:v>
                </c:pt>
                <c:pt idx="368">
                  <c:v>43801</c:v>
                </c:pt>
                <c:pt idx="369">
                  <c:v>43802</c:v>
                </c:pt>
                <c:pt idx="370">
                  <c:v>43803</c:v>
                </c:pt>
                <c:pt idx="371">
                  <c:v>43804</c:v>
                </c:pt>
                <c:pt idx="372">
                  <c:v>43805</c:v>
                </c:pt>
                <c:pt idx="373">
                  <c:v>43806</c:v>
                </c:pt>
                <c:pt idx="374">
                  <c:v>43807</c:v>
                </c:pt>
                <c:pt idx="375">
                  <c:v>43808</c:v>
                </c:pt>
                <c:pt idx="376">
                  <c:v>43809</c:v>
                </c:pt>
                <c:pt idx="377">
                  <c:v>43810</c:v>
                </c:pt>
                <c:pt idx="378">
                  <c:v>43811</c:v>
                </c:pt>
                <c:pt idx="379">
                  <c:v>43812</c:v>
                </c:pt>
                <c:pt idx="380">
                  <c:v>43813</c:v>
                </c:pt>
                <c:pt idx="381">
                  <c:v>43814</c:v>
                </c:pt>
                <c:pt idx="382">
                  <c:v>43815</c:v>
                </c:pt>
                <c:pt idx="383">
                  <c:v>43816</c:v>
                </c:pt>
                <c:pt idx="384">
                  <c:v>43817</c:v>
                </c:pt>
                <c:pt idx="385">
                  <c:v>43818</c:v>
                </c:pt>
                <c:pt idx="386">
                  <c:v>43819</c:v>
                </c:pt>
                <c:pt idx="387">
                  <c:v>43820</c:v>
                </c:pt>
                <c:pt idx="388">
                  <c:v>43821</c:v>
                </c:pt>
                <c:pt idx="389">
                  <c:v>43822</c:v>
                </c:pt>
                <c:pt idx="390">
                  <c:v>43823</c:v>
                </c:pt>
                <c:pt idx="391">
                  <c:v>43824</c:v>
                </c:pt>
                <c:pt idx="392">
                  <c:v>43825</c:v>
                </c:pt>
                <c:pt idx="393">
                  <c:v>43826</c:v>
                </c:pt>
                <c:pt idx="394">
                  <c:v>43827</c:v>
                </c:pt>
                <c:pt idx="395">
                  <c:v>43828</c:v>
                </c:pt>
                <c:pt idx="396">
                  <c:v>43829</c:v>
                </c:pt>
                <c:pt idx="397">
                  <c:v>43830</c:v>
                </c:pt>
                <c:pt idx="398">
                  <c:v>43831</c:v>
                </c:pt>
                <c:pt idx="399">
                  <c:v>43832</c:v>
                </c:pt>
                <c:pt idx="400">
                  <c:v>43833</c:v>
                </c:pt>
                <c:pt idx="401">
                  <c:v>43834</c:v>
                </c:pt>
                <c:pt idx="402">
                  <c:v>43835</c:v>
                </c:pt>
                <c:pt idx="403">
                  <c:v>43836</c:v>
                </c:pt>
                <c:pt idx="404">
                  <c:v>43837</c:v>
                </c:pt>
                <c:pt idx="405">
                  <c:v>43838</c:v>
                </c:pt>
                <c:pt idx="406">
                  <c:v>43839</c:v>
                </c:pt>
                <c:pt idx="407">
                  <c:v>43840</c:v>
                </c:pt>
                <c:pt idx="408">
                  <c:v>43841</c:v>
                </c:pt>
                <c:pt idx="409">
                  <c:v>43842</c:v>
                </c:pt>
                <c:pt idx="410">
                  <c:v>43843</c:v>
                </c:pt>
                <c:pt idx="411">
                  <c:v>43844</c:v>
                </c:pt>
                <c:pt idx="412">
                  <c:v>43845</c:v>
                </c:pt>
                <c:pt idx="413">
                  <c:v>43846</c:v>
                </c:pt>
                <c:pt idx="414">
                  <c:v>43847</c:v>
                </c:pt>
                <c:pt idx="415">
                  <c:v>43848</c:v>
                </c:pt>
                <c:pt idx="416">
                  <c:v>43849</c:v>
                </c:pt>
                <c:pt idx="417">
                  <c:v>43850</c:v>
                </c:pt>
                <c:pt idx="418">
                  <c:v>43851</c:v>
                </c:pt>
                <c:pt idx="419">
                  <c:v>43852</c:v>
                </c:pt>
                <c:pt idx="420">
                  <c:v>43853</c:v>
                </c:pt>
                <c:pt idx="421">
                  <c:v>43854</c:v>
                </c:pt>
                <c:pt idx="422">
                  <c:v>43855</c:v>
                </c:pt>
                <c:pt idx="423">
                  <c:v>43856</c:v>
                </c:pt>
                <c:pt idx="424">
                  <c:v>43857</c:v>
                </c:pt>
                <c:pt idx="425">
                  <c:v>43858</c:v>
                </c:pt>
                <c:pt idx="426">
                  <c:v>43859</c:v>
                </c:pt>
                <c:pt idx="427">
                  <c:v>43860</c:v>
                </c:pt>
                <c:pt idx="428">
                  <c:v>43861</c:v>
                </c:pt>
                <c:pt idx="429">
                  <c:v>43862</c:v>
                </c:pt>
                <c:pt idx="430">
                  <c:v>43863</c:v>
                </c:pt>
                <c:pt idx="431">
                  <c:v>43864</c:v>
                </c:pt>
                <c:pt idx="432">
                  <c:v>43865</c:v>
                </c:pt>
                <c:pt idx="433">
                  <c:v>43866</c:v>
                </c:pt>
                <c:pt idx="434">
                  <c:v>43867</c:v>
                </c:pt>
                <c:pt idx="435">
                  <c:v>43868</c:v>
                </c:pt>
                <c:pt idx="436">
                  <c:v>43869</c:v>
                </c:pt>
                <c:pt idx="437">
                  <c:v>43870</c:v>
                </c:pt>
                <c:pt idx="438">
                  <c:v>43871</c:v>
                </c:pt>
                <c:pt idx="439">
                  <c:v>43872</c:v>
                </c:pt>
                <c:pt idx="440">
                  <c:v>43873</c:v>
                </c:pt>
                <c:pt idx="441">
                  <c:v>43874</c:v>
                </c:pt>
                <c:pt idx="442">
                  <c:v>43875</c:v>
                </c:pt>
                <c:pt idx="443">
                  <c:v>43876</c:v>
                </c:pt>
                <c:pt idx="444">
                  <c:v>43877</c:v>
                </c:pt>
                <c:pt idx="445">
                  <c:v>43878</c:v>
                </c:pt>
                <c:pt idx="446">
                  <c:v>43879</c:v>
                </c:pt>
                <c:pt idx="447">
                  <c:v>43880</c:v>
                </c:pt>
                <c:pt idx="448">
                  <c:v>43881</c:v>
                </c:pt>
                <c:pt idx="449">
                  <c:v>43882</c:v>
                </c:pt>
                <c:pt idx="450">
                  <c:v>43883</c:v>
                </c:pt>
                <c:pt idx="451">
                  <c:v>43884</c:v>
                </c:pt>
                <c:pt idx="452">
                  <c:v>43885</c:v>
                </c:pt>
                <c:pt idx="453">
                  <c:v>43886</c:v>
                </c:pt>
                <c:pt idx="454">
                  <c:v>43887</c:v>
                </c:pt>
                <c:pt idx="455">
                  <c:v>43888</c:v>
                </c:pt>
                <c:pt idx="456">
                  <c:v>43889</c:v>
                </c:pt>
                <c:pt idx="457">
                  <c:v>43890</c:v>
                </c:pt>
                <c:pt idx="458">
                  <c:v>43891</c:v>
                </c:pt>
                <c:pt idx="459">
                  <c:v>43892</c:v>
                </c:pt>
                <c:pt idx="460">
                  <c:v>43893</c:v>
                </c:pt>
                <c:pt idx="461">
                  <c:v>43894</c:v>
                </c:pt>
                <c:pt idx="462">
                  <c:v>43895</c:v>
                </c:pt>
                <c:pt idx="463">
                  <c:v>43896</c:v>
                </c:pt>
                <c:pt idx="464">
                  <c:v>43897</c:v>
                </c:pt>
                <c:pt idx="465">
                  <c:v>43898</c:v>
                </c:pt>
                <c:pt idx="466">
                  <c:v>43899</c:v>
                </c:pt>
                <c:pt idx="467">
                  <c:v>43900</c:v>
                </c:pt>
                <c:pt idx="468">
                  <c:v>43901</c:v>
                </c:pt>
                <c:pt idx="469">
                  <c:v>43902</c:v>
                </c:pt>
                <c:pt idx="470">
                  <c:v>43903</c:v>
                </c:pt>
                <c:pt idx="471">
                  <c:v>43904</c:v>
                </c:pt>
                <c:pt idx="472">
                  <c:v>43905</c:v>
                </c:pt>
                <c:pt idx="473">
                  <c:v>43906</c:v>
                </c:pt>
                <c:pt idx="474">
                  <c:v>43907</c:v>
                </c:pt>
                <c:pt idx="475">
                  <c:v>43908</c:v>
                </c:pt>
                <c:pt idx="476">
                  <c:v>43909</c:v>
                </c:pt>
                <c:pt idx="477">
                  <c:v>43910</c:v>
                </c:pt>
                <c:pt idx="478">
                  <c:v>43911</c:v>
                </c:pt>
                <c:pt idx="479">
                  <c:v>43912</c:v>
                </c:pt>
                <c:pt idx="480">
                  <c:v>43913</c:v>
                </c:pt>
                <c:pt idx="481">
                  <c:v>43914</c:v>
                </c:pt>
                <c:pt idx="482">
                  <c:v>43915</c:v>
                </c:pt>
                <c:pt idx="483">
                  <c:v>43916</c:v>
                </c:pt>
                <c:pt idx="484">
                  <c:v>43917</c:v>
                </c:pt>
                <c:pt idx="485">
                  <c:v>43918</c:v>
                </c:pt>
                <c:pt idx="486">
                  <c:v>43919</c:v>
                </c:pt>
                <c:pt idx="487">
                  <c:v>43920</c:v>
                </c:pt>
                <c:pt idx="488">
                  <c:v>43921</c:v>
                </c:pt>
                <c:pt idx="489">
                  <c:v>43922</c:v>
                </c:pt>
                <c:pt idx="490">
                  <c:v>43923</c:v>
                </c:pt>
                <c:pt idx="491">
                  <c:v>43924</c:v>
                </c:pt>
                <c:pt idx="492">
                  <c:v>43925</c:v>
                </c:pt>
                <c:pt idx="493">
                  <c:v>43926</c:v>
                </c:pt>
                <c:pt idx="494">
                  <c:v>43927</c:v>
                </c:pt>
                <c:pt idx="495">
                  <c:v>43928</c:v>
                </c:pt>
                <c:pt idx="496">
                  <c:v>43929</c:v>
                </c:pt>
                <c:pt idx="497">
                  <c:v>43930</c:v>
                </c:pt>
                <c:pt idx="498">
                  <c:v>43931</c:v>
                </c:pt>
                <c:pt idx="499">
                  <c:v>43932</c:v>
                </c:pt>
                <c:pt idx="500">
                  <c:v>43933</c:v>
                </c:pt>
                <c:pt idx="501">
                  <c:v>43934</c:v>
                </c:pt>
                <c:pt idx="502">
                  <c:v>43935</c:v>
                </c:pt>
                <c:pt idx="503">
                  <c:v>43936</c:v>
                </c:pt>
                <c:pt idx="504">
                  <c:v>43937</c:v>
                </c:pt>
                <c:pt idx="505">
                  <c:v>43938</c:v>
                </c:pt>
                <c:pt idx="506">
                  <c:v>43939</c:v>
                </c:pt>
                <c:pt idx="507">
                  <c:v>43940</c:v>
                </c:pt>
                <c:pt idx="508">
                  <c:v>43941</c:v>
                </c:pt>
                <c:pt idx="509">
                  <c:v>43942</c:v>
                </c:pt>
                <c:pt idx="510">
                  <c:v>43943</c:v>
                </c:pt>
                <c:pt idx="511">
                  <c:v>43944</c:v>
                </c:pt>
                <c:pt idx="512">
                  <c:v>43945</c:v>
                </c:pt>
                <c:pt idx="513">
                  <c:v>43946</c:v>
                </c:pt>
                <c:pt idx="514">
                  <c:v>43947</c:v>
                </c:pt>
                <c:pt idx="515">
                  <c:v>43948</c:v>
                </c:pt>
                <c:pt idx="516">
                  <c:v>43949</c:v>
                </c:pt>
                <c:pt idx="517">
                  <c:v>43950</c:v>
                </c:pt>
                <c:pt idx="518">
                  <c:v>43951</c:v>
                </c:pt>
                <c:pt idx="519">
                  <c:v>43952</c:v>
                </c:pt>
                <c:pt idx="520">
                  <c:v>43953</c:v>
                </c:pt>
                <c:pt idx="521">
                  <c:v>43954</c:v>
                </c:pt>
                <c:pt idx="522">
                  <c:v>43955</c:v>
                </c:pt>
                <c:pt idx="523">
                  <c:v>43956</c:v>
                </c:pt>
                <c:pt idx="524">
                  <c:v>43957</c:v>
                </c:pt>
                <c:pt idx="525">
                  <c:v>43958</c:v>
                </c:pt>
                <c:pt idx="526">
                  <c:v>43959</c:v>
                </c:pt>
                <c:pt idx="527">
                  <c:v>43960</c:v>
                </c:pt>
                <c:pt idx="528">
                  <c:v>43961</c:v>
                </c:pt>
                <c:pt idx="529">
                  <c:v>43962</c:v>
                </c:pt>
                <c:pt idx="530">
                  <c:v>43963</c:v>
                </c:pt>
                <c:pt idx="531">
                  <c:v>43964</c:v>
                </c:pt>
                <c:pt idx="532">
                  <c:v>43965</c:v>
                </c:pt>
                <c:pt idx="533">
                  <c:v>43966</c:v>
                </c:pt>
                <c:pt idx="534">
                  <c:v>43967</c:v>
                </c:pt>
                <c:pt idx="535">
                  <c:v>43968</c:v>
                </c:pt>
                <c:pt idx="536">
                  <c:v>43969</c:v>
                </c:pt>
                <c:pt idx="537">
                  <c:v>43970</c:v>
                </c:pt>
                <c:pt idx="538">
                  <c:v>43971</c:v>
                </c:pt>
                <c:pt idx="539">
                  <c:v>43972</c:v>
                </c:pt>
                <c:pt idx="540">
                  <c:v>43973</c:v>
                </c:pt>
                <c:pt idx="541">
                  <c:v>43974</c:v>
                </c:pt>
                <c:pt idx="542">
                  <c:v>43975</c:v>
                </c:pt>
                <c:pt idx="543">
                  <c:v>43976</c:v>
                </c:pt>
                <c:pt idx="544">
                  <c:v>43977</c:v>
                </c:pt>
                <c:pt idx="545">
                  <c:v>43978</c:v>
                </c:pt>
                <c:pt idx="546">
                  <c:v>43979</c:v>
                </c:pt>
                <c:pt idx="547">
                  <c:v>43980</c:v>
                </c:pt>
                <c:pt idx="548">
                  <c:v>43981</c:v>
                </c:pt>
                <c:pt idx="549">
                  <c:v>43982</c:v>
                </c:pt>
                <c:pt idx="550">
                  <c:v>43983</c:v>
                </c:pt>
                <c:pt idx="551">
                  <c:v>43984</c:v>
                </c:pt>
                <c:pt idx="552">
                  <c:v>43985</c:v>
                </c:pt>
                <c:pt idx="553">
                  <c:v>43986</c:v>
                </c:pt>
                <c:pt idx="554">
                  <c:v>43987</c:v>
                </c:pt>
                <c:pt idx="555">
                  <c:v>43988</c:v>
                </c:pt>
                <c:pt idx="556">
                  <c:v>43989</c:v>
                </c:pt>
                <c:pt idx="557">
                  <c:v>43990</c:v>
                </c:pt>
                <c:pt idx="558">
                  <c:v>43991</c:v>
                </c:pt>
                <c:pt idx="559">
                  <c:v>43992</c:v>
                </c:pt>
                <c:pt idx="560">
                  <c:v>43993</c:v>
                </c:pt>
                <c:pt idx="561">
                  <c:v>43994</c:v>
                </c:pt>
                <c:pt idx="562">
                  <c:v>43995</c:v>
                </c:pt>
                <c:pt idx="563">
                  <c:v>43996</c:v>
                </c:pt>
                <c:pt idx="564">
                  <c:v>43997</c:v>
                </c:pt>
                <c:pt idx="565">
                  <c:v>43998</c:v>
                </c:pt>
                <c:pt idx="566">
                  <c:v>43999</c:v>
                </c:pt>
                <c:pt idx="567">
                  <c:v>44000</c:v>
                </c:pt>
                <c:pt idx="568">
                  <c:v>44001</c:v>
                </c:pt>
                <c:pt idx="569">
                  <c:v>44002</c:v>
                </c:pt>
                <c:pt idx="570">
                  <c:v>44003</c:v>
                </c:pt>
                <c:pt idx="571">
                  <c:v>44004</c:v>
                </c:pt>
                <c:pt idx="572">
                  <c:v>44005</c:v>
                </c:pt>
                <c:pt idx="573">
                  <c:v>44006</c:v>
                </c:pt>
                <c:pt idx="574">
                  <c:v>44007</c:v>
                </c:pt>
                <c:pt idx="575">
                  <c:v>44008</c:v>
                </c:pt>
                <c:pt idx="576">
                  <c:v>44009</c:v>
                </c:pt>
                <c:pt idx="577">
                  <c:v>44010</c:v>
                </c:pt>
                <c:pt idx="578">
                  <c:v>44011</c:v>
                </c:pt>
                <c:pt idx="579">
                  <c:v>44012</c:v>
                </c:pt>
                <c:pt idx="580">
                  <c:v>44013</c:v>
                </c:pt>
                <c:pt idx="581">
                  <c:v>44014</c:v>
                </c:pt>
                <c:pt idx="582">
                  <c:v>44015</c:v>
                </c:pt>
                <c:pt idx="583">
                  <c:v>44016</c:v>
                </c:pt>
                <c:pt idx="584">
                  <c:v>44017</c:v>
                </c:pt>
                <c:pt idx="585">
                  <c:v>44018</c:v>
                </c:pt>
                <c:pt idx="586">
                  <c:v>44019</c:v>
                </c:pt>
                <c:pt idx="587">
                  <c:v>44020</c:v>
                </c:pt>
                <c:pt idx="588">
                  <c:v>44021</c:v>
                </c:pt>
                <c:pt idx="589">
                  <c:v>44022</c:v>
                </c:pt>
                <c:pt idx="590">
                  <c:v>44023</c:v>
                </c:pt>
                <c:pt idx="591">
                  <c:v>44024</c:v>
                </c:pt>
                <c:pt idx="592">
                  <c:v>44025</c:v>
                </c:pt>
                <c:pt idx="593">
                  <c:v>44026</c:v>
                </c:pt>
                <c:pt idx="594">
                  <c:v>44027</c:v>
                </c:pt>
                <c:pt idx="595">
                  <c:v>44028</c:v>
                </c:pt>
                <c:pt idx="596">
                  <c:v>44029</c:v>
                </c:pt>
                <c:pt idx="597">
                  <c:v>44030</c:v>
                </c:pt>
                <c:pt idx="598">
                  <c:v>44031</c:v>
                </c:pt>
                <c:pt idx="599">
                  <c:v>44032</c:v>
                </c:pt>
                <c:pt idx="600">
                  <c:v>44033</c:v>
                </c:pt>
                <c:pt idx="601">
                  <c:v>44034</c:v>
                </c:pt>
                <c:pt idx="602">
                  <c:v>44035</c:v>
                </c:pt>
                <c:pt idx="603">
                  <c:v>44036</c:v>
                </c:pt>
                <c:pt idx="604">
                  <c:v>44037</c:v>
                </c:pt>
                <c:pt idx="605">
                  <c:v>44038</c:v>
                </c:pt>
                <c:pt idx="606">
                  <c:v>44039</c:v>
                </c:pt>
                <c:pt idx="607">
                  <c:v>44040</c:v>
                </c:pt>
                <c:pt idx="608">
                  <c:v>44041</c:v>
                </c:pt>
                <c:pt idx="609">
                  <c:v>44042</c:v>
                </c:pt>
                <c:pt idx="610">
                  <c:v>44043</c:v>
                </c:pt>
                <c:pt idx="611">
                  <c:v>44044</c:v>
                </c:pt>
                <c:pt idx="612">
                  <c:v>44045</c:v>
                </c:pt>
                <c:pt idx="613">
                  <c:v>44046</c:v>
                </c:pt>
                <c:pt idx="614">
                  <c:v>44047</c:v>
                </c:pt>
                <c:pt idx="615">
                  <c:v>44048</c:v>
                </c:pt>
                <c:pt idx="616">
                  <c:v>44049</c:v>
                </c:pt>
                <c:pt idx="617">
                  <c:v>44050</c:v>
                </c:pt>
                <c:pt idx="618">
                  <c:v>44051</c:v>
                </c:pt>
                <c:pt idx="619">
                  <c:v>44052</c:v>
                </c:pt>
                <c:pt idx="620">
                  <c:v>44053</c:v>
                </c:pt>
                <c:pt idx="621">
                  <c:v>44054</c:v>
                </c:pt>
                <c:pt idx="622">
                  <c:v>44055</c:v>
                </c:pt>
                <c:pt idx="623">
                  <c:v>44056</c:v>
                </c:pt>
                <c:pt idx="624">
                  <c:v>44057</c:v>
                </c:pt>
                <c:pt idx="625">
                  <c:v>44058</c:v>
                </c:pt>
                <c:pt idx="626">
                  <c:v>44059</c:v>
                </c:pt>
                <c:pt idx="627">
                  <c:v>44060</c:v>
                </c:pt>
                <c:pt idx="628">
                  <c:v>44061</c:v>
                </c:pt>
                <c:pt idx="629">
                  <c:v>44062</c:v>
                </c:pt>
                <c:pt idx="630">
                  <c:v>44063</c:v>
                </c:pt>
                <c:pt idx="631">
                  <c:v>44064</c:v>
                </c:pt>
                <c:pt idx="632">
                  <c:v>44065</c:v>
                </c:pt>
                <c:pt idx="633">
                  <c:v>44066</c:v>
                </c:pt>
                <c:pt idx="634">
                  <c:v>44067</c:v>
                </c:pt>
                <c:pt idx="635">
                  <c:v>44068</c:v>
                </c:pt>
                <c:pt idx="636">
                  <c:v>44069</c:v>
                </c:pt>
                <c:pt idx="637">
                  <c:v>44070</c:v>
                </c:pt>
                <c:pt idx="638">
                  <c:v>44071</c:v>
                </c:pt>
                <c:pt idx="639">
                  <c:v>44072</c:v>
                </c:pt>
                <c:pt idx="640">
                  <c:v>44073</c:v>
                </c:pt>
                <c:pt idx="641">
                  <c:v>44074</c:v>
                </c:pt>
                <c:pt idx="642">
                  <c:v>44075</c:v>
                </c:pt>
                <c:pt idx="643">
                  <c:v>44076</c:v>
                </c:pt>
                <c:pt idx="644">
                  <c:v>44077</c:v>
                </c:pt>
                <c:pt idx="645">
                  <c:v>44078</c:v>
                </c:pt>
                <c:pt idx="646">
                  <c:v>44079</c:v>
                </c:pt>
                <c:pt idx="647">
                  <c:v>44080</c:v>
                </c:pt>
                <c:pt idx="648">
                  <c:v>44081</c:v>
                </c:pt>
                <c:pt idx="649">
                  <c:v>44082</c:v>
                </c:pt>
                <c:pt idx="650">
                  <c:v>44083</c:v>
                </c:pt>
                <c:pt idx="651">
                  <c:v>44084</c:v>
                </c:pt>
                <c:pt idx="652">
                  <c:v>44085</c:v>
                </c:pt>
                <c:pt idx="653">
                  <c:v>44086</c:v>
                </c:pt>
                <c:pt idx="654">
                  <c:v>44087</c:v>
                </c:pt>
                <c:pt idx="655">
                  <c:v>44088</c:v>
                </c:pt>
                <c:pt idx="656">
                  <c:v>44089</c:v>
                </c:pt>
                <c:pt idx="657">
                  <c:v>44090</c:v>
                </c:pt>
                <c:pt idx="658">
                  <c:v>44091</c:v>
                </c:pt>
                <c:pt idx="659">
                  <c:v>44092</c:v>
                </c:pt>
                <c:pt idx="660">
                  <c:v>44093</c:v>
                </c:pt>
                <c:pt idx="661">
                  <c:v>44094</c:v>
                </c:pt>
                <c:pt idx="662">
                  <c:v>44095</c:v>
                </c:pt>
                <c:pt idx="663">
                  <c:v>44096</c:v>
                </c:pt>
                <c:pt idx="664">
                  <c:v>44097</c:v>
                </c:pt>
                <c:pt idx="665">
                  <c:v>44098</c:v>
                </c:pt>
                <c:pt idx="666">
                  <c:v>44099</c:v>
                </c:pt>
                <c:pt idx="667">
                  <c:v>44100</c:v>
                </c:pt>
                <c:pt idx="668">
                  <c:v>44101</c:v>
                </c:pt>
                <c:pt idx="669">
                  <c:v>44102</c:v>
                </c:pt>
                <c:pt idx="670">
                  <c:v>44103</c:v>
                </c:pt>
                <c:pt idx="671">
                  <c:v>44104</c:v>
                </c:pt>
                <c:pt idx="672">
                  <c:v>44105</c:v>
                </c:pt>
                <c:pt idx="673">
                  <c:v>44106</c:v>
                </c:pt>
                <c:pt idx="674">
                  <c:v>44107</c:v>
                </c:pt>
                <c:pt idx="675">
                  <c:v>44108</c:v>
                </c:pt>
                <c:pt idx="676">
                  <c:v>44109</c:v>
                </c:pt>
                <c:pt idx="677">
                  <c:v>44110</c:v>
                </c:pt>
                <c:pt idx="678">
                  <c:v>44111</c:v>
                </c:pt>
                <c:pt idx="679">
                  <c:v>44112</c:v>
                </c:pt>
                <c:pt idx="680">
                  <c:v>44113</c:v>
                </c:pt>
                <c:pt idx="681">
                  <c:v>44114</c:v>
                </c:pt>
                <c:pt idx="682">
                  <c:v>44115</c:v>
                </c:pt>
                <c:pt idx="683">
                  <c:v>44116</c:v>
                </c:pt>
                <c:pt idx="684">
                  <c:v>44117</c:v>
                </c:pt>
                <c:pt idx="685">
                  <c:v>44118</c:v>
                </c:pt>
                <c:pt idx="686">
                  <c:v>44119</c:v>
                </c:pt>
                <c:pt idx="687">
                  <c:v>44120</c:v>
                </c:pt>
                <c:pt idx="688">
                  <c:v>44121</c:v>
                </c:pt>
                <c:pt idx="689">
                  <c:v>44122</c:v>
                </c:pt>
                <c:pt idx="690">
                  <c:v>44123</c:v>
                </c:pt>
                <c:pt idx="691">
                  <c:v>44124</c:v>
                </c:pt>
                <c:pt idx="692">
                  <c:v>44125</c:v>
                </c:pt>
                <c:pt idx="693">
                  <c:v>44126</c:v>
                </c:pt>
                <c:pt idx="694">
                  <c:v>44127</c:v>
                </c:pt>
                <c:pt idx="695">
                  <c:v>44128</c:v>
                </c:pt>
                <c:pt idx="696">
                  <c:v>44129</c:v>
                </c:pt>
                <c:pt idx="697">
                  <c:v>44130</c:v>
                </c:pt>
                <c:pt idx="698">
                  <c:v>44131</c:v>
                </c:pt>
                <c:pt idx="699">
                  <c:v>44132</c:v>
                </c:pt>
                <c:pt idx="700">
                  <c:v>44133</c:v>
                </c:pt>
                <c:pt idx="701">
                  <c:v>44134</c:v>
                </c:pt>
                <c:pt idx="702">
                  <c:v>44135</c:v>
                </c:pt>
                <c:pt idx="703">
                  <c:v>44136</c:v>
                </c:pt>
                <c:pt idx="704">
                  <c:v>44137</c:v>
                </c:pt>
                <c:pt idx="705">
                  <c:v>44138</c:v>
                </c:pt>
                <c:pt idx="706">
                  <c:v>44139</c:v>
                </c:pt>
                <c:pt idx="707">
                  <c:v>44140</c:v>
                </c:pt>
                <c:pt idx="708">
                  <c:v>44141</c:v>
                </c:pt>
                <c:pt idx="709">
                  <c:v>44142</c:v>
                </c:pt>
                <c:pt idx="710">
                  <c:v>44143</c:v>
                </c:pt>
                <c:pt idx="711">
                  <c:v>44144</c:v>
                </c:pt>
                <c:pt idx="712">
                  <c:v>44145</c:v>
                </c:pt>
                <c:pt idx="713">
                  <c:v>44146</c:v>
                </c:pt>
                <c:pt idx="714">
                  <c:v>44147</c:v>
                </c:pt>
                <c:pt idx="715">
                  <c:v>44148</c:v>
                </c:pt>
                <c:pt idx="716">
                  <c:v>44149</c:v>
                </c:pt>
                <c:pt idx="717">
                  <c:v>44150</c:v>
                </c:pt>
                <c:pt idx="718">
                  <c:v>44151</c:v>
                </c:pt>
                <c:pt idx="719">
                  <c:v>44152</c:v>
                </c:pt>
                <c:pt idx="720">
                  <c:v>44153</c:v>
                </c:pt>
                <c:pt idx="721">
                  <c:v>44154</c:v>
                </c:pt>
                <c:pt idx="722">
                  <c:v>44155</c:v>
                </c:pt>
                <c:pt idx="723">
                  <c:v>44156</c:v>
                </c:pt>
                <c:pt idx="724">
                  <c:v>44157</c:v>
                </c:pt>
                <c:pt idx="725">
                  <c:v>44158</c:v>
                </c:pt>
                <c:pt idx="726">
                  <c:v>44159</c:v>
                </c:pt>
                <c:pt idx="727">
                  <c:v>44160</c:v>
                </c:pt>
                <c:pt idx="728">
                  <c:v>44161</c:v>
                </c:pt>
                <c:pt idx="729">
                  <c:v>44162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200</c:v>
                </c:pt>
                <c:pt idx="694">
                  <c:v>-100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7C-4F94-8D68-FFF51939E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43433</c:v>
                </c:pt>
                <c:pt idx="1">
                  <c:v>43434</c:v>
                </c:pt>
                <c:pt idx="2">
                  <c:v>43435</c:v>
                </c:pt>
                <c:pt idx="3">
                  <c:v>43436</c:v>
                </c:pt>
                <c:pt idx="4">
                  <c:v>43437</c:v>
                </c:pt>
                <c:pt idx="5">
                  <c:v>43438</c:v>
                </c:pt>
                <c:pt idx="6">
                  <c:v>43439</c:v>
                </c:pt>
                <c:pt idx="7">
                  <c:v>43440</c:v>
                </c:pt>
                <c:pt idx="8">
                  <c:v>43441</c:v>
                </c:pt>
                <c:pt idx="9">
                  <c:v>43442</c:v>
                </c:pt>
                <c:pt idx="10">
                  <c:v>43443</c:v>
                </c:pt>
                <c:pt idx="11">
                  <c:v>43444</c:v>
                </c:pt>
                <c:pt idx="12">
                  <c:v>43445</c:v>
                </c:pt>
                <c:pt idx="13">
                  <c:v>43446</c:v>
                </c:pt>
                <c:pt idx="14">
                  <c:v>43447</c:v>
                </c:pt>
                <c:pt idx="15">
                  <c:v>43448</c:v>
                </c:pt>
                <c:pt idx="16">
                  <c:v>43449</c:v>
                </c:pt>
                <c:pt idx="17">
                  <c:v>43450</c:v>
                </c:pt>
                <c:pt idx="18">
                  <c:v>43451</c:v>
                </c:pt>
                <c:pt idx="19">
                  <c:v>43452</c:v>
                </c:pt>
                <c:pt idx="20">
                  <c:v>43453</c:v>
                </c:pt>
                <c:pt idx="21">
                  <c:v>43454</c:v>
                </c:pt>
                <c:pt idx="22">
                  <c:v>43455</c:v>
                </c:pt>
                <c:pt idx="23">
                  <c:v>43456</c:v>
                </c:pt>
                <c:pt idx="24">
                  <c:v>43457</c:v>
                </c:pt>
                <c:pt idx="25">
                  <c:v>43458</c:v>
                </c:pt>
                <c:pt idx="26">
                  <c:v>43459</c:v>
                </c:pt>
                <c:pt idx="27">
                  <c:v>43460</c:v>
                </c:pt>
                <c:pt idx="28">
                  <c:v>43461</c:v>
                </c:pt>
                <c:pt idx="29">
                  <c:v>43462</c:v>
                </c:pt>
                <c:pt idx="30">
                  <c:v>43463</c:v>
                </c:pt>
                <c:pt idx="31">
                  <c:v>43464</c:v>
                </c:pt>
                <c:pt idx="32">
                  <c:v>43465</c:v>
                </c:pt>
                <c:pt idx="33">
                  <c:v>43466</c:v>
                </c:pt>
                <c:pt idx="34">
                  <c:v>43467</c:v>
                </c:pt>
                <c:pt idx="35">
                  <c:v>43468</c:v>
                </c:pt>
                <c:pt idx="36">
                  <c:v>43469</c:v>
                </c:pt>
                <c:pt idx="37">
                  <c:v>43470</c:v>
                </c:pt>
                <c:pt idx="38">
                  <c:v>43471</c:v>
                </c:pt>
                <c:pt idx="39">
                  <c:v>43472</c:v>
                </c:pt>
                <c:pt idx="40">
                  <c:v>43473</c:v>
                </c:pt>
                <c:pt idx="41">
                  <c:v>43474</c:v>
                </c:pt>
                <c:pt idx="42">
                  <c:v>43475</c:v>
                </c:pt>
                <c:pt idx="43">
                  <c:v>43476</c:v>
                </c:pt>
                <c:pt idx="44">
                  <c:v>43477</c:v>
                </c:pt>
                <c:pt idx="45">
                  <c:v>43478</c:v>
                </c:pt>
                <c:pt idx="46">
                  <c:v>43479</c:v>
                </c:pt>
                <c:pt idx="47">
                  <c:v>43480</c:v>
                </c:pt>
                <c:pt idx="48">
                  <c:v>43481</c:v>
                </c:pt>
                <c:pt idx="49">
                  <c:v>43482</c:v>
                </c:pt>
                <c:pt idx="50">
                  <c:v>43483</c:v>
                </c:pt>
                <c:pt idx="51">
                  <c:v>43484</c:v>
                </c:pt>
                <c:pt idx="52">
                  <c:v>43485</c:v>
                </c:pt>
                <c:pt idx="53">
                  <c:v>43486</c:v>
                </c:pt>
                <c:pt idx="54">
                  <c:v>43487</c:v>
                </c:pt>
                <c:pt idx="55">
                  <c:v>43488</c:v>
                </c:pt>
                <c:pt idx="56">
                  <c:v>43489</c:v>
                </c:pt>
                <c:pt idx="57">
                  <c:v>43490</c:v>
                </c:pt>
                <c:pt idx="58">
                  <c:v>43491</c:v>
                </c:pt>
                <c:pt idx="59">
                  <c:v>43492</c:v>
                </c:pt>
                <c:pt idx="60">
                  <c:v>43493</c:v>
                </c:pt>
                <c:pt idx="61">
                  <c:v>43494</c:v>
                </c:pt>
                <c:pt idx="62">
                  <c:v>43495</c:v>
                </c:pt>
                <c:pt idx="63">
                  <c:v>43496</c:v>
                </c:pt>
                <c:pt idx="64">
                  <c:v>43497</c:v>
                </c:pt>
                <c:pt idx="65">
                  <c:v>43498</c:v>
                </c:pt>
                <c:pt idx="66">
                  <c:v>43499</c:v>
                </c:pt>
                <c:pt idx="67">
                  <c:v>43500</c:v>
                </c:pt>
                <c:pt idx="68">
                  <c:v>43501</c:v>
                </c:pt>
                <c:pt idx="69">
                  <c:v>43502</c:v>
                </c:pt>
                <c:pt idx="70">
                  <c:v>43503</c:v>
                </c:pt>
                <c:pt idx="71">
                  <c:v>43504</c:v>
                </c:pt>
                <c:pt idx="72">
                  <c:v>43505</c:v>
                </c:pt>
                <c:pt idx="73">
                  <c:v>43506</c:v>
                </c:pt>
                <c:pt idx="74">
                  <c:v>43507</c:v>
                </c:pt>
                <c:pt idx="75">
                  <c:v>43508</c:v>
                </c:pt>
                <c:pt idx="76">
                  <c:v>43509</c:v>
                </c:pt>
                <c:pt idx="77">
                  <c:v>43510</c:v>
                </c:pt>
                <c:pt idx="78">
                  <c:v>43511</c:v>
                </c:pt>
                <c:pt idx="79">
                  <c:v>43512</c:v>
                </c:pt>
                <c:pt idx="80">
                  <c:v>43513</c:v>
                </c:pt>
                <c:pt idx="81">
                  <c:v>43514</c:v>
                </c:pt>
                <c:pt idx="82">
                  <c:v>43515</c:v>
                </c:pt>
                <c:pt idx="83">
                  <c:v>43516</c:v>
                </c:pt>
                <c:pt idx="84">
                  <c:v>43517</c:v>
                </c:pt>
                <c:pt idx="85">
                  <c:v>43518</c:v>
                </c:pt>
                <c:pt idx="86">
                  <c:v>43519</c:v>
                </c:pt>
                <c:pt idx="87">
                  <c:v>43520</c:v>
                </c:pt>
                <c:pt idx="88">
                  <c:v>43521</c:v>
                </c:pt>
                <c:pt idx="89">
                  <c:v>43522</c:v>
                </c:pt>
                <c:pt idx="90">
                  <c:v>43523</c:v>
                </c:pt>
                <c:pt idx="91">
                  <c:v>43524</c:v>
                </c:pt>
                <c:pt idx="92">
                  <c:v>43525</c:v>
                </c:pt>
                <c:pt idx="93">
                  <c:v>43526</c:v>
                </c:pt>
                <c:pt idx="94">
                  <c:v>43527</c:v>
                </c:pt>
                <c:pt idx="95">
                  <c:v>43528</c:v>
                </c:pt>
                <c:pt idx="96">
                  <c:v>43529</c:v>
                </c:pt>
                <c:pt idx="97">
                  <c:v>43530</c:v>
                </c:pt>
                <c:pt idx="98">
                  <c:v>43531</c:v>
                </c:pt>
                <c:pt idx="99">
                  <c:v>43532</c:v>
                </c:pt>
                <c:pt idx="100">
                  <c:v>43533</c:v>
                </c:pt>
                <c:pt idx="101">
                  <c:v>43534</c:v>
                </c:pt>
                <c:pt idx="102">
                  <c:v>43535</c:v>
                </c:pt>
                <c:pt idx="103">
                  <c:v>43536</c:v>
                </c:pt>
                <c:pt idx="104">
                  <c:v>43537</c:v>
                </c:pt>
                <c:pt idx="105">
                  <c:v>43538</c:v>
                </c:pt>
                <c:pt idx="106">
                  <c:v>43539</c:v>
                </c:pt>
                <c:pt idx="107">
                  <c:v>43540</c:v>
                </c:pt>
                <c:pt idx="108">
                  <c:v>43541</c:v>
                </c:pt>
                <c:pt idx="109">
                  <c:v>43542</c:v>
                </c:pt>
                <c:pt idx="110">
                  <c:v>43543</c:v>
                </c:pt>
                <c:pt idx="111">
                  <c:v>43544</c:v>
                </c:pt>
                <c:pt idx="112">
                  <c:v>43545</c:v>
                </c:pt>
                <c:pt idx="113">
                  <c:v>43546</c:v>
                </c:pt>
                <c:pt idx="114">
                  <c:v>43547</c:v>
                </c:pt>
                <c:pt idx="115">
                  <c:v>43548</c:v>
                </c:pt>
                <c:pt idx="116">
                  <c:v>43549</c:v>
                </c:pt>
                <c:pt idx="117">
                  <c:v>43550</c:v>
                </c:pt>
                <c:pt idx="118">
                  <c:v>43551</c:v>
                </c:pt>
                <c:pt idx="119">
                  <c:v>43552</c:v>
                </c:pt>
                <c:pt idx="120">
                  <c:v>43553</c:v>
                </c:pt>
                <c:pt idx="121">
                  <c:v>43554</c:v>
                </c:pt>
                <c:pt idx="122">
                  <c:v>43555</c:v>
                </c:pt>
                <c:pt idx="123">
                  <c:v>43556</c:v>
                </c:pt>
                <c:pt idx="124">
                  <c:v>43557</c:v>
                </c:pt>
                <c:pt idx="125">
                  <c:v>43558</c:v>
                </c:pt>
                <c:pt idx="126">
                  <c:v>43559</c:v>
                </c:pt>
                <c:pt idx="127">
                  <c:v>43560</c:v>
                </c:pt>
                <c:pt idx="128">
                  <c:v>43561</c:v>
                </c:pt>
                <c:pt idx="129">
                  <c:v>43562</c:v>
                </c:pt>
                <c:pt idx="130">
                  <c:v>43563</c:v>
                </c:pt>
                <c:pt idx="131">
                  <c:v>43564</c:v>
                </c:pt>
                <c:pt idx="132">
                  <c:v>43565</c:v>
                </c:pt>
                <c:pt idx="133">
                  <c:v>43566</c:v>
                </c:pt>
                <c:pt idx="134">
                  <c:v>43567</c:v>
                </c:pt>
                <c:pt idx="135">
                  <c:v>43568</c:v>
                </c:pt>
                <c:pt idx="136">
                  <c:v>43569</c:v>
                </c:pt>
                <c:pt idx="137">
                  <c:v>43570</c:v>
                </c:pt>
                <c:pt idx="138">
                  <c:v>43571</c:v>
                </c:pt>
                <c:pt idx="139">
                  <c:v>43572</c:v>
                </c:pt>
                <c:pt idx="140">
                  <c:v>43573</c:v>
                </c:pt>
                <c:pt idx="141">
                  <c:v>43574</c:v>
                </c:pt>
                <c:pt idx="142">
                  <c:v>43575</c:v>
                </c:pt>
                <c:pt idx="143">
                  <c:v>43576</c:v>
                </c:pt>
                <c:pt idx="144">
                  <c:v>43577</c:v>
                </c:pt>
                <c:pt idx="145">
                  <c:v>43578</c:v>
                </c:pt>
                <c:pt idx="146">
                  <c:v>43579</c:v>
                </c:pt>
                <c:pt idx="147">
                  <c:v>43580</c:v>
                </c:pt>
                <c:pt idx="148">
                  <c:v>43581</c:v>
                </c:pt>
                <c:pt idx="149">
                  <c:v>43582</c:v>
                </c:pt>
                <c:pt idx="150">
                  <c:v>43583</c:v>
                </c:pt>
                <c:pt idx="151">
                  <c:v>43584</c:v>
                </c:pt>
                <c:pt idx="152">
                  <c:v>43585</c:v>
                </c:pt>
                <c:pt idx="153">
                  <c:v>43586</c:v>
                </c:pt>
                <c:pt idx="154">
                  <c:v>43587</c:v>
                </c:pt>
                <c:pt idx="155">
                  <c:v>43588</c:v>
                </c:pt>
                <c:pt idx="156">
                  <c:v>43589</c:v>
                </c:pt>
                <c:pt idx="157">
                  <c:v>43590</c:v>
                </c:pt>
                <c:pt idx="158">
                  <c:v>43591</c:v>
                </c:pt>
                <c:pt idx="159">
                  <c:v>43592</c:v>
                </c:pt>
                <c:pt idx="160">
                  <c:v>43593</c:v>
                </c:pt>
                <c:pt idx="161">
                  <c:v>43594</c:v>
                </c:pt>
                <c:pt idx="162">
                  <c:v>43595</c:v>
                </c:pt>
                <c:pt idx="163">
                  <c:v>43596</c:v>
                </c:pt>
                <c:pt idx="164">
                  <c:v>43597</c:v>
                </c:pt>
                <c:pt idx="165">
                  <c:v>43598</c:v>
                </c:pt>
                <c:pt idx="166">
                  <c:v>43599</c:v>
                </c:pt>
                <c:pt idx="167">
                  <c:v>43600</c:v>
                </c:pt>
                <c:pt idx="168">
                  <c:v>43601</c:v>
                </c:pt>
                <c:pt idx="169">
                  <c:v>43602</c:v>
                </c:pt>
                <c:pt idx="170">
                  <c:v>43603</c:v>
                </c:pt>
                <c:pt idx="171">
                  <c:v>43604</c:v>
                </c:pt>
                <c:pt idx="172">
                  <c:v>43605</c:v>
                </c:pt>
                <c:pt idx="173">
                  <c:v>43606</c:v>
                </c:pt>
                <c:pt idx="174">
                  <c:v>43607</c:v>
                </c:pt>
                <c:pt idx="175">
                  <c:v>43608</c:v>
                </c:pt>
                <c:pt idx="176">
                  <c:v>43609</c:v>
                </c:pt>
                <c:pt idx="177">
                  <c:v>43610</c:v>
                </c:pt>
                <c:pt idx="178">
                  <c:v>43611</c:v>
                </c:pt>
                <c:pt idx="179">
                  <c:v>43612</c:v>
                </c:pt>
                <c:pt idx="180">
                  <c:v>43613</c:v>
                </c:pt>
                <c:pt idx="181">
                  <c:v>43614</c:v>
                </c:pt>
                <c:pt idx="182">
                  <c:v>43615</c:v>
                </c:pt>
                <c:pt idx="183">
                  <c:v>43616</c:v>
                </c:pt>
                <c:pt idx="184">
                  <c:v>43617</c:v>
                </c:pt>
                <c:pt idx="185">
                  <c:v>43618</c:v>
                </c:pt>
                <c:pt idx="186">
                  <c:v>43619</c:v>
                </c:pt>
                <c:pt idx="187">
                  <c:v>43620</c:v>
                </c:pt>
                <c:pt idx="188">
                  <c:v>43621</c:v>
                </c:pt>
                <c:pt idx="189">
                  <c:v>43622</c:v>
                </c:pt>
                <c:pt idx="190">
                  <c:v>43623</c:v>
                </c:pt>
                <c:pt idx="191">
                  <c:v>43624</c:v>
                </c:pt>
                <c:pt idx="192">
                  <c:v>43625</c:v>
                </c:pt>
                <c:pt idx="193">
                  <c:v>43626</c:v>
                </c:pt>
                <c:pt idx="194">
                  <c:v>43627</c:v>
                </c:pt>
                <c:pt idx="195">
                  <c:v>43628</c:v>
                </c:pt>
                <c:pt idx="196">
                  <c:v>43629</c:v>
                </c:pt>
                <c:pt idx="197">
                  <c:v>43630</c:v>
                </c:pt>
                <c:pt idx="198">
                  <c:v>43631</c:v>
                </c:pt>
                <c:pt idx="199">
                  <c:v>43632</c:v>
                </c:pt>
                <c:pt idx="200">
                  <c:v>43633</c:v>
                </c:pt>
                <c:pt idx="201">
                  <c:v>43634</c:v>
                </c:pt>
                <c:pt idx="202">
                  <c:v>43635</c:v>
                </c:pt>
                <c:pt idx="203">
                  <c:v>43636</c:v>
                </c:pt>
                <c:pt idx="204">
                  <c:v>43637</c:v>
                </c:pt>
                <c:pt idx="205">
                  <c:v>43638</c:v>
                </c:pt>
                <c:pt idx="206">
                  <c:v>43639</c:v>
                </c:pt>
                <c:pt idx="207">
                  <c:v>43640</c:v>
                </c:pt>
                <c:pt idx="208">
                  <c:v>43641</c:v>
                </c:pt>
                <c:pt idx="209">
                  <c:v>43642</c:v>
                </c:pt>
                <c:pt idx="210">
                  <c:v>43643</c:v>
                </c:pt>
                <c:pt idx="211">
                  <c:v>43644</c:v>
                </c:pt>
                <c:pt idx="212">
                  <c:v>43645</c:v>
                </c:pt>
                <c:pt idx="213">
                  <c:v>43646</c:v>
                </c:pt>
                <c:pt idx="214">
                  <c:v>43647</c:v>
                </c:pt>
                <c:pt idx="215">
                  <c:v>43648</c:v>
                </c:pt>
                <c:pt idx="216">
                  <c:v>43649</c:v>
                </c:pt>
                <c:pt idx="217">
                  <c:v>43650</c:v>
                </c:pt>
                <c:pt idx="218">
                  <c:v>43651</c:v>
                </c:pt>
                <c:pt idx="219">
                  <c:v>43652</c:v>
                </c:pt>
                <c:pt idx="220">
                  <c:v>43653</c:v>
                </c:pt>
                <c:pt idx="221">
                  <c:v>43654</c:v>
                </c:pt>
                <c:pt idx="222">
                  <c:v>43655</c:v>
                </c:pt>
                <c:pt idx="223">
                  <c:v>43656</c:v>
                </c:pt>
                <c:pt idx="224">
                  <c:v>43657</c:v>
                </c:pt>
                <c:pt idx="225">
                  <c:v>43658</c:v>
                </c:pt>
                <c:pt idx="226">
                  <c:v>43659</c:v>
                </c:pt>
                <c:pt idx="227">
                  <c:v>43660</c:v>
                </c:pt>
                <c:pt idx="228">
                  <c:v>43661</c:v>
                </c:pt>
                <c:pt idx="229">
                  <c:v>43662</c:v>
                </c:pt>
                <c:pt idx="230">
                  <c:v>43663</c:v>
                </c:pt>
                <c:pt idx="231">
                  <c:v>43664</c:v>
                </c:pt>
                <c:pt idx="232">
                  <c:v>43665</c:v>
                </c:pt>
                <c:pt idx="233">
                  <c:v>43666</c:v>
                </c:pt>
                <c:pt idx="234">
                  <c:v>43667</c:v>
                </c:pt>
                <c:pt idx="235">
                  <c:v>43668</c:v>
                </c:pt>
                <c:pt idx="236">
                  <c:v>43669</c:v>
                </c:pt>
                <c:pt idx="237">
                  <c:v>43670</c:v>
                </c:pt>
                <c:pt idx="238">
                  <c:v>43671</c:v>
                </c:pt>
                <c:pt idx="239">
                  <c:v>43672</c:v>
                </c:pt>
                <c:pt idx="240">
                  <c:v>43673</c:v>
                </c:pt>
                <c:pt idx="241">
                  <c:v>43674</c:v>
                </c:pt>
                <c:pt idx="242">
                  <c:v>43675</c:v>
                </c:pt>
                <c:pt idx="243">
                  <c:v>43676</c:v>
                </c:pt>
                <c:pt idx="244">
                  <c:v>43677</c:v>
                </c:pt>
                <c:pt idx="245">
                  <c:v>43678</c:v>
                </c:pt>
                <c:pt idx="246">
                  <c:v>43679</c:v>
                </c:pt>
                <c:pt idx="247">
                  <c:v>43680</c:v>
                </c:pt>
                <c:pt idx="248">
                  <c:v>43681</c:v>
                </c:pt>
                <c:pt idx="249">
                  <c:v>43682</c:v>
                </c:pt>
                <c:pt idx="250">
                  <c:v>43683</c:v>
                </c:pt>
                <c:pt idx="251">
                  <c:v>43684</c:v>
                </c:pt>
                <c:pt idx="252">
                  <c:v>43685</c:v>
                </c:pt>
                <c:pt idx="253">
                  <c:v>43686</c:v>
                </c:pt>
                <c:pt idx="254">
                  <c:v>43687</c:v>
                </c:pt>
                <c:pt idx="255">
                  <c:v>43688</c:v>
                </c:pt>
                <c:pt idx="256">
                  <c:v>43689</c:v>
                </c:pt>
                <c:pt idx="257">
                  <c:v>43690</c:v>
                </c:pt>
                <c:pt idx="258">
                  <c:v>43691</c:v>
                </c:pt>
                <c:pt idx="259">
                  <c:v>43692</c:v>
                </c:pt>
                <c:pt idx="260">
                  <c:v>43693</c:v>
                </c:pt>
                <c:pt idx="261">
                  <c:v>43694</c:v>
                </c:pt>
                <c:pt idx="262">
                  <c:v>43695</c:v>
                </c:pt>
                <c:pt idx="263">
                  <c:v>43696</c:v>
                </c:pt>
                <c:pt idx="264">
                  <c:v>43697</c:v>
                </c:pt>
                <c:pt idx="265">
                  <c:v>43698</c:v>
                </c:pt>
                <c:pt idx="266">
                  <c:v>43699</c:v>
                </c:pt>
                <c:pt idx="267">
                  <c:v>43700</c:v>
                </c:pt>
                <c:pt idx="268">
                  <c:v>43701</c:v>
                </c:pt>
                <c:pt idx="269">
                  <c:v>43702</c:v>
                </c:pt>
                <c:pt idx="270">
                  <c:v>43703</c:v>
                </c:pt>
                <c:pt idx="271">
                  <c:v>43704</c:v>
                </c:pt>
                <c:pt idx="272">
                  <c:v>43705</c:v>
                </c:pt>
                <c:pt idx="273">
                  <c:v>43706</c:v>
                </c:pt>
                <c:pt idx="274">
                  <c:v>43707</c:v>
                </c:pt>
                <c:pt idx="275">
                  <c:v>43708</c:v>
                </c:pt>
                <c:pt idx="276">
                  <c:v>43709</c:v>
                </c:pt>
                <c:pt idx="277">
                  <c:v>43710</c:v>
                </c:pt>
                <c:pt idx="278">
                  <c:v>43711</c:v>
                </c:pt>
                <c:pt idx="279">
                  <c:v>43712</c:v>
                </c:pt>
                <c:pt idx="280">
                  <c:v>43713</c:v>
                </c:pt>
                <c:pt idx="281">
                  <c:v>43714</c:v>
                </c:pt>
                <c:pt idx="282">
                  <c:v>43715</c:v>
                </c:pt>
                <c:pt idx="283">
                  <c:v>43716</c:v>
                </c:pt>
                <c:pt idx="284">
                  <c:v>43717</c:v>
                </c:pt>
                <c:pt idx="285">
                  <c:v>43718</c:v>
                </c:pt>
                <c:pt idx="286">
                  <c:v>43719</c:v>
                </c:pt>
                <c:pt idx="287">
                  <c:v>43720</c:v>
                </c:pt>
                <c:pt idx="288">
                  <c:v>43721</c:v>
                </c:pt>
                <c:pt idx="289">
                  <c:v>43722</c:v>
                </c:pt>
                <c:pt idx="290">
                  <c:v>43723</c:v>
                </c:pt>
                <c:pt idx="291">
                  <c:v>43724</c:v>
                </c:pt>
                <c:pt idx="292">
                  <c:v>43725</c:v>
                </c:pt>
                <c:pt idx="293">
                  <c:v>43726</c:v>
                </c:pt>
                <c:pt idx="294">
                  <c:v>43727</c:v>
                </c:pt>
                <c:pt idx="295">
                  <c:v>43728</c:v>
                </c:pt>
                <c:pt idx="296">
                  <c:v>43729</c:v>
                </c:pt>
                <c:pt idx="297">
                  <c:v>43730</c:v>
                </c:pt>
                <c:pt idx="298">
                  <c:v>43731</c:v>
                </c:pt>
                <c:pt idx="299">
                  <c:v>43732</c:v>
                </c:pt>
                <c:pt idx="300">
                  <c:v>43733</c:v>
                </c:pt>
                <c:pt idx="301">
                  <c:v>43734</c:v>
                </c:pt>
                <c:pt idx="302">
                  <c:v>43735</c:v>
                </c:pt>
                <c:pt idx="303">
                  <c:v>43736</c:v>
                </c:pt>
                <c:pt idx="304">
                  <c:v>43737</c:v>
                </c:pt>
                <c:pt idx="305">
                  <c:v>43738</c:v>
                </c:pt>
                <c:pt idx="306">
                  <c:v>43739</c:v>
                </c:pt>
                <c:pt idx="307">
                  <c:v>43740</c:v>
                </c:pt>
                <c:pt idx="308">
                  <c:v>43741</c:v>
                </c:pt>
                <c:pt idx="309">
                  <c:v>43742</c:v>
                </c:pt>
                <c:pt idx="310">
                  <c:v>43743</c:v>
                </c:pt>
                <c:pt idx="311">
                  <c:v>43744</c:v>
                </c:pt>
                <c:pt idx="312">
                  <c:v>43745</c:v>
                </c:pt>
                <c:pt idx="313">
                  <c:v>43746</c:v>
                </c:pt>
                <c:pt idx="314">
                  <c:v>43747</c:v>
                </c:pt>
                <c:pt idx="315">
                  <c:v>43748</c:v>
                </c:pt>
                <c:pt idx="316">
                  <c:v>43749</c:v>
                </c:pt>
                <c:pt idx="317">
                  <c:v>43750</c:v>
                </c:pt>
                <c:pt idx="318">
                  <c:v>43751</c:v>
                </c:pt>
                <c:pt idx="319">
                  <c:v>43752</c:v>
                </c:pt>
                <c:pt idx="320">
                  <c:v>43753</c:v>
                </c:pt>
                <c:pt idx="321">
                  <c:v>43754</c:v>
                </c:pt>
                <c:pt idx="322">
                  <c:v>43755</c:v>
                </c:pt>
                <c:pt idx="323">
                  <c:v>43756</c:v>
                </c:pt>
                <c:pt idx="324">
                  <c:v>43757</c:v>
                </c:pt>
                <c:pt idx="325">
                  <c:v>43758</c:v>
                </c:pt>
                <c:pt idx="326">
                  <c:v>43759</c:v>
                </c:pt>
                <c:pt idx="327">
                  <c:v>43760</c:v>
                </c:pt>
                <c:pt idx="328">
                  <c:v>43761</c:v>
                </c:pt>
                <c:pt idx="329">
                  <c:v>43762</c:v>
                </c:pt>
                <c:pt idx="330">
                  <c:v>43763</c:v>
                </c:pt>
                <c:pt idx="331">
                  <c:v>43764</c:v>
                </c:pt>
                <c:pt idx="332">
                  <c:v>43765</c:v>
                </c:pt>
                <c:pt idx="333">
                  <c:v>43766</c:v>
                </c:pt>
                <c:pt idx="334">
                  <c:v>43767</c:v>
                </c:pt>
                <c:pt idx="335">
                  <c:v>43768</c:v>
                </c:pt>
                <c:pt idx="336">
                  <c:v>43769</c:v>
                </c:pt>
                <c:pt idx="337">
                  <c:v>43770</c:v>
                </c:pt>
                <c:pt idx="338">
                  <c:v>43771</c:v>
                </c:pt>
                <c:pt idx="339">
                  <c:v>43772</c:v>
                </c:pt>
                <c:pt idx="340">
                  <c:v>43773</c:v>
                </c:pt>
                <c:pt idx="341">
                  <c:v>43774</c:v>
                </c:pt>
                <c:pt idx="342">
                  <c:v>43775</c:v>
                </c:pt>
                <c:pt idx="343">
                  <c:v>43776</c:v>
                </c:pt>
                <c:pt idx="344">
                  <c:v>43777</c:v>
                </c:pt>
                <c:pt idx="345">
                  <c:v>43778</c:v>
                </c:pt>
                <c:pt idx="346">
                  <c:v>43779</c:v>
                </c:pt>
                <c:pt idx="347">
                  <c:v>43780</c:v>
                </c:pt>
                <c:pt idx="348">
                  <c:v>43781</c:v>
                </c:pt>
                <c:pt idx="349">
                  <c:v>43782</c:v>
                </c:pt>
                <c:pt idx="350">
                  <c:v>43783</c:v>
                </c:pt>
                <c:pt idx="351">
                  <c:v>43784</c:v>
                </c:pt>
                <c:pt idx="352">
                  <c:v>43785</c:v>
                </c:pt>
                <c:pt idx="353">
                  <c:v>43786</c:v>
                </c:pt>
                <c:pt idx="354">
                  <c:v>43787</c:v>
                </c:pt>
                <c:pt idx="355">
                  <c:v>43788</c:v>
                </c:pt>
                <c:pt idx="356">
                  <c:v>43789</c:v>
                </c:pt>
                <c:pt idx="357">
                  <c:v>43790</c:v>
                </c:pt>
                <c:pt idx="358">
                  <c:v>43791</c:v>
                </c:pt>
                <c:pt idx="359">
                  <c:v>43792</c:v>
                </c:pt>
                <c:pt idx="360">
                  <c:v>43793</c:v>
                </c:pt>
                <c:pt idx="361">
                  <c:v>43794</c:v>
                </c:pt>
                <c:pt idx="362">
                  <c:v>43795</c:v>
                </c:pt>
                <c:pt idx="363">
                  <c:v>43796</c:v>
                </c:pt>
                <c:pt idx="364">
                  <c:v>43797</c:v>
                </c:pt>
                <c:pt idx="365">
                  <c:v>43798</c:v>
                </c:pt>
                <c:pt idx="366">
                  <c:v>43799</c:v>
                </c:pt>
                <c:pt idx="367">
                  <c:v>43800</c:v>
                </c:pt>
                <c:pt idx="368">
                  <c:v>43801</c:v>
                </c:pt>
                <c:pt idx="369">
                  <c:v>43802</c:v>
                </c:pt>
                <c:pt idx="370">
                  <c:v>43803</c:v>
                </c:pt>
                <c:pt idx="371">
                  <c:v>43804</c:v>
                </c:pt>
                <c:pt idx="372">
                  <c:v>43805</c:v>
                </c:pt>
                <c:pt idx="373">
                  <c:v>43806</c:v>
                </c:pt>
                <c:pt idx="374">
                  <c:v>43807</c:v>
                </c:pt>
                <c:pt idx="375">
                  <c:v>43808</c:v>
                </c:pt>
                <c:pt idx="376">
                  <c:v>43809</c:v>
                </c:pt>
                <c:pt idx="377">
                  <c:v>43810</c:v>
                </c:pt>
                <c:pt idx="378">
                  <c:v>43811</c:v>
                </c:pt>
                <c:pt idx="379">
                  <c:v>43812</c:v>
                </c:pt>
                <c:pt idx="380">
                  <c:v>43813</c:v>
                </c:pt>
                <c:pt idx="381">
                  <c:v>43814</c:v>
                </c:pt>
                <c:pt idx="382">
                  <c:v>43815</c:v>
                </c:pt>
                <c:pt idx="383">
                  <c:v>43816</c:v>
                </c:pt>
                <c:pt idx="384">
                  <c:v>43817</c:v>
                </c:pt>
                <c:pt idx="385">
                  <c:v>43818</c:v>
                </c:pt>
                <c:pt idx="386">
                  <c:v>43819</c:v>
                </c:pt>
                <c:pt idx="387">
                  <c:v>43820</c:v>
                </c:pt>
                <c:pt idx="388">
                  <c:v>43821</c:v>
                </c:pt>
                <c:pt idx="389">
                  <c:v>43822</c:v>
                </c:pt>
                <c:pt idx="390">
                  <c:v>43823</c:v>
                </c:pt>
                <c:pt idx="391">
                  <c:v>43824</c:v>
                </c:pt>
                <c:pt idx="392">
                  <c:v>43825</c:v>
                </c:pt>
                <c:pt idx="393">
                  <c:v>43826</c:v>
                </c:pt>
                <c:pt idx="394">
                  <c:v>43827</c:v>
                </c:pt>
                <c:pt idx="395">
                  <c:v>43828</c:v>
                </c:pt>
                <c:pt idx="396">
                  <c:v>43829</c:v>
                </c:pt>
                <c:pt idx="397">
                  <c:v>43830</c:v>
                </c:pt>
                <c:pt idx="398">
                  <c:v>43831</c:v>
                </c:pt>
                <c:pt idx="399">
                  <c:v>43832</c:v>
                </c:pt>
                <c:pt idx="400">
                  <c:v>43833</c:v>
                </c:pt>
                <c:pt idx="401">
                  <c:v>43834</c:v>
                </c:pt>
                <c:pt idx="402">
                  <c:v>43835</c:v>
                </c:pt>
                <c:pt idx="403">
                  <c:v>43836</c:v>
                </c:pt>
                <c:pt idx="404">
                  <c:v>43837</c:v>
                </c:pt>
                <c:pt idx="405">
                  <c:v>43838</c:v>
                </c:pt>
                <c:pt idx="406">
                  <c:v>43839</c:v>
                </c:pt>
                <c:pt idx="407">
                  <c:v>43840</c:v>
                </c:pt>
                <c:pt idx="408">
                  <c:v>43841</c:v>
                </c:pt>
                <c:pt idx="409">
                  <c:v>43842</c:v>
                </c:pt>
                <c:pt idx="410">
                  <c:v>43843</c:v>
                </c:pt>
                <c:pt idx="411">
                  <c:v>43844</c:v>
                </c:pt>
                <c:pt idx="412">
                  <c:v>43845</c:v>
                </c:pt>
                <c:pt idx="413">
                  <c:v>43846</c:v>
                </c:pt>
                <c:pt idx="414">
                  <c:v>43847</c:v>
                </c:pt>
                <c:pt idx="415">
                  <c:v>43848</c:v>
                </c:pt>
                <c:pt idx="416">
                  <c:v>43849</c:v>
                </c:pt>
                <c:pt idx="417">
                  <c:v>43850</c:v>
                </c:pt>
                <c:pt idx="418">
                  <c:v>43851</c:v>
                </c:pt>
                <c:pt idx="419">
                  <c:v>43852</c:v>
                </c:pt>
                <c:pt idx="420">
                  <c:v>43853</c:v>
                </c:pt>
                <c:pt idx="421">
                  <c:v>43854</c:v>
                </c:pt>
                <c:pt idx="422">
                  <c:v>43855</c:v>
                </c:pt>
                <c:pt idx="423">
                  <c:v>43856</c:v>
                </c:pt>
                <c:pt idx="424">
                  <c:v>43857</c:v>
                </c:pt>
                <c:pt idx="425">
                  <c:v>43858</c:v>
                </c:pt>
                <c:pt idx="426">
                  <c:v>43859</c:v>
                </c:pt>
                <c:pt idx="427">
                  <c:v>43860</c:v>
                </c:pt>
                <c:pt idx="428">
                  <c:v>43861</c:v>
                </c:pt>
                <c:pt idx="429">
                  <c:v>43862</c:v>
                </c:pt>
                <c:pt idx="430">
                  <c:v>43863</c:v>
                </c:pt>
                <c:pt idx="431">
                  <c:v>43864</c:v>
                </c:pt>
                <c:pt idx="432">
                  <c:v>43865</c:v>
                </c:pt>
                <c:pt idx="433">
                  <c:v>43866</c:v>
                </c:pt>
                <c:pt idx="434">
                  <c:v>43867</c:v>
                </c:pt>
                <c:pt idx="435">
                  <c:v>43868</c:v>
                </c:pt>
                <c:pt idx="436">
                  <c:v>43869</c:v>
                </c:pt>
                <c:pt idx="437">
                  <c:v>43870</c:v>
                </c:pt>
                <c:pt idx="438">
                  <c:v>43871</c:v>
                </c:pt>
                <c:pt idx="439">
                  <c:v>43872</c:v>
                </c:pt>
                <c:pt idx="440">
                  <c:v>43873</c:v>
                </c:pt>
                <c:pt idx="441">
                  <c:v>43874</c:v>
                </c:pt>
                <c:pt idx="442">
                  <c:v>43875</c:v>
                </c:pt>
                <c:pt idx="443">
                  <c:v>43876</c:v>
                </c:pt>
                <c:pt idx="444">
                  <c:v>43877</c:v>
                </c:pt>
                <c:pt idx="445">
                  <c:v>43878</c:v>
                </c:pt>
                <c:pt idx="446">
                  <c:v>43879</c:v>
                </c:pt>
                <c:pt idx="447">
                  <c:v>43880</c:v>
                </c:pt>
                <c:pt idx="448">
                  <c:v>43881</c:v>
                </c:pt>
                <c:pt idx="449">
                  <c:v>43882</c:v>
                </c:pt>
                <c:pt idx="450">
                  <c:v>43883</c:v>
                </c:pt>
                <c:pt idx="451">
                  <c:v>43884</c:v>
                </c:pt>
                <c:pt idx="452">
                  <c:v>43885</c:v>
                </c:pt>
                <c:pt idx="453">
                  <c:v>43886</c:v>
                </c:pt>
                <c:pt idx="454">
                  <c:v>43887</c:v>
                </c:pt>
                <c:pt idx="455">
                  <c:v>43888</c:v>
                </c:pt>
                <c:pt idx="456">
                  <c:v>43889</c:v>
                </c:pt>
                <c:pt idx="457">
                  <c:v>43890</c:v>
                </c:pt>
                <c:pt idx="458">
                  <c:v>43891</c:v>
                </c:pt>
                <c:pt idx="459">
                  <c:v>43892</c:v>
                </c:pt>
                <c:pt idx="460">
                  <c:v>43893</c:v>
                </c:pt>
                <c:pt idx="461">
                  <c:v>43894</c:v>
                </c:pt>
                <c:pt idx="462">
                  <c:v>43895</c:v>
                </c:pt>
                <c:pt idx="463">
                  <c:v>43896</c:v>
                </c:pt>
                <c:pt idx="464">
                  <c:v>43897</c:v>
                </c:pt>
                <c:pt idx="465">
                  <c:v>43898</c:v>
                </c:pt>
                <c:pt idx="466">
                  <c:v>43899</c:v>
                </c:pt>
                <c:pt idx="467">
                  <c:v>43900</c:v>
                </c:pt>
                <c:pt idx="468">
                  <c:v>43901</c:v>
                </c:pt>
                <c:pt idx="469">
                  <c:v>43902</c:v>
                </c:pt>
                <c:pt idx="470">
                  <c:v>43903</c:v>
                </c:pt>
                <c:pt idx="471">
                  <c:v>43904</c:v>
                </c:pt>
                <c:pt idx="472">
                  <c:v>43905</c:v>
                </c:pt>
                <c:pt idx="473">
                  <c:v>43906</c:v>
                </c:pt>
                <c:pt idx="474">
                  <c:v>43907</c:v>
                </c:pt>
                <c:pt idx="475">
                  <c:v>43908</c:v>
                </c:pt>
                <c:pt idx="476">
                  <c:v>43909</c:v>
                </c:pt>
                <c:pt idx="477">
                  <c:v>43910</c:v>
                </c:pt>
                <c:pt idx="478">
                  <c:v>43911</c:v>
                </c:pt>
                <c:pt idx="479">
                  <c:v>43912</c:v>
                </c:pt>
                <c:pt idx="480">
                  <c:v>43913</c:v>
                </c:pt>
                <c:pt idx="481">
                  <c:v>43914</c:v>
                </c:pt>
                <c:pt idx="482">
                  <c:v>43915</c:v>
                </c:pt>
                <c:pt idx="483">
                  <c:v>43916</c:v>
                </c:pt>
                <c:pt idx="484">
                  <c:v>43917</c:v>
                </c:pt>
                <c:pt idx="485">
                  <c:v>43918</c:v>
                </c:pt>
                <c:pt idx="486">
                  <c:v>43919</c:v>
                </c:pt>
                <c:pt idx="487">
                  <c:v>43920</c:v>
                </c:pt>
                <c:pt idx="488">
                  <c:v>43921</c:v>
                </c:pt>
                <c:pt idx="489">
                  <c:v>43922</c:v>
                </c:pt>
                <c:pt idx="490">
                  <c:v>43923</c:v>
                </c:pt>
                <c:pt idx="491">
                  <c:v>43924</c:v>
                </c:pt>
                <c:pt idx="492">
                  <c:v>43925</c:v>
                </c:pt>
                <c:pt idx="493">
                  <c:v>43926</c:v>
                </c:pt>
                <c:pt idx="494">
                  <c:v>43927</c:v>
                </c:pt>
                <c:pt idx="495">
                  <c:v>43928</c:v>
                </c:pt>
                <c:pt idx="496">
                  <c:v>43929</c:v>
                </c:pt>
                <c:pt idx="497">
                  <c:v>43930</c:v>
                </c:pt>
                <c:pt idx="498">
                  <c:v>43931</c:v>
                </c:pt>
                <c:pt idx="499">
                  <c:v>43932</c:v>
                </c:pt>
                <c:pt idx="500">
                  <c:v>43933</c:v>
                </c:pt>
                <c:pt idx="501">
                  <c:v>43934</c:v>
                </c:pt>
                <c:pt idx="502">
                  <c:v>43935</c:v>
                </c:pt>
                <c:pt idx="503">
                  <c:v>43936</c:v>
                </c:pt>
                <c:pt idx="504">
                  <c:v>43937</c:v>
                </c:pt>
                <c:pt idx="505">
                  <c:v>43938</c:v>
                </c:pt>
                <c:pt idx="506">
                  <c:v>43939</c:v>
                </c:pt>
                <c:pt idx="507">
                  <c:v>43940</c:v>
                </c:pt>
                <c:pt idx="508">
                  <c:v>43941</c:v>
                </c:pt>
                <c:pt idx="509">
                  <c:v>43942</c:v>
                </c:pt>
                <c:pt idx="510">
                  <c:v>43943</c:v>
                </c:pt>
                <c:pt idx="511">
                  <c:v>43944</c:v>
                </c:pt>
                <c:pt idx="512">
                  <c:v>43945</c:v>
                </c:pt>
                <c:pt idx="513">
                  <c:v>43946</c:v>
                </c:pt>
                <c:pt idx="514">
                  <c:v>43947</c:v>
                </c:pt>
                <c:pt idx="515">
                  <c:v>43948</c:v>
                </c:pt>
                <c:pt idx="516">
                  <c:v>43949</c:v>
                </c:pt>
                <c:pt idx="517">
                  <c:v>43950</c:v>
                </c:pt>
                <c:pt idx="518">
                  <c:v>43951</c:v>
                </c:pt>
                <c:pt idx="519">
                  <c:v>43952</c:v>
                </c:pt>
                <c:pt idx="520">
                  <c:v>43953</c:v>
                </c:pt>
                <c:pt idx="521">
                  <c:v>43954</c:v>
                </c:pt>
                <c:pt idx="522">
                  <c:v>43955</c:v>
                </c:pt>
                <c:pt idx="523">
                  <c:v>43956</c:v>
                </c:pt>
                <c:pt idx="524">
                  <c:v>43957</c:v>
                </c:pt>
                <c:pt idx="525">
                  <c:v>43958</c:v>
                </c:pt>
                <c:pt idx="526">
                  <c:v>43959</c:v>
                </c:pt>
                <c:pt idx="527">
                  <c:v>43960</c:v>
                </c:pt>
                <c:pt idx="528">
                  <c:v>43961</c:v>
                </c:pt>
                <c:pt idx="529">
                  <c:v>43962</c:v>
                </c:pt>
                <c:pt idx="530">
                  <c:v>43963</c:v>
                </c:pt>
                <c:pt idx="531">
                  <c:v>43964</c:v>
                </c:pt>
                <c:pt idx="532">
                  <c:v>43965</c:v>
                </c:pt>
                <c:pt idx="533">
                  <c:v>43966</c:v>
                </c:pt>
                <c:pt idx="534">
                  <c:v>43967</c:v>
                </c:pt>
                <c:pt idx="535">
                  <c:v>43968</c:v>
                </c:pt>
                <c:pt idx="536">
                  <c:v>43969</c:v>
                </c:pt>
                <c:pt idx="537">
                  <c:v>43970</c:v>
                </c:pt>
                <c:pt idx="538">
                  <c:v>43971</c:v>
                </c:pt>
                <c:pt idx="539">
                  <c:v>43972</c:v>
                </c:pt>
                <c:pt idx="540">
                  <c:v>43973</c:v>
                </c:pt>
                <c:pt idx="541">
                  <c:v>43974</c:v>
                </c:pt>
                <c:pt idx="542">
                  <c:v>43975</c:v>
                </c:pt>
                <c:pt idx="543">
                  <c:v>43976</c:v>
                </c:pt>
                <c:pt idx="544">
                  <c:v>43977</c:v>
                </c:pt>
                <c:pt idx="545">
                  <c:v>43978</c:v>
                </c:pt>
                <c:pt idx="546">
                  <c:v>43979</c:v>
                </c:pt>
                <c:pt idx="547">
                  <c:v>43980</c:v>
                </c:pt>
                <c:pt idx="548">
                  <c:v>43981</c:v>
                </c:pt>
                <c:pt idx="549">
                  <c:v>43982</c:v>
                </c:pt>
                <c:pt idx="550">
                  <c:v>43983</c:v>
                </c:pt>
                <c:pt idx="551">
                  <c:v>43984</c:v>
                </c:pt>
                <c:pt idx="552">
                  <c:v>43985</c:v>
                </c:pt>
                <c:pt idx="553">
                  <c:v>43986</c:v>
                </c:pt>
                <c:pt idx="554">
                  <c:v>43987</c:v>
                </c:pt>
                <c:pt idx="555">
                  <c:v>43988</c:v>
                </c:pt>
                <c:pt idx="556">
                  <c:v>43989</c:v>
                </c:pt>
                <c:pt idx="557">
                  <c:v>43990</c:v>
                </c:pt>
                <c:pt idx="558">
                  <c:v>43991</c:v>
                </c:pt>
                <c:pt idx="559">
                  <c:v>43992</c:v>
                </c:pt>
                <c:pt idx="560">
                  <c:v>43993</c:v>
                </c:pt>
                <c:pt idx="561">
                  <c:v>43994</c:v>
                </c:pt>
                <c:pt idx="562">
                  <c:v>43995</c:v>
                </c:pt>
                <c:pt idx="563">
                  <c:v>43996</c:v>
                </c:pt>
                <c:pt idx="564">
                  <c:v>43997</c:v>
                </c:pt>
                <c:pt idx="565">
                  <c:v>43998</c:v>
                </c:pt>
                <c:pt idx="566">
                  <c:v>43999</c:v>
                </c:pt>
                <c:pt idx="567">
                  <c:v>44000</c:v>
                </c:pt>
                <c:pt idx="568">
                  <c:v>44001</c:v>
                </c:pt>
                <c:pt idx="569">
                  <c:v>44002</c:v>
                </c:pt>
                <c:pt idx="570">
                  <c:v>44003</c:v>
                </c:pt>
                <c:pt idx="571">
                  <c:v>44004</c:v>
                </c:pt>
                <c:pt idx="572">
                  <c:v>44005</c:v>
                </c:pt>
                <c:pt idx="573">
                  <c:v>44006</c:v>
                </c:pt>
                <c:pt idx="574">
                  <c:v>44007</c:v>
                </c:pt>
                <c:pt idx="575">
                  <c:v>44008</c:v>
                </c:pt>
                <c:pt idx="576">
                  <c:v>44009</c:v>
                </c:pt>
                <c:pt idx="577">
                  <c:v>44010</c:v>
                </c:pt>
                <c:pt idx="578">
                  <c:v>44011</c:v>
                </c:pt>
                <c:pt idx="579">
                  <c:v>44012</c:v>
                </c:pt>
                <c:pt idx="580">
                  <c:v>44013</c:v>
                </c:pt>
                <c:pt idx="581">
                  <c:v>44014</c:v>
                </c:pt>
                <c:pt idx="582">
                  <c:v>44015</c:v>
                </c:pt>
                <c:pt idx="583">
                  <c:v>44016</c:v>
                </c:pt>
                <c:pt idx="584">
                  <c:v>44017</c:v>
                </c:pt>
                <c:pt idx="585">
                  <c:v>44018</c:v>
                </c:pt>
                <c:pt idx="586">
                  <c:v>44019</c:v>
                </c:pt>
                <c:pt idx="587">
                  <c:v>44020</c:v>
                </c:pt>
                <c:pt idx="588">
                  <c:v>44021</c:v>
                </c:pt>
                <c:pt idx="589">
                  <c:v>44022</c:v>
                </c:pt>
                <c:pt idx="590">
                  <c:v>44023</c:v>
                </c:pt>
                <c:pt idx="591">
                  <c:v>44024</c:v>
                </c:pt>
                <c:pt idx="592">
                  <c:v>44025</c:v>
                </c:pt>
                <c:pt idx="593">
                  <c:v>44026</c:v>
                </c:pt>
                <c:pt idx="594">
                  <c:v>44027</c:v>
                </c:pt>
                <c:pt idx="595">
                  <c:v>44028</c:v>
                </c:pt>
                <c:pt idx="596">
                  <c:v>44029</c:v>
                </c:pt>
                <c:pt idx="597">
                  <c:v>44030</c:v>
                </c:pt>
                <c:pt idx="598">
                  <c:v>44031</c:v>
                </c:pt>
                <c:pt idx="599">
                  <c:v>44032</c:v>
                </c:pt>
                <c:pt idx="600">
                  <c:v>44033</c:v>
                </c:pt>
                <c:pt idx="601">
                  <c:v>44034</c:v>
                </c:pt>
                <c:pt idx="602">
                  <c:v>44035</c:v>
                </c:pt>
                <c:pt idx="603">
                  <c:v>44036</c:v>
                </c:pt>
                <c:pt idx="604">
                  <c:v>44037</c:v>
                </c:pt>
                <c:pt idx="605">
                  <c:v>44038</c:v>
                </c:pt>
                <c:pt idx="606">
                  <c:v>44039</c:v>
                </c:pt>
                <c:pt idx="607">
                  <c:v>44040</c:v>
                </c:pt>
                <c:pt idx="608">
                  <c:v>44041</c:v>
                </c:pt>
                <c:pt idx="609">
                  <c:v>44042</c:v>
                </c:pt>
                <c:pt idx="610">
                  <c:v>44043</c:v>
                </c:pt>
                <c:pt idx="611">
                  <c:v>44044</c:v>
                </c:pt>
                <c:pt idx="612">
                  <c:v>44045</c:v>
                </c:pt>
                <c:pt idx="613">
                  <c:v>44046</c:v>
                </c:pt>
                <c:pt idx="614">
                  <c:v>44047</c:v>
                </c:pt>
                <c:pt idx="615">
                  <c:v>44048</c:v>
                </c:pt>
                <c:pt idx="616">
                  <c:v>44049</c:v>
                </c:pt>
                <c:pt idx="617">
                  <c:v>44050</c:v>
                </c:pt>
                <c:pt idx="618">
                  <c:v>44051</c:v>
                </c:pt>
                <c:pt idx="619">
                  <c:v>44052</c:v>
                </c:pt>
                <c:pt idx="620">
                  <c:v>44053</c:v>
                </c:pt>
                <c:pt idx="621">
                  <c:v>44054</c:v>
                </c:pt>
                <c:pt idx="622">
                  <c:v>44055</c:v>
                </c:pt>
                <c:pt idx="623">
                  <c:v>44056</c:v>
                </c:pt>
                <c:pt idx="624">
                  <c:v>44057</c:v>
                </c:pt>
                <c:pt idx="625">
                  <c:v>44058</c:v>
                </c:pt>
                <c:pt idx="626">
                  <c:v>44059</c:v>
                </c:pt>
                <c:pt idx="627">
                  <c:v>44060</c:v>
                </c:pt>
                <c:pt idx="628">
                  <c:v>44061</c:v>
                </c:pt>
                <c:pt idx="629">
                  <c:v>44062</c:v>
                </c:pt>
                <c:pt idx="630">
                  <c:v>44063</c:v>
                </c:pt>
                <c:pt idx="631">
                  <c:v>44064</c:v>
                </c:pt>
                <c:pt idx="632">
                  <c:v>44065</c:v>
                </c:pt>
                <c:pt idx="633">
                  <c:v>44066</c:v>
                </c:pt>
                <c:pt idx="634">
                  <c:v>44067</c:v>
                </c:pt>
                <c:pt idx="635">
                  <c:v>44068</c:v>
                </c:pt>
                <c:pt idx="636">
                  <c:v>44069</c:v>
                </c:pt>
                <c:pt idx="637">
                  <c:v>44070</c:v>
                </c:pt>
                <c:pt idx="638">
                  <c:v>44071</c:v>
                </c:pt>
                <c:pt idx="639">
                  <c:v>44072</c:v>
                </c:pt>
                <c:pt idx="640">
                  <c:v>44073</c:v>
                </c:pt>
                <c:pt idx="641">
                  <c:v>44074</c:v>
                </c:pt>
                <c:pt idx="642">
                  <c:v>44075</c:v>
                </c:pt>
                <c:pt idx="643">
                  <c:v>44076</c:v>
                </c:pt>
                <c:pt idx="644">
                  <c:v>44077</c:v>
                </c:pt>
                <c:pt idx="645">
                  <c:v>44078</c:v>
                </c:pt>
                <c:pt idx="646">
                  <c:v>44079</c:v>
                </c:pt>
                <c:pt idx="647">
                  <c:v>44080</c:v>
                </c:pt>
                <c:pt idx="648">
                  <c:v>44081</c:v>
                </c:pt>
                <c:pt idx="649">
                  <c:v>44082</c:v>
                </c:pt>
                <c:pt idx="650">
                  <c:v>44083</c:v>
                </c:pt>
                <c:pt idx="651">
                  <c:v>44084</c:v>
                </c:pt>
                <c:pt idx="652">
                  <c:v>44085</c:v>
                </c:pt>
                <c:pt idx="653">
                  <c:v>44086</c:v>
                </c:pt>
                <c:pt idx="654">
                  <c:v>44087</c:v>
                </c:pt>
                <c:pt idx="655">
                  <c:v>44088</c:v>
                </c:pt>
                <c:pt idx="656">
                  <c:v>44089</c:v>
                </c:pt>
                <c:pt idx="657">
                  <c:v>44090</c:v>
                </c:pt>
                <c:pt idx="658">
                  <c:v>44091</c:v>
                </c:pt>
                <c:pt idx="659">
                  <c:v>44092</c:v>
                </c:pt>
                <c:pt idx="660">
                  <c:v>44093</c:v>
                </c:pt>
                <c:pt idx="661">
                  <c:v>44094</c:v>
                </c:pt>
                <c:pt idx="662">
                  <c:v>44095</c:v>
                </c:pt>
                <c:pt idx="663">
                  <c:v>44096</c:v>
                </c:pt>
                <c:pt idx="664">
                  <c:v>44097</c:v>
                </c:pt>
                <c:pt idx="665">
                  <c:v>44098</c:v>
                </c:pt>
                <c:pt idx="666">
                  <c:v>44099</c:v>
                </c:pt>
                <c:pt idx="667">
                  <c:v>44100</c:v>
                </c:pt>
                <c:pt idx="668">
                  <c:v>44101</c:v>
                </c:pt>
                <c:pt idx="669">
                  <c:v>44102</c:v>
                </c:pt>
                <c:pt idx="670">
                  <c:v>44103</c:v>
                </c:pt>
                <c:pt idx="671">
                  <c:v>44104</c:v>
                </c:pt>
                <c:pt idx="672">
                  <c:v>44105</c:v>
                </c:pt>
                <c:pt idx="673">
                  <c:v>44106</c:v>
                </c:pt>
                <c:pt idx="674">
                  <c:v>44107</c:v>
                </c:pt>
                <c:pt idx="675">
                  <c:v>44108</c:v>
                </c:pt>
                <c:pt idx="676">
                  <c:v>44109</c:v>
                </c:pt>
                <c:pt idx="677">
                  <c:v>44110</c:v>
                </c:pt>
                <c:pt idx="678">
                  <c:v>44111</c:v>
                </c:pt>
                <c:pt idx="679">
                  <c:v>44112</c:v>
                </c:pt>
                <c:pt idx="680">
                  <c:v>44113</c:v>
                </c:pt>
                <c:pt idx="681">
                  <c:v>44114</c:v>
                </c:pt>
                <c:pt idx="682">
                  <c:v>44115</c:v>
                </c:pt>
                <c:pt idx="683">
                  <c:v>44116</c:v>
                </c:pt>
                <c:pt idx="684">
                  <c:v>44117</c:v>
                </c:pt>
                <c:pt idx="685">
                  <c:v>44118</c:v>
                </c:pt>
                <c:pt idx="686">
                  <c:v>44119</c:v>
                </c:pt>
                <c:pt idx="687">
                  <c:v>44120</c:v>
                </c:pt>
                <c:pt idx="688">
                  <c:v>44121</c:v>
                </c:pt>
                <c:pt idx="689">
                  <c:v>44122</c:v>
                </c:pt>
                <c:pt idx="690">
                  <c:v>44123</c:v>
                </c:pt>
                <c:pt idx="691">
                  <c:v>44124</c:v>
                </c:pt>
                <c:pt idx="692">
                  <c:v>44125</c:v>
                </c:pt>
                <c:pt idx="693">
                  <c:v>44126</c:v>
                </c:pt>
                <c:pt idx="694">
                  <c:v>44127</c:v>
                </c:pt>
                <c:pt idx="695">
                  <c:v>44128</c:v>
                </c:pt>
                <c:pt idx="696">
                  <c:v>44129</c:v>
                </c:pt>
                <c:pt idx="697">
                  <c:v>44130</c:v>
                </c:pt>
                <c:pt idx="698">
                  <c:v>44131</c:v>
                </c:pt>
                <c:pt idx="699">
                  <c:v>44132</c:v>
                </c:pt>
                <c:pt idx="700">
                  <c:v>44133</c:v>
                </c:pt>
                <c:pt idx="701">
                  <c:v>44134</c:v>
                </c:pt>
                <c:pt idx="702">
                  <c:v>44135</c:v>
                </c:pt>
                <c:pt idx="703">
                  <c:v>44136</c:v>
                </c:pt>
                <c:pt idx="704">
                  <c:v>44137</c:v>
                </c:pt>
                <c:pt idx="705">
                  <c:v>44138</c:v>
                </c:pt>
                <c:pt idx="706">
                  <c:v>44139</c:v>
                </c:pt>
                <c:pt idx="707">
                  <c:v>44140</c:v>
                </c:pt>
                <c:pt idx="708">
                  <c:v>44141</c:v>
                </c:pt>
                <c:pt idx="709">
                  <c:v>44142</c:v>
                </c:pt>
                <c:pt idx="710">
                  <c:v>44143</c:v>
                </c:pt>
                <c:pt idx="711">
                  <c:v>44144</c:v>
                </c:pt>
                <c:pt idx="712">
                  <c:v>44145</c:v>
                </c:pt>
                <c:pt idx="713">
                  <c:v>44146</c:v>
                </c:pt>
                <c:pt idx="714">
                  <c:v>44147</c:v>
                </c:pt>
                <c:pt idx="715">
                  <c:v>44148</c:v>
                </c:pt>
                <c:pt idx="716">
                  <c:v>44149</c:v>
                </c:pt>
                <c:pt idx="717">
                  <c:v>44150</c:v>
                </c:pt>
                <c:pt idx="718">
                  <c:v>44151</c:v>
                </c:pt>
                <c:pt idx="719">
                  <c:v>44152</c:v>
                </c:pt>
                <c:pt idx="720">
                  <c:v>44153</c:v>
                </c:pt>
                <c:pt idx="721">
                  <c:v>44154</c:v>
                </c:pt>
                <c:pt idx="722">
                  <c:v>44155</c:v>
                </c:pt>
                <c:pt idx="723">
                  <c:v>44156</c:v>
                </c:pt>
                <c:pt idx="724">
                  <c:v>44157</c:v>
                </c:pt>
                <c:pt idx="725">
                  <c:v>44158</c:v>
                </c:pt>
                <c:pt idx="726">
                  <c:v>44159</c:v>
                </c:pt>
                <c:pt idx="727">
                  <c:v>44160</c:v>
                </c:pt>
                <c:pt idx="728">
                  <c:v>44161</c:v>
                </c:pt>
                <c:pt idx="729">
                  <c:v>44162</c:v>
                </c:pt>
                <c:pt idx="730">
                  <c:v>43883</c:v>
                </c:pt>
                <c:pt idx="731">
                  <c:v>43884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0.32100000000000001</c:v>
                </c:pt>
                <c:pt idx="1">
                  <c:v>0.313</c:v>
                </c:pt>
                <c:pt idx="2">
                  <c:v>0.313</c:v>
                </c:pt>
                <c:pt idx="3">
                  <c:v>0.313</c:v>
                </c:pt>
                <c:pt idx="4">
                  <c:v>0.30599999999999999</c:v>
                </c:pt>
                <c:pt idx="5">
                  <c:v>0.26300000000000001</c:v>
                </c:pt>
                <c:pt idx="6">
                  <c:v>0.27700000000000002</c:v>
                </c:pt>
                <c:pt idx="7">
                  <c:v>0.23599999999999999</c:v>
                </c:pt>
                <c:pt idx="8">
                  <c:v>0.249</c:v>
                </c:pt>
                <c:pt idx="9">
                  <c:v>0.249</c:v>
                </c:pt>
                <c:pt idx="10">
                  <c:v>0.249</c:v>
                </c:pt>
                <c:pt idx="11">
                  <c:v>0.246</c:v>
                </c:pt>
                <c:pt idx="12">
                  <c:v>0.23200000000000001</c:v>
                </c:pt>
                <c:pt idx="13">
                  <c:v>0.27900000000000003</c:v>
                </c:pt>
                <c:pt idx="14">
                  <c:v>0.28499999999999998</c:v>
                </c:pt>
                <c:pt idx="15">
                  <c:v>0.252</c:v>
                </c:pt>
                <c:pt idx="16">
                  <c:v>0.252</c:v>
                </c:pt>
                <c:pt idx="17">
                  <c:v>0.252</c:v>
                </c:pt>
                <c:pt idx="18">
                  <c:v>0.25600000000000001</c:v>
                </c:pt>
                <c:pt idx="19">
                  <c:v>0.24399999999999999</c:v>
                </c:pt>
                <c:pt idx="20">
                  <c:v>0.23899999999999999</c:v>
                </c:pt>
                <c:pt idx="21">
                  <c:v>0.22800000000000001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0.23100000000000001</c:v>
                </c:pt>
                <c:pt idx="29">
                  <c:v>0.24199999999999999</c:v>
                </c:pt>
                <c:pt idx="30">
                  <c:v>0.24199999999999999</c:v>
                </c:pt>
                <c:pt idx="31">
                  <c:v>0.24199999999999999</c:v>
                </c:pt>
                <c:pt idx="32">
                  <c:v>0.24199999999999999</c:v>
                </c:pt>
                <c:pt idx="33">
                  <c:v>0.24199999999999999</c:v>
                </c:pt>
                <c:pt idx="34">
                  <c:v>0.16500000000000001</c:v>
                </c:pt>
                <c:pt idx="35">
                  <c:v>0.153</c:v>
                </c:pt>
                <c:pt idx="36">
                  <c:v>0.20799999999999999</c:v>
                </c:pt>
                <c:pt idx="37">
                  <c:v>0.20799999999999999</c:v>
                </c:pt>
                <c:pt idx="38">
                  <c:v>0.20799999999999999</c:v>
                </c:pt>
                <c:pt idx="39">
                  <c:v>0.221</c:v>
                </c:pt>
                <c:pt idx="40">
                  <c:v>0.22600000000000001</c:v>
                </c:pt>
                <c:pt idx="41">
                  <c:v>0.27900000000000003</c:v>
                </c:pt>
                <c:pt idx="42">
                  <c:v>0.255</c:v>
                </c:pt>
                <c:pt idx="43">
                  <c:v>0.23899999999999999</c:v>
                </c:pt>
                <c:pt idx="44">
                  <c:v>0.23899999999999999</c:v>
                </c:pt>
                <c:pt idx="45">
                  <c:v>0.23899999999999999</c:v>
                </c:pt>
                <c:pt idx="46">
                  <c:v>0.23100000000000001</c:v>
                </c:pt>
                <c:pt idx="47">
                  <c:v>0.20599999999999999</c:v>
                </c:pt>
                <c:pt idx="48">
                  <c:v>0.224</c:v>
                </c:pt>
                <c:pt idx="49">
                  <c:v>0.24299999999999999</c:v>
                </c:pt>
                <c:pt idx="50">
                  <c:v>0.26200000000000001</c:v>
                </c:pt>
                <c:pt idx="51">
                  <c:v>0.26200000000000001</c:v>
                </c:pt>
                <c:pt idx="52">
                  <c:v>0.26200000000000001</c:v>
                </c:pt>
                <c:pt idx="53">
                  <c:v>0.255</c:v>
                </c:pt>
                <c:pt idx="54">
                  <c:v>0.23599999999999999</c:v>
                </c:pt>
                <c:pt idx="55">
                  <c:v>0.22500000000000001</c:v>
                </c:pt>
                <c:pt idx="56">
                  <c:v>0.18</c:v>
                </c:pt>
                <c:pt idx="57">
                  <c:v>0.193</c:v>
                </c:pt>
                <c:pt idx="58">
                  <c:v>0.193</c:v>
                </c:pt>
                <c:pt idx="59">
                  <c:v>0.193</c:v>
                </c:pt>
                <c:pt idx="60">
                  <c:v>0.20499999999999999</c:v>
                </c:pt>
                <c:pt idx="61">
                  <c:v>0.2</c:v>
                </c:pt>
                <c:pt idx="62">
                  <c:v>0.188</c:v>
                </c:pt>
                <c:pt idx="63">
                  <c:v>0.14899999999999999</c:v>
                </c:pt>
                <c:pt idx="64">
                  <c:v>0.16600000000000001</c:v>
                </c:pt>
                <c:pt idx="65">
                  <c:v>0.16600000000000001</c:v>
                </c:pt>
                <c:pt idx="66">
                  <c:v>0.16600000000000001</c:v>
                </c:pt>
                <c:pt idx="67">
                  <c:v>0.17699999999999999</c:v>
                </c:pt>
                <c:pt idx="68">
                  <c:v>0.17</c:v>
                </c:pt>
                <c:pt idx="69">
                  <c:v>0.16200000000000001</c:v>
                </c:pt>
                <c:pt idx="70">
                  <c:v>0.115</c:v>
                </c:pt>
                <c:pt idx="71">
                  <c:v>8.6999999999999994E-2</c:v>
                </c:pt>
                <c:pt idx="72">
                  <c:v>8.6999999999999994E-2</c:v>
                </c:pt>
                <c:pt idx="73">
                  <c:v>8.6999999999999994E-2</c:v>
                </c:pt>
                <c:pt idx="74">
                  <c:v>0.12</c:v>
                </c:pt>
                <c:pt idx="75">
                  <c:v>0.13200000000000001</c:v>
                </c:pt>
                <c:pt idx="76">
                  <c:v>0.123</c:v>
                </c:pt>
                <c:pt idx="77">
                  <c:v>0.10299999999999999</c:v>
                </c:pt>
                <c:pt idx="78">
                  <c:v>0.10100000000000001</c:v>
                </c:pt>
                <c:pt idx="79">
                  <c:v>0.10100000000000001</c:v>
                </c:pt>
                <c:pt idx="80">
                  <c:v>0.10100000000000001</c:v>
                </c:pt>
                <c:pt idx="81">
                  <c:v>0.11</c:v>
                </c:pt>
                <c:pt idx="82">
                  <c:v>0.105</c:v>
                </c:pt>
                <c:pt idx="83">
                  <c:v>0.1</c:v>
                </c:pt>
                <c:pt idx="84">
                  <c:v>0.127</c:v>
                </c:pt>
                <c:pt idx="85">
                  <c:v>9.6000000000000002E-2</c:v>
                </c:pt>
                <c:pt idx="86">
                  <c:v>9.6000000000000002E-2</c:v>
                </c:pt>
                <c:pt idx="87">
                  <c:v>9.6000000000000002E-2</c:v>
                </c:pt>
                <c:pt idx="88">
                  <c:v>0.108</c:v>
                </c:pt>
                <c:pt idx="89">
                  <c:v>0.11799999999999999</c:v>
                </c:pt>
                <c:pt idx="90">
                  <c:v>0.14799999999999999</c:v>
                </c:pt>
                <c:pt idx="91">
                  <c:v>0.183</c:v>
                </c:pt>
                <c:pt idx="92">
                  <c:v>0.183</c:v>
                </c:pt>
                <c:pt idx="93">
                  <c:v>0.183</c:v>
                </c:pt>
                <c:pt idx="94">
                  <c:v>0.183</c:v>
                </c:pt>
                <c:pt idx="95">
                  <c:v>0.158</c:v>
                </c:pt>
                <c:pt idx="96">
                  <c:v>0.16800000000000001</c:v>
                </c:pt>
                <c:pt idx="97">
                  <c:v>0.128</c:v>
                </c:pt>
                <c:pt idx="98">
                  <c:v>6.7000000000000004E-2</c:v>
                </c:pt>
                <c:pt idx="99">
                  <c:v>6.9000000000000006E-2</c:v>
                </c:pt>
                <c:pt idx="100">
                  <c:v>6.9000000000000006E-2</c:v>
                </c:pt>
                <c:pt idx="101">
                  <c:v>6.9000000000000006E-2</c:v>
                </c:pt>
                <c:pt idx="102">
                  <c:v>6.9000000000000006E-2</c:v>
                </c:pt>
                <c:pt idx="103">
                  <c:v>5.5E-2</c:v>
                </c:pt>
                <c:pt idx="104">
                  <c:v>6.5000000000000002E-2</c:v>
                </c:pt>
                <c:pt idx="105">
                  <c:v>8.5999999999999993E-2</c:v>
                </c:pt>
                <c:pt idx="106">
                  <c:v>8.4000000000000005E-2</c:v>
                </c:pt>
                <c:pt idx="107">
                  <c:v>8.4000000000000005E-2</c:v>
                </c:pt>
                <c:pt idx="108">
                  <c:v>8.4000000000000005E-2</c:v>
                </c:pt>
                <c:pt idx="109">
                  <c:v>8.3000000000000004E-2</c:v>
                </c:pt>
                <c:pt idx="110">
                  <c:v>9.7000000000000003E-2</c:v>
                </c:pt>
                <c:pt idx="111">
                  <c:v>8.4000000000000005E-2</c:v>
                </c:pt>
                <c:pt idx="112">
                  <c:v>4.1000000000000002E-2</c:v>
                </c:pt>
                <c:pt idx="113">
                  <c:v>-1.4999999999999999E-2</c:v>
                </c:pt>
                <c:pt idx="114">
                  <c:v>-1.4999999999999999E-2</c:v>
                </c:pt>
                <c:pt idx="115">
                  <c:v>-1.4999999999999999E-2</c:v>
                </c:pt>
                <c:pt idx="116">
                  <c:v>-2.8000000000000001E-2</c:v>
                </c:pt>
                <c:pt idx="117">
                  <c:v>-1.4999999999999999E-2</c:v>
                </c:pt>
                <c:pt idx="118">
                  <c:v>-8.1000000000000003E-2</c:v>
                </c:pt>
                <c:pt idx="119">
                  <c:v>-6.9000000000000006E-2</c:v>
                </c:pt>
                <c:pt idx="120">
                  <c:v>-7.0000000000000007E-2</c:v>
                </c:pt>
                <c:pt idx="121">
                  <c:v>-7.0000000000000007E-2</c:v>
                </c:pt>
                <c:pt idx="122">
                  <c:v>-7.0000000000000007E-2</c:v>
                </c:pt>
                <c:pt idx="123">
                  <c:v>-2.5999999999999999E-2</c:v>
                </c:pt>
                <c:pt idx="124">
                  <c:v>-4.9000000000000002E-2</c:v>
                </c:pt>
                <c:pt idx="125">
                  <c:v>8.0000000000000002E-3</c:v>
                </c:pt>
                <c:pt idx="126">
                  <c:v>-6.0000000000000001E-3</c:v>
                </c:pt>
                <c:pt idx="127">
                  <c:v>7.0000000000000001E-3</c:v>
                </c:pt>
                <c:pt idx="128">
                  <c:v>7.0000000000000001E-3</c:v>
                </c:pt>
                <c:pt idx="129">
                  <c:v>7.0000000000000001E-3</c:v>
                </c:pt>
                <c:pt idx="130">
                  <c:v>7.0000000000000001E-3</c:v>
                </c:pt>
                <c:pt idx="131">
                  <c:v>-0.01</c:v>
                </c:pt>
                <c:pt idx="132">
                  <c:v>-2.5999999999999999E-2</c:v>
                </c:pt>
                <c:pt idx="133">
                  <c:v>-8.9999999999999993E-3</c:v>
                </c:pt>
                <c:pt idx="134">
                  <c:v>5.5E-2</c:v>
                </c:pt>
                <c:pt idx="135">
                  <c:v>5.5E-2</c:v>
                </c:pt>
                <c:pt idx="136">
                  <c:v>5.5E-2</c:v>
                </c:pt>
                <c:pt idx="137">
                  <c:v>5.6000000000000001E-2</c:v>
                </c:pt>
                <c:pt idx="138">
                  <c:v>6.6000000000000003E-2</c:v>
                </c:pt>
                <c:pt idx="139">
                  <c:v>0.08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4.1000000000000002E-2</c:v>
                </c:pt>
                <c:pt idx="146">
                  <c:v>-1.2E-2</c:v>
                </c:pt>
                <c:pt idx="147">
                  <c:v>-8.9999999999999993E-3</c:v>
                </c:pt>
                <c:pt idx="148">
                  <c:v>-2.1999999999999999E-2</c:v>
                </c:pt>
                <c:pt idx="149">
                  <c:v>-2.1999999999999999E-2</c:v>
                </c:pt>
                <c:pt idx="150">
                  <c:v>-2.1999999999999999E-2</c:v>
                </c:pt>
                <c:pt idx="151">
                  <c:v>3.0000000000000001E-3</c:v>
                </c:pt>
                <c:pt idx="152">
                  <c:v>1.2999999999999999E-2</c:v>
                </c:pt>
                <c:pt idx="153">
                  <c:v>1.2999999999999999E-2</c:v>
                </c:pt>
                <c:pt idx="154">
                  <c:v>0.03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6.0000000000000001E-3</c:v>
                </c:pt>
                <c:pt idx="159">
                  <c:v>-3.7999999999999999E-2</c:v>
                </c:pt>
                <c:pt idx="160">
                  <c:v>-4.3999999999999997E-2</c:v>
                </c:pt>
                <c:pt idx="161">
                  <c:v>-4.7E-2</c:v>
                </c:pt>
                <c:pt idx="162">
                  <c:v>-4.4999999999999998E-2</c:v>
                </c:pt>
                <c:pt idx="163">
                  <c:v>-4.4999999999999998E-2</c:v>
                </c:pt>
                <c:pt idx="164">
                  <c:v>-4.4999999999999998E-2</c:v>
                </c:pt>
                <c:pt idx="165">
                  <c:v>-7.0000000000000007E-2</c:v>
                </c:pt>
                <c:pt idx="166">
                  <c:v>-7.0000000000000007E-2</c:v>
                </c:pt>
                <c:pt idx="167">
                  <c:v>-9.8000000000000004E-2</c:v>
                </c:pt>
                <c:pt idx="168">
                  <c:v>-9.5000000000000001E-2</c:v>
                </c:pt>
                <c:pt idx="169">
                  <c:v>-0.104</c:v>
                </c:pt>
                <c:pt idx="170">
                  <c:v>-0.104</c:v>
                </c:pt>
                <c:pt idx="171">
                  <c:v>-0.104</c:v>
                </c:pt>
                <c:pt idx="172">
                  <c:v>-8.6999999999999994E-2</c:v>
                </c:pt>
                <c:pt idx="173">
                  <c:v>-6.3E-2</c:v>
                </c:pt>
                <c:pt idx="174">
                  <c:v>-8.5999999999999993E-2</c:v>
                </c:pt>
                <c:pt idx="175">
                  <c:v>-0.12</c:v>
                </c:pt>
                <c:pt idx="176">
                  <c:v>-0.11700000000000001</c:v>
                </c:pt>
                <c:pt idx="177">
                  <c:v>-0.11700000000000001</c:v>
                </c:pt>
                <c:pt idx="178">
                  <c:v>-0.11700000000000001</c:v>
                </c:pt>
                <c:pt idx="179">
                  <c:v>-0.14399999999999999</c:v>
                </c:pt>
                <c:pt idx="180">
                  <c:v>-0.161</c:v>
                </c:pt>
                <c:pt idx="181">
                  <c:v>-0.17899999999999999</c:v>
                </c:pt>
                <c:pt idx="182">
                  <c:v>-0.17499999999999999</c:v>
                </c:pt>
                <c:pt idx="183">
                  <c:v>-0.20200000000000001</c:v>
                </c:pt>
                <c:pt idx="184">
                  <c:v>-0.20200000000000001</c:v>
                </c:pt>
                <c:pt idx="185">
                  <c:v>-0.20200000000000001</c:v>
                </c:pt>
                <c:pt idx="186">
                  <c:v>-0.20100000000000001</c:v>
                </c:pt>
                <c:pt idx="187">
                  <c:v>-0.20599999999999999</c:v>
                </c:pt>
                <c:pt idx="188">
                  <c:v>-0.22600000000000001</c:v>
                </c:pt>
                <c:pt idx="189">
                  <c:v>-0.23899999999999999</c:v>
                </c:pt>
                <c:pt idx="190">
                  <c:v>-0.25700000000000001</c:v>
                </c:pt>
                <c:pt idx="191">
                  <c:v>-0.25700000000000001</c:v>
                </c:pt>
                <c:pt idx="192">
                  <c:v>-0.25700000000000001</c:v>
                </c:pt>
                <c:pt idx="193">
                  <c:v>-0.219</c:v>
                </c:pt>
                <c:pt idx="194">
                  <c:v>-0.23200000000000001</c:v>
                </c:pt>
                <c:pt idx="195">
                  <c:v>-0.23599999999999999</c:v>
                </c:pt>
                <c:pt idx="196">
                  <c:v>-0.24099999999999999</c:v>
                </c:pt>
                <c:pt idx="197">
                  <c:v>-0.255</c:v>
                </c:pt>
                <c:pt idx="198">
                  <c:v>-0.255</c:v>
                </c:pt>
                <c:pt idx="199">
                  <c:v>-0.255</c:v>
                </c:pt>
                <c:pt idx="200">
                  <c:v>-0.24399999999999999</c:v>
                </c:pt>
                <c:pt idx="201">
                  <c:v>-0.32</c:v>
                </c:pt>
                <c:pt idx="202">
                  <c:v>-0.28799999999999998</c:v>
                </c:pt>
                <c:pt idx="203">
                  <c:v>-0.318</c:v>
                </c:pt>
                <c:pt idx="204">
                  <c:v>-0.28499999999999998</c:v>
                </c:pt>
                <c:pt idx="205">
                  <c:v>-0.28499999999999998</c:v>
                </c:pt>
                <c:pt idx="206">
                  <c:v>-0.28499999999999998</c:v>
                </c:pt>
                <c:pt idx="207">
                  <c:v>-0.307</c:v>
                </c:pt>
                <c:pt idx="208">
                  <c:v>-0.33100000000000002</c:v>
                </c:pt>
                <c:pt idx="209">
                  <c:v>-0.30299999999999999</c:v>
                </c:pt>
                <c:pt idx="210">
                  <c:v>-0.32</c:v>
                </c:pt>
                <c:pt idx="211">
                  <c:v>-0.32700000000000001</c:v>
                </c:pt>
                <c:pt idx="212">
                  <c:v>-0.32700000000000001</c:v>
                </c:pt>
                <c:pt idx="213">
                  <c:v>-0.32700000000000001</c:v>
                </c:pt>
                <c:pt idx="214">
                  <c:v>-0.35699999999999998</c:v>
                </c:pt>
                <c:pt idx="215">
                  <c:v>-0.36699999999999999</c:v>
                </c:pt>
                <c:pt idx="216">
                  <c:v>-0.38500000000000001</c:v>
                </c:pt>
                <c:pt idx="217">
                  <c:v>-0.39900000000000002</c:v>
                </c:pt>
                <c:pt idx="218">
                  <c:v>-0.36299999999999999</c:v>
                </c:pt>
                <c:pt idx="219">
                  <c:v>-0.36299999999999999</c:v>
                </c:pt>
                <c:pt idx="220">
                  <c:v>-0.36299999999999999</c:v>
                </c:pt>
                <c:pt idx="221">
                  <c:v>-0.36599999999999999</c:v>
                </c:pt>
                <c:pt idx="222">
                  <c:v>-0.35399999999999998</c:v>
                </c:pt>
                <c:pt idx="223">
                  <c:v>-0.307</c:v>
                </c:pt>
                <c:pt idx="224">
                  <c:v>-0.22500000000000001</c:v>
                </c:pt>
                <c:pt idx="225">
                  <c:v>-0.21</c:v>
                </c:pt>
                <c:pt idx="226">
                  <c:v>-0.21</c:v>
                </c:pt>
                <c:pt idx="227">
                  <c:v>-0.21</c:v>
                </c:pt>
                <c:pt idx="228">
                  <c:v>-0.251</c:v>
                </c:pt>
                <c:pt idx="229">
                  <c:v>-0.24399999999999999</c:v>
                </c:pt>
                <c:pt idx="230">
                  <c:v>-0.28999999999999998</c:v>
                </c:pt>
                <c:pt idx="231">
                  <c:v>-0.31</c:v>
                </c:pt>
                <c:pt idx="232">
                  <c:v>-0.32400000000000001</c:v>
                </c:pt>
                <c:pt idx="233">
                  <c:v>-0.32400000000000001</c:v>
                </c:pt>
                <c:pt idx="234">
                  <c:v>-0.32400000000000001</c:v>
                </c:pt>
                <c:pt idx="235">
                  <c:v>-0.34599999999999997</c:v>
                </c:pt>
                <c:pt idx="236">
                  <c:v>-0.35499999999999998</c:v>
                </c:pt>
                <c:pt idx="237">
                  <c:v>-0.378</c:v>
                </c:pt>
                <c:pt idx="238">
                  <c:v>-0.36299999999999999</c:v>
                </c:pt>
                <c:pt idx="239">
                  <c:v>-0.376</c:v>
                </c:pt>
                <c:pt idx="240">
                  <c:v>-0.376</c:v>
                </c:pt>
                <c:pt idx="241">
                  <c:v>-0.376</c:v>
                </c:pt>
                <c:pt idx="242">
                  <c:v>-0.39100000000000001</c:v>
                </c:pt>
                <c:pt idx="243">
                  <c:v>-0.39900000000000002</c:v>
                </c:pt>
                <c:pt idx="244">
                  <c:v>-0.44</c:v>
                </c:pt>
                <c:pt idx="245">
                  <c:v>-0.45</c:v>
                </c:pt>
                <c:pt idx="246">
                  <c:v>-0.495</c:v>
                </c:pt>
                <c:pt idx="247">
                  <c:v>-0.495</c:v>
                </c:pt>
                <c:pt idx="248">
                  <c:v>-0.495</c:v>
                </c:pt>
                <c:pt idx="249">
                  <c:v>-0.51600000000000001</c:v>
                </c:pt>
                <c:pt idx="250">
                  <c:v>-0.53600000000000003</c:v>
                </c:pt>
                <c:pt idx="251">
                  <c:v>-0.58099999999999996</c:v>
                </c:pt>
                <c:pt idx="252">
                  <c:v>-0.56000000000000005</c:v>
                </c:pt>
                <c:pt idx="253">
                  <c:v>-0.57599999999999996</c:v>
                </c:pt>
                <c:pt idx="254">
                  <c:v>-0.57599999999999996</c:v>
                </c:pt>
                <c:pt idx="255">
                  <c:v>-0.57599999999999996</c:v>
                </c:pt>
                <c:pt idx="256">
                  <c:v>-0.59199999999999997</c:v>
                </c:pt>
                <c:pt idx="257">
                  <c:v>-0.60899999999999999</c:v>
                </c:pt>
                <c:pt idx="258">
                  <c:v>-0.65</c:v>
                </c:pt>
                <c:pt idx="259">
                  <c:v>-0.71299999999999997</c:v>
                </c:pt>
                <c:pt idx="260">
                  <c:v>-0.68500000000000005</c:v>
                </c:pt>
                <c:pt idx="261">
                  <c:v>-0.68500000000000005</c:v>
                </c:pt>
                <c:pt idx="262">
                  <c:v>-0.68500000000000005</c:v>
                </c:pt>
                <c:pt idx="263">
                  <c:v>-0.64800000000000002</c:v>
                </c:pt>
                <c:pt idx="264">
                  <c:v>-0.69</c:v>
                </c:pt>
                <c:pt idx="265">
                  <c:v>-0.67</c:v>
                </c:pt>
                <c:pt idx="266">
                  <c:v>-0.64400000000000002</c:v>
                </c:pt>
                <c:pt idx="267">
                  <c:v>-0.67500000000000004</c:v>
                </c:pt>
                <c:pt idx="268">
                  <c:v>-0.67500000000000004</c:v>
                </c:pt>
                <c:pt idx="269">
                  <c:v>-0.67500000000000004</c:v>
                </c:pt>
                <c:pt idx="270">
                  <c:v>-0.66600000000000004</c:v>
                </c:pt>
                <c:pt idx="271">
                  <c:v>-0.69299999999999995</c:v>
                </c:pt>
                <c:pt idx="272">
                  <c:v>-0.71399999999999997</c:v>
                </c:pt>
                <c:pt idx="273">
                  <c:v>-0.69199999999999995</c:v>
                </c:pt>
                <c:pt idx="274">
                  <c:v>-0.7</c:v>
                </c:pt>
                <c:pt idx="275">
                  <c:v>-0.7</c:v>
                </c:pt>
                <c:pt idx="276">
                  <c:v>-0.7</c:v>
                </c:pt>
                <c:pt idx="277">
                  <c:v>-0.70199999999999996</c:v>
                </c:pt>
                <c:pt idx="278">
                  <c:v>-0.70599999999999996</c:v>
                </c:pt>
                <c:pt idx="279">
                  <c:v>-0.67400000000000004</c:v>
                </c:pt>
                <c:pt idx="280">
                  <c:v>-0.59399999999999997</c:v>
                </c:pt>
                <c:pt idx="281">
                  <c:v>-0.63800000000000001</c:v>
                </c:pt>
                <c:pt idx="282">
                  <c:v>-0.63800000000000001</c:v>
                </c:pt>
                <c:pt idx="283">
                  <c:v>-0.63800000000000001</c:v>
                </c:pt>
                <c:pt idx="284">
                  <c:v>-0.58499999999999996</c:v>
                </c:pt>
                <c:pt idx="285">
                  <c:v>-0.54700000000000004</c:v>
                </c:pt>
                <c:pt idx="286">
                  <c:v>-0.56399999999999995</c:v>
                </c:pt>
                <c:pt idx="287">
                  <c:v>-0.51600000000000001</c:v>
                </c:pt>
                <c:pt idx="288">
                  <c:v>-0.44900000000000001</c:v>
                </c:pt>
                <c:pt idx="289">
                  <c:v>-0.44900000000000001</c:v>
                </c:pt>
                <c:pt idx="290">
                  <c:v>-0.44900000000000001</c:v>
                </c:pt>
                <c:pt idx="291">
                  <c:v>-0.48</c:v>
                </c:pt>
                <c:pt idx="292">
                  <c:v>-0.47399999999999998</c:v>
                </c:pt>
                <c:pt idx="293">
                  <c:v>-0.51</c:v>
                </c:pt>
                <c:pt idx="294">
                  <c:v>-0.50700000000000001</c:v>
                </c:pt>
                <c:pt idx="295">
                  <c:v>-0.52100000000000002</c:v>
                </c:pt>
                <c:pt idx="296">
                  <c:v>-0.52100000000000002</c:v>
                </c:pt>
                <c:pt idx="297">
                  <c:v>-0.52100000000000002</c:v>
                </c:pt>
                <c:pt idx="298">
                  <c:v>-0.58099999999999996</c:v>
                </c:pt>
                <c:pt idx="299">
                  <c:v>-0.6</c:v>
                </c:pt>
                <c:pt idx="300">
                  <c:v>-0.57499999999999996</c:v>
                </c:pt>
                <c:pt idx="301">
                  <c:v>-0.58199999999999996</c:v>
                </c:pt>
                <c:pt idx="302">
                  <c:v>-0.57299999999999995</c:v>
                </c:pt>
                <c:pt idx="303">
                  <c:v>-0.57299999999999995</c:v>
                </c:pt>
                <c:pt idx="304">
                  <c:v>-0.57299999999999995</c:v>
                </c:pt>
                <c:pt idx="305">
                  <c:v>-0.57099999999999995</c:v>
                </c:pt>
                <c:pt idx="306">
                  <c:v>-0.56399999999999995</c:v>
                </c:pt>
                <c:pt idx="307">
                  <c:v>-0.54600000000000004</c:v>
                </c:pt>
                <c:pt idx="308">
                  <c:v>-0.59</c:v>
                </c:pt>
                <c:pt idx="309">
                  <c:v>-0.58599999999999997</c:v>
                </c:pt>
                <c:pt idx="310">
                  <c:v>-0.58599999999999997</c:v>
                </c:pt>
                <c:pt idx="311">
                  <c:v>-0.58599999999999997</c:v>
                </c:pt>
                <c:pt idx="312">
                  <c:v>-0.57499999999999996</c:v>
                </c:pt>
                <c:pt idx="313">
                  <c:v>-0.59399999999999997</c:v>
                </c:pt>
                <c:pt idx="314">
                  <c:v>-0.54800000000000004</c:v>
                </c:pt>
                <c:pt idx="315">
                  <c:v>-0.46899999999999997</c:v>
                </c:pt>
                <c:pt idx="316">
                  <c:v>-0.442</c:v>
                </c:pt>
                <c:pt idx="317">
                  <c:v>-0.442</c:v>
                </c:pt>
                <c:pt idx="318">
                  <c:v>-0.442</c:v>
                </c:pt>
                <c:pt idx="319">
                  <c:v>-0.45700000000000002</c:v>
                </c:pt>
                <c:pt idx="320">
                  <c:v>-0.41699999999999998</c:v>
                </c:pt>
                <c:pt idx="321">
                  <c:v>-0.38700000000000001</c:v>
                </c:pt>
                <c:pt idx="322">
                  <c:v>-0.40799999999999997</c:v>
                </c:pt>
                <c:pt idx="323">
                  <c:v>-0.38200000000000001</c:v>
                </c:pt>
                <c:pt idx="324">
                  <c:v>-0.38200000000000001</c:v>
                </c:pt>
                <c:pt idx="325">
                  <c:v>-0.38200000000000001</c:v>
                </c:pt>
                <c:pt idx="326">
                  <c:v>-0.34399999999999997</c:v>
                </c:pt>
                <c:pt idx="327">
                  <c:v>-0.36799999999999999</c:v>
                </c:pt>
                <c:pt idx="328">
                  <c:v>-0.39400000000000002</c:v>
                </c:pt>
                <c:pt idx="329">
                  <c:v>-0.40400000000000003</c:v>
                </c:pt>
                <c:pt idx="330">
                  <c:v>-0.36199999999999999</c:v>
                </c:pt>
                <c:pt idx="331">
                  <c:v>-0.36199999999999999</c:v>
                </c:pt>
                <c:pt idx="332">
                  <c:v>-0.36199999999999999</c:v>
                </c:pt>
                <c:pt idx="333">
                  <c:v>-0.33200000000000002</c:v>
                </c:pt>
                <c:pt idx="334">
                  <c:v>-0.35099999999999998</c:v>
                </c:pt>
                <c:pt idx="335">
                  <c:v>-0.35399999999999998</c:v>
                </c:pt>
                <c:pt idx="336">
                  <c:v>-0.40699999999999997</c:v>
                </c:pt>
                <c:pt idx="337">
                  <c:v>-0.38200000000000001</c:v>
                </c:pt>
                <c:pt idx="338">
                  <c:v>-0.38200000000000001</c:v>
                </c:pt>
                <c:pt idx="339">
                  <c:v>-0.38200000000000001</c:v>
                </c:pt>
                <c:pt idx="340">
                  <c:v>-0.35099999999999998</c:v>
                </c:pt>
                <c:pt idx="341">
                  <c:v>-0.309</c:v>
                </c:pt>
                <c:pt idx="342">
                  <c:v>-0.33300000000000002</c:v>
                </c:pt>
                <c:pt idx="343">
                  <c:v>-0.23300000000000001</c:v>
                </c:pt>
                <c:pt idx="344">
                  <c:v>-0.26300000000000001</c:v>
                </c:pt>
                <c:pt idx="345">
                  <c:v>-0.26300000000000001</c:v>
                </c:pt>
                <c:pt idx="346">
                  <c:v>-0.26300000000000001</c:v>
                </c:pt>
                <c:pt idx="347">
                  <c:v>-0.245</c:v>
                </c:pt>
                <c:pt idx="348">
                  <c:v>-0.252</c:v>
                </c:pt>
                <c:pt idx="349">
                  <c:v>-0.3</c:v>
                </c:pt>
                <c:pt idx="350">
                  <c:v>-0.35099999999999998</c:v>
                </c:pt>
                <c:pt idx="351">
                  <c:v>-0.33400000000000002</c:v>
                </c:pt>
                <c:pt idx="352">
                  <c:v>-0.33400000000000002</c:v>
                </c:pt>
                <c:pt idx="353">
                  <c:v>-0.33400000000000002</c:v>
                </c:pt>
                <c:pt idx="354">
                  <c:v>-0.33600000000000002</c:v>
                </c:pt>
                <c:pt idx="355">
                  <c:v>-0.33900000000000002</c:v>
                </c:pt>
                <c:pt idx="356">
                  <c:v>-0.34699999999999998</c:v>
                </c:pt>
                <c:pt idx="357">
                  <c:v>-0.32500000000000001</c:v>
                </c:pt>
                <c:pt idx="358">
                  <c:v>-0.35899999999999999</c:v>
                </c:pt>
                <c:pt idx="359">
                  <c:v>-0.35899999999999999</c:v>
                </c:pt>
                <c:pt idx="360">
                  <c:v>-0.35899999999999999</c:v>
                </c:pt>
                <c:pt idx="361">
                  <c:v>-0.34899999999999998</c:v>
                </c:pt>
                <c:pt idx="362">
                  <c:v>-0.372</c:v>
                </c:pt>
                <c:pt idx="363">
                  <c:v>-0.372</c:v>
                </c:pt>
                <c:pt idx="364">
                  <c:v>-0.36099999999999999</c:v>
                </c:pt>
                <c:pt idx="365">
                  <c:v>-0.36</c:v>
                </c:pt>
                <c:pt idx="366">
                  <c:v>-0.36</c:v>
                </c:pt>
                <c:pt idx="367">
                  <c:v>-0.36</c:v>
                </c:pt>
                <c:pt idx="368">
                  <c:v>-0.28100000000000003</c:v>
                </c:pt>
                <c:pt idx="369">
                  <c:v>-0.34799999999999998</c:v>
                </c:pt>
                <c:pt idx="370">
                  <c:v>-0.315</c:v>
                </c:pt>
                <c:pt idx="371">
                  <c:v>-0.29399999999999998</c:v>
                </c:pt>
                <c:pt idx="372">
                  <c:v>-0.28599999999999998</c:v>
                </c:pt>
                <c:pt idx="373">
                  <c:v>-0.28599999999999998</c:v>
                </c:pt>
                <c:pt idx="374">
                  <c:v>-0.28599999999999998</c:v>
                </c:pt>
                <c:pt idx="375">
                  <c:v>-0.307</c:v>
                </c:pt>
                <c:pt idx="376">
                  <c:v>-0.29499999999999998</c:v>
                </c:pt>
                <c:pt idx="377">
                  <c:v>-0.32100000000000001</c:v>
                </c:pt>
                <c:pt idx="378">
                  <c:v>-0.26900000000000002</c:v>
                </c:pt>
                <c:pt idx="379">
                  <c:v>-0.28899999999999998</c:v>
                </c:pt>
                <c:pt idx="380">
                  <c:v>-0.28899999999999998</c:v>
                </c:pt>
                <c:pt idx="381">
                  <c:v>-0.28899999999999998</c:v>
                </c:pt>
                <c:pt idx="382">
                  <c:v>-0.27700000000000002</c:v>
                </c:pt>
                <c:pt idx="383">
                  <c:v>-0.29499999999999998</c:v>
                </c:pt>
                <c:pt idx="384">
                  <c:v>-0.249</c:v>
                </c:pt>
                <c:pt idx="385">
                  <c:v>-0.23499999999999999</c:v>
                </c:pt>
                <c:pt idx="386">
                  <c:v>-0.252</c:v>
                </c:pt>
                <c:pt idx="387">
                  <c:v>-0.252</c:v>
                </c:pt>
                <c:pt idx="388">
                  <c:v>-0.252</c:v>
                </c:pt>
                <c:pt idx="389">
                  <c:v>-0.24199999999999999</c:v>
                </c:pt>
                <c:pt idx="390">
                  <c:v>-0.24199999999999999</c:v>
                </c:pt>
                <c:pt idx="391">
                  <c:v>-0.24199999999999999</c:v>
                </c:pt>
                <c:pt idx="392">
                  <c:v>-0.24199999999999999</c:v>
                </c:pt>
                <c:pt idx="393">
                  <c:v>-0.25600000000000001</c:v>
                </c:pt>
                <c:pt idx="394">
                  <c:v>-0.25600000000000001</c:v>
                </c:pt>
                <c:pt idx="395">
                  <c:v>-0.25600000000000001</c:v>
                </c:pt>
                <c:pt idx="396">
                  <c:v>-0.185</c:v>
                </c:pt>
                <c:pt idx="397">
                  <c:v>-0.185</c:v>
                </c:pt>
                <c:pt idx="398">
                  <c:v>-0.186</c:v>
                </c:pt>
                <c:pt idx="399">
                  <c:v>-0.223</c:v>
                </c:pt>
                <c:pt idx="400">
                  <c:v>-0.27800000000000002</c:v>
                </c:pt>
                <c:pt idx="401">
                  <c:v>-0.27800000000000002</c:v>
                </c:pt>
                <c:pt idx="402">
                  <c:v>-0.27800000000000002</c:v>
                </c:pt>
                <c:pt idx="403">
                  <c:v>-0.28699999999999998</c:v>
                </c:pt>
                <c:pt idx="404">
                  <c:v>-0.28499999999999998</c:v>
                </c:pt>
                <c:pt idx="405">
                  <c:v>-0.20699999999999999</c:v>
                </c:pt>
                <c:pt idx="406">
                  <c:v>-0.17899999999999999</c:v>
                </c:pt>
                <c:pt idx="407">
                  <c:v>-0.19900000000000001</c:v>
                </c:pt>
                <c:pt idx="408">
                  <c:v>-0.19900000000000001</c:v>
                </c:pt>
                <c:pt idx="409">
                  <c:v>-0.19900000000000001</c:v>
                </c:pt>
                <c:pt idx="410">
                  <c:v>-0.159</c:v>
                </c:pt>
                <c:pt idx="411">
                  <c:v>-0.17100000000000001</c:v>
                </c:pt>
                <c:pt idx="412">
                  <c:v>-0.2</c:v>
                </c:pt>
                <c:pt idx="413">
                  <c:v>-0.219</c:v>
                </c:pt>
                <c:pt idx="414">
                  <c:v>-0.215</c:v>
                </c:pt>
                <c:pt idx="415">
                  <c:v>-0.215</c:v>
                </c:pt>
                <c:pt idx="416">
                  <c:v>-0.215</c:v>
                </c:pt>
                <c:pt idx="417">
                  <c:v>-0.218</c:v>
                </c:pt>
                <c:pt idx="418">
                  <c:v>-0.248</c:v>
                </c:pt>
                <c:pt idx="419">
                  <c:v>-0.26</c:v>
                </c:pt>
                <c:pt idx="420">
                  <c:v>-0.308</c:v>
                </c:pt>
                <c:pt idx="421">
                  <c:v>-0.33500000000000002</c:v>
                </c:pt>
                <c:pt idx="422">
                  <c:v>-0.33500000000000002</c:v>
                </c:pt>
                <c:pt idx="423">
                  <c:v>-0.33500000000000002</c:v>
                </c:pt>
                <c:pt idx="424">
                  <c:v>-0.38500000000000001</c:v>
                </c:pt>
                <c:pt idx="425">
                  <c:v>-0.34100000000000003</c:v>
                </c:pt>
                <c:pt idx="426">
                  <c:v>-0.377</c:v>
                </c:pt>
                <c:pt idx="427">
                  <c:v>-0.40600000000000003</c:v>
                </c:pt>
                <c:pt idx="428">
                  <c:v>-0.434</c:v>
                </c:pt>
                <c:pt idx="429">
                  <c:v>-0.434</c:v>
                </c:pt>
                <c:pt idx="430">
                  <c:v>-0.434</c:v>
                </c:pt>
                <c:pt idx="431">
                  <c:v>-0.442</c:v>
                </c:pt>
                <c:pt idx="432">
                  <c:v>-0.39900000000000002</c:v>
                </c:pt>
                <c:pt idx="433">
                  <c:v>-0.35899999999999999</c:v>
                </c:pt>
                <c:pt idx="434">
                  <c:v>-0.37</c:v>
                </c:pt>
                <c:pt idx="435">
                  <c:v>-0.38600000000000001</c:v>
                </c:pt>
                <c:pt idx="436">
                  <c:v>-0.38600000000000001</c:v>
                </c:pt>
                <c:pt idx="437">
                  <c:v>-0.38600000000000001</c:v>
                </c:pt>
                <c:pt idx="438">
                  <c:v>-0.41099999999999998</c:v>
                </c:pt>
                <c:pt idx="439">
                  <c:v>-0.39100000000000001</c:v>
                </c:pt>
                <c:pt idx="440">
                  <c:v>-0.378</c:v>
                </c:pt>
                <c:pt idx="441">
                  <c:v>-0.38600000000000001</c:v>
                </c:pt>
                <c:pt idx="442">
                  <c:v>-0.40100000000000002</c:v>
                </c:pt>
                <c:pt idx="443">
                  <c:v>-0.40100000000000002</c:v>
                </c:pt>
                <c:pt idx="444">
                  <c:v>-0.40100000000000002</c:v>
                </c:pt>
                <c:pt idx="445">
                  <c:v>-0.40100000000000002</c:v>
                </c:pt>
                <c:pt idx="446">
                  <c:v>-0.40699999999999997</c:v>
                </c:pt>
                <c:pt idx="447">
                  <c:v>-0.41799999999999998</c:v>
                </c:pt>
                <c:pt idx="448">
                  <c:v>-0.44400000000000001</c:v>
                </c:pt>
                <c:pt idx="449">
                  <c:v>-0.43099999999999999</c:v>
                </c:pt>
                <c:pt idx="450">
                  <c:v>-0.43099999999999999</c:v>
                </c:pt>
                <c:pt idx="451">
                  <c:v>-0.43099999999999999</c:v>
                </c:pt>
                <c:pt idx="452">
                  <c:v>-0.48099999999999998</c:v>
                </c:pt>
                <c:pt idx="453">
                  <c:v>-0.51200000000000001</c:v>
                </c:pt>
                <c:pt idx="454">
                  <c:v>-0.505</c:v>
                </c:pt>
                <c:pt idx="455">
                  <c:v>-0.54300000000000004</c:v>
                </c:pt>
                <c:pt idx="456">
                  <c:v>-0.60699999999999998</c:v>
                </c:pt>
                <c:pt idx="457">
                  <c:v>-0.60699999999999998</c:v>
                </c:pt>
                <c:pt idx="458">
                  <c:v>-0.60699999999999998</c:v>
                </c:pt>
                <c:pt idx="459">
                  <c:v>-0.624</c:v>
                </c:pt>
                <c:pt idx="460">
                  <c:v>-0.625</c:v>
                </c:pt>
                <c:pt idx="461">
                  <c:v>-0.63800000000000001</c:v>
                </c:pt>
                <c:pt idx="462">
                  <c:v>-0.68600000000000005</c:v>
                </c:pt>
                <c:pt idx="463">
                  <c:v>-0.71</c:v>
                </c:pt>
                <c:pt idx="464">
                  <c:v>-0.71</c:v>
                </c:pt>
                <c:pt idx="465">
                  <c:v>-0.71</c:v>
                </c:pt>
                <c:pt idx="466">
                  <c:v>-0.85599999999999998</c:v>
                </c:pt>
                <c:pt idx="467">
                  <c:v>-0.79</c:v>
                </c:pt>
                <c:pt idx="468">
                  <c:v>-0.74199999999999999</c:v>
                </c:pt>
                <c:pt idx="469">
                  <c:v>-0.74099999999999999</c:v>
                </c:pt>
                <c:pt idx="470">
                  <c:v>-0.54400000000000004</c:v>
                </c:pt>
                <c:pt idx="471">
                  <c:v>-0.54400000000000004</c:v>
                </c:pt>
                <c:pt idx="472">
                  <c:v>-0.54400000000000004</c:v>
                </c:pt>
                <c:pt idx="473">
                  <c:v>-0.46100000000000002</c:v>
                </c:pt>
                <c:pt idx="474">
                  <c:v>-0.434</c:v>
                </c:pt>
                <c:pt idx="475">
                  <c:v>-0.23499999999999999</c:v>
                </c:pt>
                <c:pt idx="476">
                  <c:v>-0.193</c:v>
                </c:pt>
                <c:pt idx="477">
                  <c:v>-0.32100000000000001</c:v>
                </c:pt>
                <c:pt idx="478">
                  <c:v>-0.32100000000000001</c:v>
                </c:pt>
                <c:pt idx="479">
                  <c:v>-0.32100000000000001</c:v>
                </c:pt>
                <c:pt idx="480">
                  <c:v>-0.375</c:v>
                </c:pt>
                <c:pt idx="481">
                  <c:v>-0.32200000000000001</c:v>
                </c:pt>
                <c:pt idx="482">
                  <c:v>-0.26200000000000001</c:v>
                </c:pt>
                <c:pt idx="483">
                  <c:v>-0.36099999999999999</c:v>
                </c:pt>
                <c:pt idx="484">
                  <c:v>-0.47399999999999998</c:v>
                </c:pt>
                <c:pt idx="485">
                  <c:v>-0.47399999999999998</c:v>
                </c:pt>
                <c:pt idx="486">
                  <c:v>-0.47399999999999998</c:v>
                </c:pt>
                <c:pt idx="487">
                  <c:v>-0.49</c:v>
                </c:pt>
                <c:pt idx="488">
                  <c:v>-0.47099999999999997</c:v>
                </c:pt>
                <c:pt idx="489">
                  <c:v>-0.45800000000000002</c:v>
                </c:pt>
                <c:pt idx="490">
                  <c:v>-0.433</c:v>
                </c:pt>
                <c:pt idx="491">
                  <c:v>-0.441</c:v>
                </c:pt>
                <c:pt idx="492">
                  <c:v>-0.441</c:v>
                </c:pt>
                <c:pt idx="493">
                  <c:v>-0.441</c:v>
                </c:pt>
                <c:pt idx="494">
                  <c:v>-0.42499999999999999</c:v>
                </c:pt>
                <c:pt idx="495">
                  <c:v>-0.309</c:v>
                </c:pt>
                <c:pt idx="496">
                  <c:v>-0.30599999999999999</c:v>
                </c:pt>
                <c:pt idx="497">
                  <c:v>-0.34699999999999998</c:v>
                </c:pt>
                <c:pt idx="498">
                  <c:v>-0.34699999999999998</c:v>
                </c:pt>
                <c:pt idx="499">
                  <c:v>-0.34699999999999998</c:v>
                </c:pt>
                <c:pt idx="500">
                  <c:v>-0.34699999999999998</c:v>
                </c:pt>
                <c:pt idx="501">
                  <c:v>-0.34699999999999998</c:v>
                </c:pt>
                <c:pt idx="502">
                  <c:v>-0.377</c:v>
                </c:pt>
                <c:pt idx="503">
                  <c:v>-0.46500000000000002</c:v>
                </c:pt>
                <c:pt idx="504">
                  <c:v>-0.47399999999999998</c:v>
                </c:pt>
                <c:pt idx="505">
                  <c:v>-0.47199999999999998</c:v>
                </c:pt>
                <c:pt idx="506">
                  <c:v>-0.47199999999999998</c:v>
                </c:pt>
                <c:pt idx="507">
                  <c:v>-0.47199999999999998</c:v>
                </c:pt>
                <c:pt idx="508">
                  <c:v>-0.44800000000000001</c:v>
                </c:pt>
                <c:pt idx="509">
                  <c:v>-0.47699999999999998</c:v>
                </c:pt>
                <c:pt idx="510">
                  <c:v>-0.40699999999999997</c:v>
                </c:pt>
                <c:pt idx="511">
                  <c:v>-0.42399999999999999</c:v>
                </c:pt>
                <c:pt idx="512">
                  <c:v>-0.47299999999999998</c:v>
                </c:pt>
                <c:pt idx="513">
                  <c:v>-0.47299999999999998</c:v>
                </c:pt>
                <c:pt idx="514">
                  <c:v>-0.47299999999999998</c:v>
                </c:pt>
                <c:pt idx="515">
                  <c:v>-0.45300000000000001</c:v>
                </c:pt>
                <c:pt idx="516">
                  <c:v>-0.46899999999999997</c:v>
                </c:pt>
                <c:pt idx="517">
                  <c:v>-0.495</c:v>
                </c:pt>
                <c:pt idx="518">
                  <c:v>-0.58599999999999997</c:v>
                </c:pt>
                <c:pt idx="519">
                  <c:v>-0.58599999999999997</c:v>
                </c:pt>
                <c:pt idx="520">
                  <c:v>-0.58599999999999997</c:v>
                </c:pt>
                <c:pt idx="521">
                  <c:v>-0.58599999999999997</c:v>
                </c:pt>
                <c:pt idx="522">
                  <c:v>-0.56299999999999994</c:v>
                </c:pt>
                <c:pt idx="523">
                  <c:v>-0.57799999999999996</c:v>
                </c:pt>
                <c:pt idx="524">
                  <c:v>-0.50700000000000001</c:v>
                </c:pt>
                <c:pt idx="525">
                  <c:v>-0.54500000000000004</c:v>
                </c:pt>
                <c:pt idx="526">
                  <c:v>-0.53700000000000003</c:v>
                </c:pt>
                <c:pt idx="527">
                  <c:v>-0.53700000000000003</c:v>
                </c:pt>
                <c:pt idx="528">
                  <c:v>-0.53700000000000003</c:v>
                </c:pt>
                <c:pt idx="529">
                  <c:v>-0.51200000000000001</c:v>
                </c:pt>
                <c:pt idx="530">
                  <c:v>-0.505</c:v>
                </c:pt>
                <c:pt idx="531">
                  <c:v>-0.53</c:v>
                </c:pt>
                <c:pt idx="532">
                  <c:v>-0.54300000000000004</c:v>
                </c:pt>
                <c:pt idx="533">
                  <c:v>-0.53100000000000003</c:v>
                </c:pt>
                <c:pt idx="534">
                  <c:v>-0.53100000000000003</c:v>
                </c:pt>
                <c:pt idx="535">
                  <c:v>-0.53100000000000003</c:v>
                </c:pt>
                <c:pt idx="536">
                  <c:v>-0.46700000000000003</c:v>
                </c:pt>
                <c:pt idx="537">
                  <c:v>-0.46400000000000002</c:v>
                </c:pt>
                <c:pt idx="538">
                  <c:v>-0.46800000000000003</c:v>
                </c:pt>
                <c:pt idx="539">
                  <c:v>-0.495</c:v>
                </c:pt>
                <c:pt idx="540">
                  <c:v>-0.48699999999999999</c:v>
                </c:pt>
                <c:pt idx="541">
                  <c:v>-0.48699999999999999</c:v>
                </c:pt>
                <c:pt idx="542">
                  <c:v>-0.48699999999999999</c:v>
                </c:pt>
                <c:pt idx="543">
                  <c:v>-0.49399999999999999</c:v>
                </c:pt>
                <c:pt idx="544">
                  <c:v>-0.42899999999999999</c:v>
                </c:pt>
                <c:pt idx="545">
                  <c:v>-0.41399999999999998</c:v>
                </c:pt>
                <c:pt idx="546">
                  <c:v>-0.41899999999999998</c:v>
                </c:pt>
                <c:pt idx="547">
                  <c:v>-0.44700000000000001</c:v>
                </c:pt>
                <c:pt idx="548">
                  <c:v>-0.44700000000000001</c:v>
                </c:pt>
                <c:pt idx="549">
                  <c:v>-0.44700000000000001</c:v>
                </c:pt>
                <c:pt idx="550">
                  <c:v>-0.40200000000000002</c:v>
                </c:pt>
                <c:pt idx="551">
                  <c:v>-0.41499999999999998</c:v>
                </c:pt>
                <c:pt idx="552">
                  <c:v>-0.35399999999999998</c:v>
                </c:pt>
                <c:pt idx="553">
                  <c:v>-0.32</c:v>
                </c:pt>
                <c:pt idx="554">
                  <c:v>-0.27700000000000002</c:v>
                </c:pt>
                <c:pt idx="555">
                  <c:v>-0.27700000000000002</c:v>
                </c:pt>
                <c:pt idx="556">
                  <c:v>-0.27700000000000002</c:v>
                </c:pt>
                <c:pt idx="557">
                  <c:v>-0.31900000000000001</c:v>
                </c:pt>
                <c:pt idx="558">
                  <c:v>-0.309</c:v>
                </c:pt>
                <c:pt idx="559">
                  <c:v>-0.33100000000000002</c:v>
                </c:pt>
                <c:pt idx="560">
                  <c:v>-0.41399999999999998</c:v>
                </c:pt>
                <c:pt idx="561">
                  <c:v>-0.439</c:v>
                </c:pt>
                <c:pt idx="562">
                  <c:v>-0.439</c:v>
                </c:pt>
                <c:pt idx="563">
                  <c:v>-0.439</c:v>
                </c:pt>
                <c:pt idx="564">
                  <c:v>-0.44600000000000001</c:v>
                </c:pt>
                <c:pt idx="565">
                  <c:v>-0.42699999999999999</c:v>
                </c:pt>
                <c:pt idx="566">
                  <c:v>-0.39200000000000002</c:v>
                </c:pt>
                <c:pt idx="567">
                  <c:v>-0.40699999999999997</c:v>
                </c:pt>
                <c:pt idx="568">
                  <c:v>-0.41499999999999998</c:v>
                </c:pt>
                <c:pt idx="569">
                  <c:v>-0.41499999999999998</c:v>
                </c:pt>
                <c:pt idx="570">
                  <c:v>-0.41499999999999998</c:v>
                </c:pt>
                <c:pt idx="571">
                  <c:v>-0.439</c:v>
                </c:pt>
                <c:pt idx="572">
                  <c:v>-0.40799999999999997</c:v>
                </c:pt>
                <c:pt idx="573">
                  <c:v>-0.44</c:v>
                </c:pt>
                <c:pt idx="574">
                  <c:v>-0.46800000000000003</c:v>
                </c:pt>
                <c:pt idx="575">
                  <c:v>-0.48199999999999998</c:v>
                </c:pt>
                <c:pt idx="576">
                  <c:v>-0.48199999999999998</c:v>
                </c:pt>
                <c:pt idx="577">
                  <c:v>-0.48199999999999998</c:v>
                </c:pt>
                <c:pt idx="578">
                  <c:v>-0.47</c:v>
                </c:pt>
                <c:pt idx="579">
                  <c:v>-0.45400000000000001</c:v>
                </c:pt>
                <c:pt idx="580">
                  <c:v>-0.39500000000000002</c:v>
                </c:pt>
                <c:pt idx="581">
                  <c:v>-0.42799999999999999</c:v>
                </c:pt>
                <c:pt idx="582">
                  <c:v>-0.432</c:v>
                </c:pt>
                <c:pt idx="583">
                  <c:v>-0.432</c:v>
                </c:pt>
                <c:pt idx="584">
                  <c:v>-0.432</c:v>
                </c:pt>
                <c:pt idx="585">
                  <c:v>-0.43099999999999999</c:v>
                </c:pt>
                <c:pt idx="586">
                  <c:v>-0.42899999999999999</c:v>
                </c:pt>
                <c:pt idx="587">
                  <c:v>-0.44</c:v>
                </c:pt>
                <c:pt idx="588">
                  <c:v>-0.46300000000000002</c:v>
                </c:pt>
                <c:pt idx="589">
                  <c:v>-0.46500000000000002</c:v>
                </c:pt>
                <c:pt idx="590">
                  <c:v>-0.46500000000000002</c:v>
                </c:pt>
                <c:pt idx="591">
                  <c:v>-0.46500000000000002</c:v>
                </c:pt>
                <c:pt idx="592">
                  <c:v>-0.41699999999999998</c:v>
                </c:pt>
                <c:pt idx="593">
                  <c:v>-0.44700000000000001</c:v>
                </c:pt>
                <c:pt idx="594">
                  <c:v>-0.44400000000000001</c:v>
                </c:pt>
                <c:pt idx="595">
                  <c:v>-0.46500000000000002</c:v>
                </c:pt>
                <c:pt idx="596">
                  <c:v>-0.44700000000000001</c:v>
                </c:pt>
                <c:pt idx="597">
                  <c:v>-0.44700000000000001</c:v>
                </c:pt>
                <c:pt idx="598">
                  <c:v>-0.44700000000000001</c:v>
                </c:pt>
                <c:pt idx="599">
                  <c:v>-0.46</c:v>
                </c:pt>
                <c:pt idx="600">
                  <c:v>-0.46</c:v>
                </c:pt>
                <c:pt idx="601">
                  <c:v>-0.49</c:v>
                </c:pt>
                <c:pt idx="602">
                  <c:v>-0.48099999999999998</c:v>
                </c:pt>
                <c:pt idx="603">
                  <c:v>-0.44800000000000001</c:v>
                </c:pt>
                <c:pt idx="604">
                  <c:v>-0.44800000000000001</c:v>
                </c:pt>
                <c:pt idx="605">
                  <c:v>-0.44800000000000001</c:v>
                </c:pt>
                <c:pt idx="606">
                  <c:v>-0.49099999999999999</c:v>
                </c:pt>
                <c:pt idx="607">
                  <c:v>-0.50800000000000001</c:v>
                </c:pt>
                <c:pt idx="608">
                  <c:v>-0.498</c:v>
                </c:pt>
                <c:pt idx="609">
                  <c:v>-0.54200000000000004</c:v>
                </c:pt>
                <c:pt idx="610">
                  <c:v>-0.52400000000000002</c:v>
                </c:pt>
                <c:pt idx="611">
                  <c:v>-0.52400000000000002</c:v>
                </c:pt>
                <c:pt idx="612">
                  <c:v>-0.52400000000000002</c:v>
                </c:pt>
                <c:pt idx="613">
                  <c:v>-0.52300000000000002</c:v>
                </c:pt>
                <c:pt idx="614">
                  <c:v>-0.55300000000000005</c:v>
                </c:pt>
                <c:pt idx="615">
                  <c:v>-0.50600000000000001</c:v>
                </c:pt>
                <c:pt idx="616">
                  <c:v>-0.53100000000000003</c:v>
                </c:pt>
                <c:pt idx="617">
                  <c:v>-0.50900000000000001</c:v>
                </c:pt>
                <c:pt idx="618">
                  <c:v>-0.50900000000000001</c:v>
                </c:pt>
                <c:pt idx="619">
                  <c:v>-0.50900000000000001</c:v>
                </c:pt>
                <c:pt idx="620">
                  <c:v>-0.52600000000000002</c:v>
                </c:pt>
                <c:pt idx="621">
                  <c:v>-0.47799999999999998</c:v>
                </c:pt>
                <c:pt idx="622">
                  <c:v>-0.44700000000000001</c:v>
                </c:pt>
                <c:pt idx="623">
                  <c:v>-0.41199999999999998</c:v>
                </c:pt>
                <c:pt idx="624">
                  <c:v>-0.42099999999999999</c:v>
                </c:pt>
                <c:pt idx="625">
                  <c:v>-0.42099999999999999</c:v>
                </c:pt>
                <c:pt idx="626">
                  <c:v>-0.42099999999999999</c:v>
                </c:pt>
                <c:pt idx="627">
                  <c:v>-0.45100000000000001</c:v>
                </c:pt>
                <c:pt idx="628">
                  <c:v>-0.46300000000000002</c:v>
                </c:pt>
                <c:pt idx="629">
                  <c:v>-0.47199999999999998</c:v>
                </c:pt>
                <c:pt idx="630">
                  <c:v>-0.496</c:v>
                </c:pt>
                <c:pt idx="631">
                  <c:v>-0.50700000000000001</c:v>
                </c:pt>
                <c:pt idx="632">
                  <c:v>-0.50700000000000001</c:v>
                </c:pt>
                <c:pt idx="633">
                  <c:v>-0.50700000000000001</c:v>
                </c:pt>
                <c:pt idx="634">
                  <c:v>-0.49099999999999999</c:v>
                </c:pt>
                <c:pt idx="635">
                  <c:v>-0.43099999999999999</c:v>
                </c:pt>
                <c:pt idx="636">
                  <c:v>-0.41499999999999998</c:v>
                </c:pt>
                <c:pt idx="637">
                  <c:v>-0.40699999999999997</c:v>
                </c:pt>
                <c:pt idx="638">
                  <c:v>-0.40899999999999997</c:v>
                </c:pt>
                <c:pt idx="639">
                  <c:v>-0.40899999999999997</c:v>
                </c:pt>
                <c:pt idx="640">
                  <c:v>-0.40899999999999997</c:v>
                </c:pt>
                <c:pt idx="641">
                  <c:v>-0.39700000000000002</c:v>
                </c:pt>
                <c:pt idx="642">
                  <c:v>-0.42</c:v>
                </c:pt>
                <c:pt idx="643">
                  <c:v>-0.47299999999999998</c:v>
                </c:pt>
                <c:pt idx="644">
                  <c:v>-0.48799999999999999</c:v>
                </c:pt>
                <c:pt idx="645">
                  <c:v>-0.47199999999999998</c:v>
                </c:pt>
                <c:pt idx="646">
                  <c:v>-0.47199999999999998</c:v>
                </c:pt>
                <c:pt idx="647">
                  <c:v>-0.47199999999999998</c:v>
                </c:pt>
                <c:pt idx="648">
                  <c:v>-0.46300000000000002</c:v>
                </c:pt>
                <c:pt idx="649">
                  <c:v>-0.495</c:v>
                </c:pt>
                <c:pt idx="650">
                  <c:v>-0.46200000000000002</c:v>
                </c:pt>
                <c:pt idx="651">
                  <c:v>-0.433</c:v>
                </c:pt>
                <c:pt idx="652">
                  <c:v>-0.48099999999999998</c:v>
                </c:pt>
                <c:pt idx="653">
                  <c:v>-0.48099999999999998</c:v>
                </c:pt>
                <c:pt idx="654">
                  <c:v>-0.48099999999999998</c:v>
                </c:pt>
                <c:pt idx="655">
                  <c:v>-0.48</c:v>
                </c:pt>
                <c:pt idx="656">
                  <c:v>-0.47899999999999998</c:v>
                </c:pt>
                <c:pt idx="657">
                  <c:v>-0.48399999999999999</c:v>
                </c:pt>
                <c:pt idx="658">
                  <c:v>-0.49099999999999999</c:v>
                </c:pt>
                <c:pt idx="659">
                  <c:v>-0.48499999999999999</c:v>
                </c:pt>
                <c:pt idx="660">
                  <c:v>-0.48499999999999999</c:v>
                </c:pt>
                <c:pt idx="661">
                  <c:v>-0.48499999999999999</c:v>
                </c:pt>
                <c:pt idx="662">
                  <c:v>-0.53</c:v>
                </c:pt>
                <c:pt idx="663">
                  <c:v>-0.505</c:v>
                </c:pt>
                <c:pt idx="664">
                  <c:v>-0.505</c:v>
                </c:pt>
                <c:pt idx="665">
                  <c:v>-0.501</c:v>
                </c:pt>
                <c:pt idx="666">
                  <c:v>-0.52900000000000003</c:v>
                </c:pt>
                <c:pt idx="667">
                  <c:v>-0.52900000000000003</c:v>
                </c:pt>
                <c:pt idx="668">
                  <c:v>-0.52900000000000003</c:v>
                </c:pt>
                <c:pt idx="669">
                  <c:v>-0.52800000000000002</c:v>
                </c:pt>
                <c:pt idx="670">
                  <c:v>-0.54500000000000004</c:v>
                </c:pt>
                <c:pt idx="671">
                  <c:v>-0.52200000000000002</c:v>
                </c:pt>
                <c:pt idx="672">
                  <c:v>-0.53600000000000003</c:v>
                </c:pt>
                <c:pt idx="673">
                  <c:v>-0.53600000000000003</c:v>
                </c:pt>
                <c:pt idx="674">
                  <c:v>-0.53600000000000003</c:v>
                </c:pt>
                <c:pt idx="675">
                  <c:v>-0.53600000000000003</c:v>
                </c:pt>
                <c:pt idx="676">
                  <c:v>-0.51</c:v>
                </c:pt>
                <c:pt idx="677">
                  <c:v>-0.50700000000000001</c:v>
                </c:pt>
                <c:pt idx="678">
                  <c:v>-0.49299999999999999</c:v>
                </c:pt>
                <c:pt idx="679">
                  <c:v>-0.52300000000000002</c:v>
                </c:pt>
                <c:pt idx="680">
                  <c:v>-0.52700000000000002</c:v>
                </c:pt>
                <c:pt idx="681">
                  <c:v>-0.52700000000000002</c:v>
                </c:pt>
                <c:pt idx="682">
                  <c:v>-0.52700000000000002</c:v>
                </c:pt>
                <c:pt idx="683">
                  <c:v>-0.54500000000000004</c:v>
                </c:pt>
                <c:pt idx="684">
                  <c:v>-0.55600000000000005</c:v>
                </c:pt>
                <c:pt idx="685">
                  <c:v>-0.58099999999999996</c:v>
                </c:pt>
                <c:pt idx="686">
                  <c:v>-0.61</c:v>
                </c:pt>
                <c:pt idx="687">
                  <c:v>-0.622</c:v>
                </c:pt>
                <c:pt idx="688">
                  <c:v>-0.622</c:v>
                </c:pt>
                <c:pt idx="689">
                  <c:v>-0.622</c:v>
                </c:pt>
                <c:pt idx="690">
                  <c:v>-0.628</c:v>
                </c:pt>
                <c:pt idx="691">
                  <c:v>-0.60599999999999998</c:v>
                </c:pt>
                <c:pt idx="692">
                  <c:v>-0.58799999999999997</c:v>
                </c:pt>
                <c:pt idx="693">
                  <c:v>-0.56599999999999995</c:v>
                </c:pt>
                <c:pt idx="694">
                  <c:v>-0.57399999999999995</c:v>
                </c:pt>
                <c:pt idx="695">
                  <c:v>-0.57399999999999995</c:v>
                </c:pt>
                <c:pt idx="696">
                  <c:v>-0.57399999999999995</c:v>
                </c:pt>
                <c:pt idx="697">
                  <c:v>-0.57999999999999996</c:v>
                </c:pt>
                <c:pt idx="698">
                  <c:v>-0.61499999999999999</c:v>
                </c:pt>
                <c:pt idx="699">
                  <c:v>-0.625</c:v>
                </c:pt>
                <c:pt idx="700">
                  <c:v>-0.63600000000000001</c:v>
                </c:pt>
                <c:pt idx="701">
                  <c:v>-0.627</c:v>
                </c:pt>
                <c:pt idx="702">
                  <c:v>-0.627</c:v>
                </c:pt>
                <c:pt idx="703">
                  <c:v>-0.627</c:v>
                </c:pt>
                <c:pt idx="704">
                  <c:v>-0.64</c:v>
                </c:pt>
                <c:pt idx="705">
                  <c:v>-0.62</c:v>
                </c:pt>
                <c:pt idx="706">
                  <c:v>-0.63800000000000001</c:v>
                </c:pt>
                <c:pt idx="707">
                  <c:v>-0.63700000000000001</c:v>
                </c:pt>
                <c:pt idx="708">
                  <c:v>-0.621</c:v>
                </c:pt>
                <c:pt idx="709">
                  <c:v>-0.621</c:v>
                </c:pt>
                <c:pt idx="710">
                  <c:v>-0.621</c:v>
                </c:pt>
                <c:pt idx="711">
                  <c:v>-0.50900000000000001</c:v>
                </c:pt>
                <c:pt idx="712">
                  <c:v>-0.48499999999999999</c:v>
                </c:pt>
                <c:pt idx="713">
                  <c:v>-0.50700000000000001</c:v>
                </c:pt>
                <c:pt idx="714">
                  <c:v>-0.53600000000000003</c:v>
                </c:pt>
                <c:pt idx="715">
                  <c:v>-0.54700000000000004</c:v>
                </c:pt>
                <c:pt idx="716">
                  <c:v>-0.54700000000000004</c:v>
                </c:pt>
                <c:pt idx="717">
                  <c:v>-0.54700000000000004</c:v>
                </c:pt>
                <c:pt idx="718">
                  <c:v>-0.54500000000000004</c:v>
                </c:pt>
                <c:pt idx="719">
                  <c:v>-0.56299999999999994</c:v>
                </c:pt>
                <c:pt idx="720">
                  <c:v>-0.55400000000000005</c:v>
                </c:pt>
                <c:pt idx="721">
                  <c:v>-0.57099999999999995</c:v>
                </c:pt>
                <c:pt idx="722">
                  <c:v>-0.58299999999999996</c:v>
                </c:pt>
                <c:pt idx="723">
                  <c:v>-0.58299999999999996</c:v>
                </c:pt>
                <c:pt idx="724">
                  <c:v>-0.58299999999999996</c:v>
                </c:pt>
                <c:pt idx="725">
                  <c:v>-0.58099999999999996</c:v>
                </c:pt>
                <c:pt idx="726">
                  <c:v>-0.56299999999999994</c:v>
                </c:pt>
                <c:pt idx="727">
                  <c:v>-0.56799999999999995</c:v>
                </c:pt>
                <c:pt idx="728">
                  <c:v>-0.58799999999999997</c:v>
                </c:pt>
                <c:pt idx="729">
                  <c:v>-0.58799999999999997</c:v>
                </c:pt>
                <c:pt idx="730">
                  <c:v>-0.43099999999999999</c:v>
                </c:pt>
                <c:pt idx="731">
                  <c:v>-0.43099999999999999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7C-4F94-8D68-FFF51939E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ax val="44162"/>
          <c:min val="4343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 val="autoZero"/>
        <c:auto val="0"/>
        <c:lblOffset val="100"/>
        <c:baseTimeUnit val="days"/>
      </c:dateAx>
      <c:valAx>
        <c:axId val="22717683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he-IL" sz="1800" b="1" i="0" baseline="0" dirty="0" smtClean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17: </a:t>
            </a:r>
            <a:r>
              <a:rPr lang="he-IL" sz="1800" b="1" i="0" baseline="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ריבית ריאלית לחמש שנים ולעשר שנים</a:t>
            </a:r>
            <a:endParaRPr lang="he-IL" sz="18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 sz="18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0" i="0" baseline="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השוואה בינלאומית, אוקטובר 2020</a:t>
            </a:r>
          </a:p>
          <a:p>
            <a:pPr>
              <a:defRPr sz="180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2.6366843765830487E-2"/>
          <c:y val="0.16509341564811952"/>
          <c:w val="0.90597353541844872"/>
          <c:h val="0.7254631605886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8 נתונים'!$B$4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8 נתונים'!$D$3:$E$3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8 נתונים'!$D$4:$E$4</c:f>
              <c:numCache>
                <c:formatCode>0.0</c:formatCode>
                <c:ptCount val="2"/>
                <c:pt idx="0">
                  <c:v>-0.73</c:v>
                </c:pt>
                <c:pt idx="1">
                  <c:v>-0.62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A-4DBA-985B-FA6B26F29EF8}"/>
            </c:ext>
          </c:extLst>
        </c:ser>
        <c:ser>
          <c:idx val="1"/>
          <c:order val="1"/>
          <c:tx>
            <c:strRef>
              <c:f>'איור 8 נתונים'!$B$5</c:f>
              <c:strCache>
                <c:ptCount val="1"/>
                <c:pt idx="0">
                  <c:v>ארה"ב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8 נתונים'!$D$3:$E$3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8 נתונים'!$D$5:$E$5</c:f>
              <c:numCache>
                <c:formatCode>0.0</c:formatCode>
                <c:ptCount val="2"/>
                <c:pt idx="0">
                  <c:v>-1.3</c:v>
                </c:pt>
                <c:pt idx="1">
                  <c:v>-0.89380000000000004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A-4DBA-985B-FA6B26F29EF8}"/>
            </c:ext>
          </c:extLst>
        </c:ser>
        <c:ser>
          <c:idx val="2"/>
          <c:order val="2"/>
          <c:tx>
            <c:strRef>
              <c:f>'איור 8 נתונים'!$B$6</c:f>
              <c:strCache>
                <c:ptCount val="1"/>
                <c:pt idx="0">
                  <c:v>גרמניה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8 נתונים'!$D$3:$E$3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8 נתונים'!$D$6:$E$6</c:f>
              <c:numCache>
                <c:formatCode>0.0</c:formatCode>
                <c:ptCount val="2"/>
                <c:pt idx="0">
                  <c:v>-1.427</c:v>
                </c:pt>
                <c:pt idx="1">
                  <c:v>-1.4470000000000001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0A-4DBA-985B-FA6B26F29EF8}"/>
            </c:ext>
          </c:extLst>
        </c:ser>
        <c:ser>
          <c:idx val="3"/>
          <c:order val="3"/>
          <c:tx>
            <c:strRef>
              <c:f>'איור 8 נתונים'!$B$7</c:f>
              <c:strCache>
                <c:ptCount val="1"/>
                <c:pt idx="0">
                  <c:v>שוודיה</c:v>
                </c:pt>
              </c:strCache>
            </c:strRef>
          </c:tx>
          <c:spPr>
            <a:solidFill>
              <a:srgbClr val="F097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8 נתונים'!$D$3:$E$3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8 נתונים'!$D$7:$E$7</c:f>
              <c:numCache>
                <c:formatCode>0.0</c:formatCode>
                <c:ptCount val="2"/>
                <c:pt idx="0">
                  <c:v>-1.41</c:v>
                </c:pt>
                <c:pt idx="1">
                  <c:v>-1.4750000000000001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0A-4DBA-985B-FA6B26F29EF8}"/>
            </c:ext>
          </c:extLst>
        </c:ser>
        <c:ser>
          <c:idx val="4"/>
          <c:order val="4"/>
          <c:tx>
            <c:strRef>
              <c:f>'איור 8 נתונים'!$B$9</c:f>
              <c:strCache>
                <c:ptCount val="1"/>
                <c:pt idx="0">
                  <c:v>יפן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'איור 8 נתונים'!$D$3:$E$3</c:f>
              <c:strCache>
                <c:ptCount val="2"/>
                <c:pt idx="0">
                  <c:v>5Y</c:v>
                </c:pt>
                <c:pt idx="1">
                  <c:v>10Y</c:v>
                </c:pt>
              </c:strCache>
            </c:strRef>
          </c:cat>
          <c:val>
            <c:numRef>
              <c:f>'איור 8 נתונים'!$D$9:$E$9</c:f>
              <c:numCache>
                <c:formatCode>0.0</c:formatCode>
                <c:ptCount val="2"/>
                <c:pt idx="0">
                  <c:v>6.6000000000000003E-2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0A-4DBA-985B-FA6B26F29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405928"/>
        <c:axId val="783409864"/>
      </c:barChart>
      <c:catAx>
        <c:axId val="78340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83409864"/>
        <c:crosses val="autoZero"/>
        <c:auto val="1"/>
        <c:lblAlgn val="ctr"/>
        <c:lblOffset val="100"/>
        <c:noMultiLvlLbl val="0"/>
      </c:catAx>
      <c:valAx>
        <c:axId val="783409864"/>
        <c:scaling>
          <c:orientation val="minMax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8340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06929992276801"/>
          <c:y val="0.94871081266856705"/>
          <c:w val="0.7311559313740208"/>
          <c:h val="4.482760550567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/>
              <a:t> </a:t>
            </a:r>
            <a:r>
              <a:rPr lang="he-IL" sz="1800" b="1" dirty="0" smtClean="0"/>
              <a:t>איור 2: שיעור </a:t>
            </a:r>
            <a:r>
              <a:rPr lang="he-IL" sz="1800" b="1" dirty="0"/>
              <a:t>הפעילות המצרפי במשק</a:t>
            </a:r>
            <a:r>
              <a:rPr lang="he-IL" sz="1800" b="1" baseline="0" dirty="0"/>
              <a:t> לעומת שיעור הפעילות שהיה צפוי ללא </a:t>
            </a:r>
            <a:r>
              <a:rPr lang="he-IL" sz="1800" b="1" baseline="0" dirty="0" smtClean="0"/>
              <a:t>המשבר</a:t>
            </a:r>
            <a:endParaRPr lang="he-IL" sz="1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142975257056927E-2"/>
          <c:y val="9.9437425266833759E-2"/>
          <c:w val="0.9618570247429431"/>
          <c:h val="0.83790755919726601"/>
        </c:manualLayout>
      </c:layout>
      <c:lineChart>
        <c:grouping val="standard"/>
        <c:varyColors val="0"/>
        <c:ser>
          <c:idx val="10"/>
          <c:order val="0"/>
          <c:tx>
            <c:v>שיעור הפעילות המצרפי</c:v>
          </c:tx>
          <c:spPr>
            <a:ln w="412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647951776066057E-2"/>
                  <c:y val="-4.9496196369215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86-4652-8A45-F2A18625A417}"/>
                </c:ext>
              </c:extLst>
            </c:dLbl>
            <c:dLbl>
              <c:idx val="1"/>
              <c:layout>
                <c:manualLayout>
                  <c:x val="-1.861571945480928E-2"/>
                  <c:y val="-9.918167073601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86-4652-8A45-F2A18625A417}"/>
                </c:ext>
              </c:extLst>
            </c:dLbl>
            <c:dLbl>
              <c:idx val="2"/>
              <c:layout>
                <c:manualLayout>
                  <c:x val="-2.9018344895578588E-2"/>
                  <c:y val="-9.8945083586834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86-4652-8A45-F2A18625A417}"/>
                </c:ext>
              </c:extLst>
            </c:dLbl>
            <c:dLbl>
              <c:idx val="3"/>
              <c:layout>
                <c:manualLayout>
                  <c:x val="-2.8055028730964021E-2"/>
                  <c:y val="-7.0789971097845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786-4652-8A45-F2A18625A417}"/>
                </c:ext>
              </c:extLst>
            </c:dLbl>
            <c:dLbl>
              <c:idx val="4"/>
              <c:layout>
                <c:manualLayout>
                  <c:x val="-2.6343532477330175E-2"/>
                  <c:y val="-8.9183566293480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786-4652-8A45-F2A18625A417}"/>
                </c:ext>
              </c:extLst>
            </c:dLbl>
            <c:dLbl>
              <c:idx val="5"/>
              <c:layout>
                <c:manualLayout>
                  <c:x val="-2.8519644764932624E-2"/>
                  <c:y val="-5.6606453605064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86-4652-8A45-F2A18625A417}"/>
                </c:ext>
              </c:extLst>
            </c:dLbl>
            <c:dLbl>
              <c:idx val="6"/>
              <c:layout>
                <c:manualLayout>
                  <c:x val="-1.861571945480928E-2"/>
                  <c:y val="-8.0253870977237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786-4652-8A45-F2A18625A417}"/>
                </c:ext>
              </c:extLst>
            </c:dLbl>
            <c:dLbl>
              <c:idx val="7"/>
              <c:layout>
                <c:manualLayout>
                  <c:x val="-2.2661137716018433E-2"/>
                  <c:y val="-0.113377520555106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786-4652-8A45-F2A18625A417}"/>
                </c:ext>
              </c:extLst>
            </c:dLbl>
            <c:dLbl>
              <c:idx val="8"/>
              <c:layout>
                <c:manualLayout>
                  <c:x val="-1.8241650989343668E-2"/>
                  <c:y val="-4.3634726252970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786-4652-8A45-F2A18625A41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אומדנים!$A$30:$A$39</c15:sqref>
                  </c15:fullRef>
                </c:ext>
              </c:extLst>
              <c:f>אומדנים!$A$31:$A$39</c:f>
              <c:numCache>
                <c:formatCode>m/d/yyyy</c:formatCode>
                <c:ptCount val="9"/>
                <c:pt idx="0">
                  <c:v>43890</c:v>
                </c:pt>
                <c:pt idx="1">
                  <c:v>43921</c:v>
                </c:pt>
                <c:pt idx="2">
                  <c:v>43951</c:v>
                </c:pt>
                <c:pt idx="3">
                  <c:v>43982</c:v>
                </c:pt>
                <c:pt idx="4">
                  <c:v>44012</c:v>
                </c:pt>
                <c:pt idx="5">
                  <c:v>44043</c:v>
                </c:pt>
                <c:pt idx="6">
                  <c:v>44074</c:v>
                </c:pt>
                <c:pt idx="7">
                  <c:v>44104</c:v>
                </c:pt>
                <c:pt idx="8">
                  <c:v>44135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אומדנים!$BC$30:$BC$41</c15:sqref>
                  </c15:fullRef>
                </c:ext>
              </c:extLst>
              <c:f>אומדנים!$BC$31:$BC$39</c:f>
              <c:numCache>
                <c:formatCode>0.0000</c:formatCode>
                <c:ptCount val="9"/>
                <c:pt idx="0">
                  <c:v>1.001418415562138</c:v>
                </c:pt>
                <c:pt idx="1">
                  <c:v>0.90454163318037062</c:v>
                </c:pt>
                <c:pt idx="2">
                  <c:v>0.78196691486185166</c:v>
                </c:pt>
                <c:pt idx="3">
                  <c:v>0.90564051885174257</c:v>
                </c:pt>
                <c:pt idx="4">
                  <c:v>0.96131360306368463</c:v>
                </c:pt>
                <c:pt idx="5">
                  <c:v>0.93091619976835316</c:v>
                </c:pt>
                <c:pt idx="6">
                  <c:v>0.96578462417351907</c:v>
                </c:pt>
                <c:pt idx="7">
                  <c:v>0.94894602837563491</c:v>
                </c:pt>
                <c:pt idx="8">
                  <c:v>0.84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>
                <c15:categoryFilterException>
                  <c15:sqref>אומדנים!$BC$31</c15:sqref>
                  <c15:dLbl>
                    <c:idx val="-1"/>
                    <c:layout>
                      <c:manualLayout>
                        <c:x val="-2.2951006268593276E-2"/>
                        <c:y val="-8.26198459470848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7786-4652-8A45-F2A18625A417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9-7786-4652-8A45-F2A18625A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399488"/>
        <c:axId val="201792832"/>
      </c:lineChart>
      <c:dateAx>
        <c:axId val="214399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201792832"/>
        <c:crosses val="autoZero"/>
        <c:auto val="1"/>
        <c:lblOffset val="100"/>
        <c:baseTimeUnit val="months"/>
      </c:dateAx>
      <c:valAx>
        <c:axId val="201792832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21439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en-US" sz="1800" dirty="0" smtClean="0"/>
              <a:t>18</a:t>
            </a:r>
            <a:r>
              <a:rPr lang="he-IL" sz="1800" dirty="0" smtClean="0"/>
              <a:t>: </a:t>
            </a:r>
            <a:r>
              <a:rPr lang="he-IL" sz="1800" dirty="0"/>
              <a:t>הממוצע המשוקלל של המרווחים בין התשואות על אג"ח חברות צמודות מדד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דרוגים
</a:t>
            </a:r>
            <a:r>
              <a:rPr lang="he-IL" sz="1800" b="0" dirty="0"/>
              <a:t>ממוצע חודשי</a:t>
            </a:r>
            <a:r>
              <a:rPr lang="he-IL" sz="1800" b="0" dirty="0" smtClean="0"/>
              <a:t>, ינואר </a:t>
            </a:r>
            <a:r>
              <a:rPr lang="he-IL" sz="1800" b="0" dirty="0"/>
              <a:t>2016 עד </a:t>
            </a:r>
            <a:r>
              <a:rPr lang="he-IL" sz="1800" b="0" i="0" u="none" strike="noStrike" baseline="0" dirty="0" smtClean="0">
                <a:effectLst/>
              </a:rPr>
              <a:t>נובמבר</a:t>
            </a:r>
            <a:r>
              <a:rPr lang="he-IL" sz="1800" b="0" dirty="0" smtClean="0"/>
              <a:t> 2020</a:t>
            </a:r>
            <a:endParaRPr lang="he-IL" sz="1800" b="0" dirty="0"/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89778661417322847"/>
          <c:h val="0.55240604694259166"/>
        </c:manualLayout>
      </c:layou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2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36-459E-89C3-6E38FEA5F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  <c:pt idx="107">
                  <c:v>2.9936561550692176</c:v>
                </c:pt>
                <c:pt idx="108">
                  <c:v>2.7749267616471491</c:v>
                </c:pt>
                <c:pt idx="109">
                  <c:v>2.8777665763681499</c:v>
                </c:pt>
                <c:pt idx="110">
                  <c:v>2.7438050233541498</c:v>
                </c:pt>
                <c:pt idx="111">
                  <c:v>2.7596007884780001</c:v>
                </c:pt>
                <c:pt idx="112">
                  <c:v>2.6070516172347995</c:v>
                </c:pt>
                <c:pt idx="113">
                  <c:v>2.417553581389956</c:v>
                </c:pt>
                <c:pt idx="114">
                  <c:v>2.3777744673845502</c:v>
                </c:pt>
                <c:pt idx="115">
                  <c:v>2.0991331248003688</c:v>
                </c:pt>
                <c:pt idx="116">
                  <c:v>2.0168416126256248</c:v>
                </c:pt>
                <c:pt idx="117">
                  <c:v>1.9478970102503503</c:v>
                </c:pt>
                <c:pt idx="118">
                  <c:v>1.9093878715613044</c:v>
                </c:pt>
                <c:pt idx="119">
                  <c:v>1.7879940411926365</c:v>
                </c:pt>
                <c:pt idx="120">
                  <c:v>1.8577235659396496</c:v>
                </c:pt>
                <c:pt idx="121">
                  <c:v>4.0399756322365716</c:v>
                </c:pt>
                <c:pt idx="122">
                  <c:v>3.5308490246568751</c:v>
                </c:pt>
                <c:pt idx="123">
                  <c:v>3.2309654135762997</c:v>
                </c:pt>
                <c:pt idx="124">
                  <c:v>3.609986340701429</c:v>
                </c:pt>
                <c:pt idx="125">
                  <c:v>3.4521620397788091</c:v>
                </c:pt>
                <c:pt idx="126">
                  <c:v>3.0669427808320004</c:v>
                </c:pt>
                <c:pt idx="127">
                  <c:v>2.9524146645058416</c:v>
                </c:pt>
                <c:pt idx="128">
                  <c:v>2.4433815318098575</c:v>
                </c:pt>
                <c:pt idx="129">
                  <c:v>2.2044079581067226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36-459E-89C3-6E38FEA5F55E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2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36-459E-89C3-6E38FEA5F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  <c:pt idx="107">
                  <c:v>1.4586515254705654</c:v>
                </c:pt>
                <c:pt idx="108">
                  <c:v>1.3423291045415502</c:v>
                </c:pt>
                <c:pt idx="109">
                  <c:v>1.2132567334282998</c:v>
                </c:pt>
                <c:pt idx="110">
                  <c:v>1.19685484275925</c:v>
                </c:pt>
                <c:pt idx="111">
                  <c:v>1.2664505294165</c:v>
                </c:pt>
                <c:pt idx="112">
                  <c:v>1.1549013741021499</c:v>
                </c:pt>
                <c:pt idx="113">
                  <c:v>1.0383406088828264</c:v>
                </c:pt>
                <c:pt idx="114">
                  <c:v>1.1475750150428501</c:v>
                </c:pt>
                <c:pt idx="115">
                  <c:v>1.0741667120858949</c:v>
                </c:pt>
                <c:pt idx="116">
                  <c:v>1.0644811449356248</c:v>
                </c:pt>
                <c:pt idx="117">
                  <c:v>1.0242424445088498</c:v>
                </c:pt>
                <c:pt idx="118">
                  <c:v>1.0179445901435218</c:v>
                </c:pt>
                <c:pt idx="119">
                  <c:v>1.0362696710933637</c:v>
                </c:pt>
                <c:pt idx="120">
                  <c:v>1.1403521319149001</c:v>
                </c:pt>
                <c:pt idx="121">
                  <c:v>2.4316629918853336</c:v>
                </c:pt>
                <c:pt idx="122">
                  <c:v>1.8645423999763127</c:v>
                </c:pt>
                <c:pt idx="123">
                  <c:v>1.57672649878675</c:v>
                </c:pt>
                <c:pt idx="124">
                  <c:v>1.7998808607849519</c:v>
                </c:pt>
                <c:pt idx="125">
                  <c:v>1.7210587411778573</c:v>
                </c:pt>
                <c:pt idx="126">
                  <c:v>1.5202769591161818</c:v>
                </c:pt>
                <c:pt idx="127">
                  <c:v>1.5623097189274737</c:v>
                </c:pt>
                <c:pt idx="128">
                  <c:v>1.4629239374014762</c:v>
                </c:pt>
                <c:pt idx="129">
                  <c:v>1.4073758125609999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36-459E-89C3-6E38FEA5F55E}"/>
            </c:ext>
          </c:extLst>
        </c:ser>
        <c:ser>
          <c:idx val="5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29"/>
              <c:layout>
                <c:manualLayout>
                  <c:x val="0"/>
                  <c:y val="-0.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036-459E-89C3-6E38FEA5F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4472C4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  <c:pt idx="118">
                  <c:v>43830</c:v>
                </c:pt>
                <c:pt idx="119">
                  <c:v>43861</c:v>
                </c:pt>
                <c:pt idx="120">
                  <c:v>43890</c:v>
                </c:pt>
                <c:pt idx="121">
                  <c:v>43921</c:v>
                </c:pt>
                <c:pt idx="122">
                  <c:v>43951</c:v>
                </c:pt>
                <c:pt idx="123">
                  <c:v>43982</c:v>
                </c:pt>
                <c:pt idx="124">
                  <c:v>44012</c:v>
                </c:pt>
                <c:pt idx="125">
                  <c:v>44043</c:v>
                </c:pt>
                <c:pt idx="126">
                  <c:v>44074</c:v>
                </c:pt>
                <c:pt idx="127">
                  <c:v>44104</c:v>
                </c:pt>
                <c:pt idx="128">
                  <c:v>44135</c:v>
                </c:pt>
                <c:pt idx="129">
                  <c:v>44165</c:v>
                </c:pt>
              </c:numCache>
            </c:numRef>
          </c:cat>
          <c:val>
            <c:numRef>
              <c:f>'איור 8 נתונים'!$D$4:$D$301</c:f>
              <c:numCache>
                <c:formatCode>0.00</c:formatCode>
                <c:ptCount val="298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  <c:pt idx="107">
                  <c:v>2.497873126840565</c:v>
                </c:pt>
                <c:pt idx="108">
                  <c:v>2.2128221839591999</c:v>
                </c:pt>
                <c:pt idx="109">
                  <c:v>1.9789263971431996</c:v>
                </c:pt>
                <c:pt idx="110">
                  <c:v>1.9000827465482999</c:v>
                </c:pt>
                <c:pt idx="111">
                  <c:v>1.9547921243670499</c:v>
                </c:pt>
                <c:pt idx="112">
                  <c:v>1.9052708645175502</c:v>
                </c:pt>
                <c:pt idx="113">
                  <c:v>1.8215232963330432</c:v>
                </c:pt>
                <c:pt idx="114">
                  <c:v>2.2488402909056502</c:v>
                </c:pt>
                <c:pt idx="115">
                  <c:v>2.2017630034063682</c:v>
                </c:pt>
                <c:pt idx="116">
                  <c:v>2.0237665725768124</c:v>
                </c:pt>
                <c:pt idx="117">
                  <c:v>1.8792220885524498</c:v>
                </c:pt>
                <c:pt idx="118">
                  <c:v>1.9069390874508698</c:v>
                </c:pt>
                <c:pt idx="119">
                  <c:v>1.8849875259793636</c:v>
                </c:pt>
                <c:pt idx="120">
                  <c:v>2.0871743663209497</c:v>
                </c:pt>
                <c:pt idx="121">
                  <c:v>7.176808076307382</c:v>
                </c:pt>
                <c:pt idx="122">
                  <c:v>4.0304253202721876</c:v>
                </c:pt>
                <c:pt idx="123">
                  <c:v>3.5335070461963505</c:v>
                </c:pt>
                <c:pt idx="124">
                  <c:v>4.2584506771192379</c:v>
                </c:pt>
                <c:pt idx="125">
                  <c:v>3.9336767913586668</c:v>
                </c:pt>
                <c:pt idx="126">
                  <c:v>3.0563559160349545</c:v>
                </c:pt>
                <c:pt idx="127">
                  <c:v>2.904957295874842</c:v>
                </c:pt>
                <c:pt idx="128">
                  <c:v>2.623043876883143</c:v>
                </c:pt>
                <c:pt idx="129">
                  <c:v>2.3896521547736116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036-459E-89C3-6E38FEA5F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367872"/>
        <c:axId val="236369408"/>
      </c:lineChart>
      <c:dateAx>
        <c:axId val="236367872"/>
        <c:scaling>
          <c:orientation val="minMax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36369408"/>
        <c:crosses val="autoZero"/>
        <c:auto val="1"/>
        <c:lblOffset val="100"/>
        <c:baseTimeUnit val="months"/>
      </c:dateAx>
      <c:valAx>
        <c:axId val="236369408"/>
        <c:scaling>
          <c:orientation val="minMax"/>
          <c:max val="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36367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4936445444319466E-2"/>
          <c:y val="0.86143188976377949"/>
          <c:w val="0.79325695810231311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19: </a:t>
            </a:r>
            <a:r>
              <a:rPr lang="he-IL" sz="1800" dirty="0"/>
              <a:t>הממוצע המשוקלל של המרווחים בין התשואות על אג"ח חברות שקליות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ענפים
</a:t>
            </a:r>
            <a:r>
              <a:rPr lang="he-IL" sz="1800" b="0" dirty="0"/>
              <a:t>ממוצע שבועי ינואר </a:t>
            </a:r>
            <a:r>
              <a:rPr lang="he-IL" sz="1800" b="0" dirty="0" smtClean="0"/>
              <a:t>20</a:t>
            </a:r>
            <a:r>
              <a:rPr lang="en-US" sz="1800" b="0" dirty="0" smtClean="0"/>
              <a:t>20</a:t>
            </a:r>
            <a:r>
              <a:rPr lang="he-IL" sz="1800" b="0" dirty="0" smtClean="0"/>
              <a:t> </a:t>
            </a:r>
            <a:r>
              <a:rPr lang="he-IL" sz="1800" b="0" dirty="0"/>
              <a:t>עד נובמבר 2020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63171852405564199"/>
        </c:manualLayout>
      </c:layout>
      <c:lineChart>
        <c:grouping val="standard"/>
        <c:varyColors val="0"/>
        <c:ser>
          <c:idx val="3"/>
          <c:order val="0"/>
          <c:tx>
            <c:strRef>
              <c:f>'איור 37 נתונים'!$B$3</c:f>
              <c:strCache>
                <c:ptCount val="1"/>
                <c:pt idx="0">
                  <c:v>בנקים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</c:numCache>
            </c:numRef>
          </c:cat>
          <c:val>
            <c:numRef>
              <c:f>'איור 37 נתונים'!$B$4:$B$301</c:f>
              <c:numCache>
                <c:formatCode>0.00</c:formatCode>
                <c:ptCount val="298"/>
                <c:pt idx="0">
                  <c:v>0.5210951318</c:v>
                </c:pt>
                <c:pt idx="1">
                  <c:v>0.51678680499999996</c:v>
                </c:pt>
                <c:pt idx="2">
                  <c:v>0.54234478039999989</c:v>
                </c:pt>
                <c:pt idx="3">
                  <c:v>0.57004966379999988</c:v>
                </c:pt>
                <c:pt idx="4">
                  <c:v>0.66624034060000004</c:v>
                </c:pt>
                <c:pt idx="5">
                  <c:v>0.67019887940000011</c:v>
                </c:pt>
                <c:pt idx="6">
                  <c:v>0.63594629680000003</c:v>
                </c:pt>
                <c:pt idx="7">
                  <c:v>0.68519667449999999</c:v>
                </c:pt>
                <c:pt idx="8">
                  <c:v>0.65563322899999998</c:v>
                </c:pt>
                <c:pt idx="9">
                  <c:v>0.61863604900000002</c:v>
                </c:pt>
                <c:pt idx="10">
                  <c:v>0.59481468020000006</c:v>
                </c:pt>
                <c:pt idx="11">
                  <c:v>0.63211003080000006</c:v>
                </c:pt>
                <c:pt idx="12">
                  <c:v>0.60676525074999998</c:v>
                </c:pt>
                <c:pt idx="13">
                  <c:v>0.60067157979999997</c:v>
                </c:pt>
                <c:pt idx="14">
                  <c:v>0.58588689533333338</c:v>
                </c:pt>
                <c:pt idx="15">
                  <c:v>0.60211799379999997</c:v>
                </c:pt>
                <c:pt idx="16">
                  <c:v>0.60651742399999997</c:v>
                </c:pt>
                <c:pt idx="17">
                  <c:v>0.63726957360000003</c:v>
                </c:pt>
                <c:pt idx="18">
                  <c:v>0.66026865200000007</c:v>
                </c:pt>
                <c:pt idx="19">
                  <c:v>0.69831951349999999</c:v>
                </c:pt>
                <c:pt idx="20">
                  <c:v>0.67273343380000006</c:v>
                </c:pt>
                <c:pt idx="21">
                  <c:v>0.62777602599999993</c:v>
                </c:pt>
                <c:pt idx="22">
                  <c:v>0.6226050808000001</c:v>
                </c:pt>
                <c:pt idx="23">
                  <c:v>0.59740177839999997</c:v>
                </c:pt>
                <c:pt idx="24">
                  <c:v>0.61196916160000003</c:v>
                </c:pt>
                <c:pt idx="25">
                  <c:v>0.63018420899999994</c:v>
                </c:pt>
                <c:pt idx="26">
                  <c:v>0.67043343940000011</c:v>
                </c:pt>
                <c:pt idx="27">
                  <c:v>0.6545122966000001</c:v>
                </c:pt>
                <c:pt idx="28">
                  <c:v>0.66087037949999994</c:v>
                </c:pt>
                <c:pt idx="29">
                  <c:v>0.6353693936</c:v>
                </c:pt>
                <c:pt idx="30">
                  <c:v>0.62571966038299998</c:v>
                </c:pt>
                <c:pt idx="31">
                  <c:v>0.59831555712259998</c:v>
                </c:pt>
                <c:pt idx="32">
                  <c:v>0.58748621679080004</c:v>
                </c:pt>
                <c:pt idx="33">
                  <c:v>0.57050779835819998</c:v>
                </c:pt>
                <c:pt idx="34">
                  <c:v>0.58562275205879999</c:v>
                </c:pt>
                <c:pt idx="35">
                  <c:v>0.62265332466000001</c:v>
                </c:pt>
                <c:pt idx="36">
                  <c:v>0.57235845346500003</c:v>
                </c:pt>
                <c:pt idx="37">
                  <c:v>0.53757798175033333</c:v>
                </c:pt>
                <c:pt idx="38">
                  <c:v>0.53213629875333346</c:v>
                </c:pt>
                <c:pt idx="39">
                  <c:v>0.58958102664980006</c:v>
                </c:pt>
                <c:pt idx="40">
                  <c:v>0.5907986849986</c:v>
                </c:pt>
                <c:pt idx="41">
                  <c:v>0.60216087164700005</c:v>
                </c:pt>
                <c:pt idx="42">
                  <c:v>0.56910837031850003</c:v>
                </c:pt>
                <c:pt idx="43">
                  <c:v>0.54632576881599992</c:v>
                </c:pt>
                <c:pt idx="44">
                  <c:v>0.54564177288579996</c:v>
                </c:pt>
                <c:pt idx="45">
                  <c:v>0.51578349363959997</c:v>
                </c:pt>
                <c:pt idx="46">
                  <c:v>0.52275654642140013</c:v>
                </c:pt>
                <c:pt idx="47">
                  <c:v>0.55173125200059991</c:v>
                </c:pt>
                <c:pt idx="48">
                  <c:v>0.59847132290719995</c:v>
                </c:pt>
                <c:pt idx="49">
                  <c:v>0.65680241301300002</c:v>
                </c:pt>
                <c:pt idx="50">
                  <c:v>0.82702857408300012</c:v>
                </c:pt>
                <c:pt idx="51">
                  <c:v>0.68099026080640013</c:v>
                </c:pt>
                <c:pt idx="52">
                  <c:v>0.6274716984134</c:v>
                </c:pt>
                <c:pt idx="53">
                  <c:v>0.62323850361059996</c:v>
                </c:pt>
                <c:pt idx="54">
                  <c:v>0.60347399136500002</c:v>
                </c:pt>
                <c:pt idx="55">
                  <c:v>0.62749480724220008</c:v>
                </c:pt>
                <c:pt idx="56">
                  <c:v>0.57767446982259996</c:v>
                </c:pt>
                <c:pt idx="57">
                  <c:v>0.58834762252079997</c:v>
                </c:pt>
                <c:pt idx="58">
                  <c:v>0.56670157121039999</c:v>
                </c:pt>
                <c:pt idx="59">
                  <c:v>0.57352496543240006</c:v>
                </c:pt>
                <c:pt idx="60">
                  <c:v>0.53430132341479997</c:v>
                </c:pt>
                <c:pt idx="61">
                  <c:v>0.54805277209020009</c:v>
                </c:pt>
                <c:pt idx="62">
                  <c:v>0.53843451174400003</c:v>
                </c:pt>
                <c:pt idx="63">
                  <c:v>0.56115746033760006</c:v>
                </c:pt>
                <c:pt idx="64">
                  <c:v>0.52476041513259997</c:v>
                </c:pt>
                <c:pt idx="65">
                  <c:v>0.54715949430825006</c:v>
                </c:pt>
                <c:pt idx="66">
                  <c:v>0.522956383734</c:v>
                </c:pt>
                <c:pt idx="67">
                  <c:v>0.49771349030025003</c:v>
                </c:pt>
                <c:pt idx="68">
                  <c:v>0.48426777116600006</c:v>
                </c:pt>
                <c:pt idx="69">
                  <c:v>0.49934104990800005</c:v>
                </c:pt>
                <c:pt idx="70">
                  <c:v>0.56819372741740004</c:v>
                </c:pt>
                <c:pt idx="71">
                  <c:v>0.51574230616780004</c:v>
                </c:pt>
                <c:pt idx="72">
                  <c:v>0.49088635278080001</c:v>
                </c:pt>
                <c:pt idx="73">
                  <c:v>0.47979472888660002</c:v>
                </c:pt>
                <c:pt idx="74">
                  <c:v>0.428411480347</c:v>
                </c:pt>
                <c:pt idx="75">
                  <c:v>0.43705954269640002</c:v>
                </c:pt>
                <c:pt idx="76">
                  <c:v>0.45382096649879999</c:v>
                </c:pt>
                <c:pt idx="77">
                  <c:v>0.44371965665459995</c:v>
                </c:pt>
                <c:pt idx="78">
                  <c:v>0.41494425913499999</c:v>
                </c:pt>
                <c:pt idx="79">
                  <c:v>0.37354911821459996</c:v>
                </c:pt>
                <c:pt idx="80">
                  <c:v>0.38779709781920002</c:v>
                </c:pt>
                <c:pt idx="81">
                  <c:v>0.40457138556560002</c:v>
                </c:pt>
                <c:pt idx="82">
                  <c:v>0.40409094397580009</c:v>
                </c:pt>
                <c:pt idx="83">
                  <c:v>0.41909195326999998</c:v>
                </c:pt>
                <c:pt idx="84">
                  <c:v>0.39043339380680003</c:v>
                </c:pt>
                <c:pt idx="85">
                  <c:v>0.39261910580860004</c:v>
                </c:pt>
                <c:pt idx="86">
                  <c:v>0.38472754172560009</c:v>
                </c:pt>
                <c:pt idx="87">
                  <c:v>0.41040069582200001</c:v>
                </c:pt>
                <c:pt idx="88">
                  <c:v>0.41068363174225003</c:v>
                </c:pt>
                <c:pt idx="89">
                  <c:v>0.40595236709999999</c:v>
                </c:pt>
                <c:pt idx="90">
                  <c:v>0.42432451585100001</c:v>
                </c:pt>
                <c:pt idx="91">
                  <c:v>0.43693452211599998</c:v>
                </c:pt>
                <c:pt idx="92">
                  <c:v>0.40506086533466662</c:v>
                </c:pt>
                <c:pt idx="93">
                  <c:v>0.41157433864666665</c:v>
                </c:pt>
                <c:pt idx="94">
                  <c:v>0.42362981459259996</c:v>
                </c:pt>
                <c:pt idx="95">
                  <c:v>0.41378558483100003</c:v>
                </c:pt>
                <c:pt idx="96">
                  <c:v>0.42863083991059997</c:v>
                </c:pt>
                <c:pt idx="97">
                  <c:v>0.42874351719700005</c:v>
                </c:pt>
                <c:pt idx="98">
                  <c:v>0.42789536399579997</c:v>
                </c:pt>
                <c:pt idx="99">
                  <c:v>0.50397396362439995</c:v>
                </c:pt>
                <c:pt idx="100">
                  <c:v>0.52679910139359998</c:v>
                </c:pt>
                <c:pt idx="101">
                  <c:v>0.50990404853640003</c:v>
                </c:pt>
                <c:pt idx="102">
                  <c:v>0.509090386447</c:v>
                </c:pt>
                <c:pt idx="103">
                  <c:v>0.48602208576379996</c:v>
                </c:pt>
                <c:pt idx="104">
                  <c:v>0.48532557405240001</c:v>
                </c:pt>
                <c:pt idx="105">
                  <c:v>0.46677387938420001</c:v>
                </c:pt>
                <c:pt idx="106">
                  <c:v>0.45339216243019997</c:v>
                </c:pt>
                <c:pt idx="107">
                  <c:v>0.45652274385999991</c:v>
                </c:pt>
                <c:pt idx="108">
                  <c:v>0.50496300761339996</c:v>
                </c:pt>
                <c:pt idx="109">
                  <c:v>0.48040172604419995</c:v>
                </c:pt>
                <c:pt idx="110">
                  <c:v>0.44936054875259995</c:v>
                </c:pt>
                <c:pt idx="111">
                  <c:v>0.51704989719639993</c:v>
                </c:pt>
                <c:pt idx="112">
                  <c:v>0.63589029524399998</c:v>
                </c:pt>
                <c:pt idx="113">
                  <c:v>1.25969807708625</c:v>
                </c:pt>
                <c:pt idx="114">
                  <c:v>1.3288368601573999</c:v>
                </c:pt>
                <c:pt idx="115">
                  <c:v>1.0879862337602</c:v>
                </c:pt>
                <c:pt idx="116">
                  <c:v>1.0003950371134001</c:v>
                </c:pt>
                <c:pt idx="117">
                  <c:v>0.94585974094133329</c:v>
                </c:pt>
                <c:pt idx="118">
                  <c:v>0.72680996746399995</c:v>
                </c:pt>
                <c:pt idx="119">
                  <c:v>0.74743637535599994</c:v>
                </c:pt>
                <c:pt idx="120">
                  <c:v>0.68410587740333328</c:v>
                </c:pt>
                <c:pt idx="121">
                  <c:v>0.67014469280099997</c:v>
                </c:pt>
                <c:pt idx="122">
                  <c:v>0.61629805070600008</c:v>
                </c:pt>
                <c:pt idx="123">
                  <c:v>0.61412797609940006</c:v>
                </c:pt>
                <c:pt idx="124">
                  <c:v>0.63464223140550002</c:v>
                </c:pt>
                <c:pt idx="125">
                  <c:v>0.64803074286059992</c:v>
                </c:pt>
                <c:pt idx="126">
                  <c:v>0.59642859694600003</c:v>
                </c:pt>
                <c:pt idx="127">
                  <c:v>0.63216719647320008</c:v>
                </c:pt>
                <c:pt idx="128">
                  <c:v>0.62117068667279995</c:v>
                </c:pt>
                <c:pt idx="129">
                  <c:v>0.6406860165164</c:v>
                </c:pt>
                <c:pt idx="130">
                  <c:v>0.52174058770660003</c:v>
                </c:pt>
                <c:pt idx="131">
                  <c:v>0.50393910486760007</c:v>
                </c:pt>
                <c:pt idx="132">
                  <c:v>0.49383034391299996</c:v>
                </c:pt>
                <c:pt idx="133">
                  <c:v>0.46547671845475003</c:v>
                </c:pt>
                <c:pt idx="134">
                  <c:v>0.44783258240399998</c:v>
                </c:pt>
                <c:pt idx="135">
                  <c:v>0.45542177183800003</c:v>
                </c:pt>
                <c:pt idx="136">
                  <c:v>0.43613305765499993</c:v>
                </c:pt>
                <c:pt idx="137">
                  <c:v>0.45158376294399999</c:v>
                </c:pt>
                <c:pt idx="138">
                  <c:v>0.49390246924359998</c:v>
                </c:pt>
                <c:pt idx="139">
                  <c:v>0.54094656666759999</c:v>
                </c:pt>
                <c:pt idx="140">
                  <c:v>0.51048207941779999</c:v>
                </c:pt>
                <c:pt idx="141">
                  <c:v>0.47770914962224997</c:v>
                </c:pt>
                <c:pt idx="142">
                  <c:v>0.52359467748066668</c:v>
                </c:pt>
                <c:pt idx="143">
                  <c:v>0.48697918621460001</c:v>
                </c:pt>
                <c:pt idx="144">
                  <c:v>0.48322030070380001</c:v>
                </c:pt>
                <c:pt idx="145">
                  <c:v>0.48575270571840001</c:v>
                </c:pt>
                <c:pt idx="146">
                  <c:v>0.50255285759300006</c:v>
                </c:pt>
                <c:pt idx="147">
                  <c:v>0.52623174013660001</c:v>
                </c:pt>
                <c:pt idx="148">
                  <c:v>0.4647000295464</c:v>
                </c:pt>
                <c:pt idx="149">
                  <c:v>0.46983257448259996</c:v>
                </c:pt>
                <c:pt idx="150">
                  <c:v>0.43924765184160003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50-452C-B6C7-7A13212B71DD}"/>
            </c:ext>
          </c:extLst>
        </c:ser>
        <c:ser>
          <c:idx val="4"/>
          <c:order val="1"/>
          <c:tx>
            <c:strRef>
              <c:f>'איור 37 נתונים'!$C$3</c:f>
              <c:strCache>
                <c:ptCount val="1"/>
                <c:pt idx="0">
                  <c:v>תעשייה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</c:numCache>
            </c:numRef>
          </c:cat>
          <c:val>
            <c:numRef>
              <c:f>'איור 37 נתונים'!$C$4:$C$301</c:f>
              <c:numCache>
                <c:formatCode>0.00</c:formatCode>
                <c:ptCount val="298"/>
                <c:pt idx="0">
                  <c:v>1.0835801688</c:v>
                </c:pt>
                <c:pt idx="1">
                  <c:v>1.0804658149999999</c:v>
                </c:pt>
                <c:pt idx="2">
                  <c:v>1.1159061198</c:v>
                </c:pt>
                <c:pt idx="3">
                  <c:v>1.1272114827999999</c:v>
                </c:pt>
                <c:pt idx="4">
                  <c:v>1.2842699376</c:v>
                </c:pt>
                <c:pt idx="5">
                  <c:v>1.3012996842</c:v>
                </c:pt>
                <c:pt idx="6">
                  <c:v>1.2830640500000001</c:v>
                </c:pt>
                <c:pt idx="7">
                  <c:v>1.3165838882500001</c:v>
                </c:pt>
                <c:pt idx="8">
                  <c:v>1.3055076744</c:v>
                </c:pt>
                <c:pt idx="9">
                  <c:v>1.2817547976000001</c:v>
                </c:pt>
                <c:pt idx="10">
                  <c:v>1.2719558151999999</c:v>
                </c:pt>
                <c:pt idx="11">
                  <c:v>1.3269802608000001</c:v>
                </c:pt>
                <c:pt idx="12">
                  <c:v>1.2751990282499999</c:v>
                </c:pt>
                <c:pt idx="13">
                  <c:v>1.2671531579999999</c:v>
                </c:pt>
                <c:pt idx="14">
                  <c:v>1.2502931759999998</c:v>
                </c:pt>
                <c:pt idx="15">
                  <c:v>1.2557994997999999</c:v>
                </c:pt>
                <c:pt idx="16">
                  <c:v>1.2953936302</c:v>
                </c:pt>
                <c:pt idx="17">
                  <c:v>1.3240165045999999</c:v>
                </c:pt>
                <c:pt idx="18">
                  <c:v>1.3794939964000001</c:v>
                </c:pt>
                <c:pt idx="19">
                  <c:v>1.38570793575</c:v>
                </c:pt>
                <c:pt idx="20">
                  <c:v>1.3918500208</c:v>
                </c:pt>
                <c:pt idx="21">
                  <c:v>1.3543210318000001</c:v>
                </c:pt>
                <c:pt idx="22">
                  <c:v>1.3010845174000001</c:v>
                </c:pt>
                <c:pt idx="23">
                  <c:v>1.2213655706</c:v>
                </c:pt>
                <c:pt idx="24">
                  <c:v>1.2776409998</c:v>
                </c:pt>
                <c:pt idx="25">
                  <c:v>1.3680048503999998</c:v>
                </c:pt>
                <c:pt idx="26">
                  <c:v>1.4340107094000003</c:v>
                </c:pt>
                <c:pt idx="27">
                  <c:v>1.4012726178000001</c:v>
                </c:pt>
                <c:pt idx="28">
                  <c:v>1.4212374562500001</c:v>
                </c:pt>
                <c:pt idx="29">
                  <c:v>1.4060587686000001</c:v>
                </c:pt>
                <c:pt idx="30">
                  <c:v>1.3868463024391999</c:v>
                </c:pt>
                <c:pt idx="31">
                  <c:v>1.3435191079347999</c:v>
                </c:pt>
                <c:pt idx="32">
                  <c:v>1.3013046698671999</c:v>
                </c:pt>
                <c:pt idx="33">
                  <c:v>1.2377504947147997</c:v>
                </c:pt>
                <c:pt idx="34">
                  <c:v>1.2366102814939999</c:v>
                </c:pt>
                <c:pt idx="35">
                  <c:v>1.3192894725870001</c:v>
                </c:pt>
                <c:pt idx="36">
                  <c:v>1.2456225590249999</c:v>
                </c:pt>
                <c:pt idx="37">
                  <c:v>1.2079419497076667</c:v>
                </c:pt>
                <c:pt idx="38">
                  <c:v>1.1600836801733332</c:v>
                </c:pt>
                <c:pt idx="39">
                  <c:v>1.2470603050920002</c:v>
                </c:pt>
                <c:pt idx="40">
                  <c:v>1.261865553796</c:v>
                </c:pt>
                <c:pt idx="41">
                  <c:v>1.318070174554</c:v>
                </c:pt>
                <c:pt idx="42">
                  <c:v>1.2969589971355</c:v>
                </c:pt>
                <c:pt idx="43">
                  <c:v>1.2184737597321997</c:v>
                </c:pt>
                <c:pt idx="44">
                  <c:v>1.2441829847879999</c:v>
                </c:pt>
                <c:pt idx="45">
                  <c:v>1.2400645645213999</c:v>
                </c:pt>
                <c:pt idx="46">
                  <c:v>1.2412537922637998</c:v>
                </c:pt>
                <c:pt idx="47">
                  <c:v>1.256795318322</c:v>
                </c:pt>
                <c:pt idx="48">
                  <c:v>1.3921420559422</c:v>
                </c:pt>
                <c:pt idx="49">
                  <c:v>1.4971883841233999</c:v>
                </c:pt>
                <c:pt idx="50">
                  <c:v>1.7220505408690001</c:v>
                </c:pt>
                <c:pt idx="51">
                  <c:v>1.472991025187</c:v>
                </c:pt>
                <c:pt idx="52">
                  <c:v>1.3750648669482</c:v>
                </c:pt>
                <c:pt idx="53">
                  <c:v>1.3612670389820001</c:v>
                </c:pt>
                <c:pt idx="54">
                  <c:v>1.3293850757970003</c:v>
                </c:pt>
                <c:pt idx="55">
                  <c:v>1.3100861630164</c:v>
                </c:pt>
                <c:pt idx="56">
                  <c:v>1.2460764757479998</c:v>
                </c:pt>
                <c:pt idx="57">
                  <c:v>1.2360442128133999</c:v>
                </c:pt>
                <c:pt idx="58">
                  <c:v>1.2629774027676</c:v>
                </c:pt>
                <c:pt idx="59">
                  <c:v>1.3060744733294001</c:v>
                </c:pt>
                <c:pt idx="60">
                  <c:v>1.2578730289378002</c:v>
                </c:pt>
                <c:pt idx="61">
                  <c:v>1.2151513136187999</c:v>
                </c:pt>
                <c:pt idx="62">
                  <c:v>1.1787714722157501</c:v>
                </c:pt>
                <c:pt idx="63">
                  <c:v>1.1955358177447999</c:v>
                </c:pt>
                <c:pt idx="64">
                  <c:v>1.1248585573595999</c:v>
                </c:pt>
                <c:pt idx="65">
                  <c:v>1.1702618803645</c:v>
                </c:pt>
                <c:pt idx="66">
                  <c:v>1.1537114671222</c:v>
                </c:pt>
                <c:pt idx="67">
                  <c:v>1.1184289355445001</c:v>
                </c:pt>
                <c:pt idx="68">
                  <c:v>1.1249186630951999</c:v>
                </c:pt>
                <c:pt idx="69">
                  <c:v>1.1716095316463333</c:v>
                </c:pt>
                <c:pt idx="70">
                  <c:v>1.2778033203226</c:v>
                </c:pt>
                <c:pt idx="71">
                  <c:v>1.2541643178663999</c:v>
                </c:pt>
                <c:pt idx="72">
                  <c:v>1.2142989612590001</c:v>
                </c:pt>
                <c:pt idx="73">
                  <c:v>1.1754963549704001</c:v>
                </c:pt>
                <c:pt idx="74">
                  <c:v>1.0774773224927499</c:v>
                </c:pt>
                <c:pt idx="75">
                  <c:v>1.0524828153864001</c:v>
                </c:pt>
                <c:pt idx="76">
                  <c:v>1.0514472923314</c:v>
                </c:pt>
                <c:pt idx="77">
                  <c:v>1.044066090479</c:v>
                </c:pt>
                <c:pt idx="78">
                  <c:v>1.0043056558885999</c:v>
                </c:pt>
                <c:pt idx="79">
                  <c:v>0.96862587300839986</c:v>
                </c:pt>
                <c:pt idx="80">
                  <c:v>0.99366931674359993</c:v>
                </c:pt>
                <c:pt idx="81">
                  <c:v>0.98036191063740008</c:v>
                </c:pt>
                <c:pt idx="82">
                  <c:v>0.98734880429960015</c:v>
                </c:pt>
                <c:pt idx="83">
                  <c:v>1.06989633782875</c:v>
                </c:pt>
                <c:pt idx="84">
                  <c:v>1.0658036083092</c:v>
                </c:pt>
                <c:pt idx="85">
                  <c:v>1.0342237009999999</c:v>
                </c:pt>
                <c:pt idx="86">
                  <c:v>1.0067180556223998</c:v>
                </c:pt>
                <c:pt idx="87">
                  <c:v>1.0069838915666001</c:v>
                </c:pt>
                <c:pt idx="88">
                  <c:v>1.027424610375</c:v>
                </c:pt>
                <c:pt idx="89">
                  <c:v>1.0492203180016</c:v>
                </c:pt>
                <c:pt idx="90">
                  <c:v>1.053906757549</c:v>
                </c:pt>
                <c:pt idx="91">
                  <c:v>1.0653133412776665</c:v>
                </c:pt>
                <c:pt idx="92">
                  <c:v>1.0552530962526667</c:v>
                </c:pt>
                <c:pt idx="93">
                  <c:v>0.99458765794233328</c:v>
                </c:pt>
                <c:pt idx="94">
                  <c:v>0.9714900795432001</c:v>
                </c:pt>
                <c:pt idx="95">
                  <c:v>0.97117844258179997</c:v>
                </c:pt>
                <c:pt idx="96">
                  <c:v>0.97537113765660011</c:v>
                </c:pt>
                <c:pt idx="97">
                  <c:v>0.9642407761306</c:v>
                </c:pt>
                <c:pt idx="98">
                  <c:v>0.97562820765659986</c:v>
                </c:pt>
                <c:pt idx="99">
                  <c:v>1.0243169473687999</c:v>
                </c:pt>
                <c:pt idx="100">
                  <c:v>1.0350100343238</c:v>
                </c:pt>
                <c:pt idx="101">
                  <c:v>1.0550340867685999</c:v>
                </c:pt>
                <c:pt idx="102">
                  <c:v>1.0757219128214</c:v>
                </c:pt>
                <c:pt idx="103">
                  <c:v>1.0185365320713999</c:v>
                </c:pt>
                <c:pt idx="104">
                  <c:v>1.044230459849</c:v>
                </c:pt>
                <c:pt idx="105">
                  <c:v>1.028433537887</c:v>
                </c:pt>
                <c:pt idx="106">
                  <c:v>1.0020017948464</c:v>
                </c:pt>
                <c:pt idx="107">
                  <c:v>1.0492675041092001</c:v>
                </c:pt>
                <c:pt idx="108">
                  <c:v>1.127585308684</c:v>
                </c:pt>
                <c:pt idx="109">
                  <c:v>1.1000049818219999</c:v>
                </c:pt>
                <c:pt idx="110">
                  <c:v>1.0695343892289999</c:v>
                </c:pt>
                <c:pt idx="111">
                  <c:v>1.2177832686594001</c:v>
                </c:pt>
                <c:pt idx="112">
                  <c:v>1.4676422735420001</c:v>
                </c:pt>
                <c:pt idx="113">
                  <c:v>3.0142005385980002</c:v>
                </c:pt>
                <c:pt idx="114">
                  <c:v>3.9738377277811998</c:v>
                </c:pt>
                <c:pt idx="115">
                  <c:v>3.2085059216970002</c:v>
                </c:pt>
                <c:pt idx="116">
                  <c:v>2.3689272173010001</c:v>
                </c:pt>
                <c:pt idx="117">
                  <c:v>2.1474914665619997</c:v>
                </c:pt>
                <c:pt idx="118">
                  <c:v>1.8262204246269997</c:v>
                </c:pt>
                <c:pt idx="119">
                  <c:v>1.7293570937080003</c:v>
                </c:pt>
                <c:pt idx="120">
                  <c:v>1.5876049769386666</c:v>
                </c:pt>
                <c:pt idx="121">
                  <c:v>1.5531795106697999</c:v>
                </c:pt>
                <c:pt idx="122">
                  <c:v>1.4748969566186001</c:v>
                </c:pt>
                <c:pt idx="123">
                  <c:v>1.4916862383848</c:v>
                </c:pt>
                <c:pt idx="124">
                  <c:v>1.47157858505725</c:v>
                </c:pt>
                <c:pt idx="125">
                  <c:v>1.5264468195916001</c:v>
                </c:pt>
                <c:pt idx="126">
                  <c:v>1.51356411727675</c:v>
                </c:pt>
                <c:pt idx="127">
                  <c:v>1.5746794124079999</c:v>
                </c:pt>
                <c:pt idx="128">
                  <c:v>1.5603370363863998</c:v>
                </c:pt>
                <c:pt idx="129">
                  <c:v>1.8975180062463999</c:v>
                </c:pt>
                <c:pt idx="130">
                  <c:v>1.4569604995306</c:v>
                </c:pt>
                <c:pt idx="131">
                  <c:v>1.4198349321946</c:v>
                </c:pt>
                <c:pt idx="132">
                  <c:v>1.3875147521008002</c:v>
                </c:pt>
                <c:pt idx="133">
                  <c:v>1.30621886501775</c:v>
                </c:pt>
                <c:pt idx="134">
                  <c:v>1.2750741129945999</c:v>
                </c:pt>
                <c:pt idx="135">
                  <c:v>1.2036040669851999</c:v>
                </c:pt>
                <c:pt idx="136">
                  <c:v>1.1784614284864001</c:v>
                </c:pt>
                <c:pt idx="137">
                  <c:v>1.1363388104809999</c:v>
                </c:pt>
                <c:pt idx="138">
                  <c:v>1.1502659660307999</c:v>
                </c:pt>
                <c:pt idx="139">
                  <c:v>1.1824702186831999</c:v>
                </c:pt>
                <c:pt idx="140">
                  <c:v>1.1738669483794</c:v>
                </c:pt>
                <c:pt idx="141">
                  <c:v>1.1681344036635</c:v>
                </c:pt>
                <c:pt idx="142">
                  <c:v>1.1888698460243332</c:v>
                </c:pt>
                <c:pt idx="143">
                  <c:v>1.117285703801</c:v>
                </c:pt>
                <c:pt idx="144">
                  <c:v>1.1003472888897998</c:v>
                </c:pt>
                <c:pt idx="145">
                  <c:v>1.0888185802618</c:v>
                </c:pt>
                <c:pt idx="146">
                  <c:v>1.1112853838132</c:v>
                </c:pt>
                <c:pt idx="147">
                  <c:v>1.1054826519206</c:v>
                </c:pt>
                <c:pt idx="148">
                  <c:v>1.0135356342412001</c:v>
                </c:pt>
                <c:pt idx="149">
                  <c:v>0.96913112274500013</c:v>
                </c:pt>
                <c:pt idx="150">
                  <c:v>0.93163166072999992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50-452C-B6C7-7A13212B71DD}"/>
            </c:ext>
          </c:extLst>
        </c:ser>
        <c:ser>
          <c:idx val="5"/>
          <c:order val="2"/>
          <c:tx>
            <c:strRef>
              <c:f>'איור 37 נתונים'!$D$3</c:f>
              <c:strCache>
                <c:ptCount val="1"/>
                <c:pt idx="0">
                  <c:v>מסחר ושירותים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</c:numCache>
            </c:numRef>
          </c:cat>
          <c:val>
            <c:numRef>
              <c:f>'איור 37 נתונים'!$D$4:$D$301</c:f>
              <c:numCache>
                <c:formatCode>0.00</c:formatCode>
                <c:ptCount val="298"/>
                <c:pt idx="0">
                  <c:v>1.3790049914000002</c:v>
                </c:pt>
                <c:pt idx="1">
                  <c:v>1.3828888769999998</c:v>
                </c:pt>
                <c:pt idx="2">
                  <c:v>1.4513802704000001</c:v>
                </c:pt>
                <c:pt idx="3">
                  <c:v>1.4568016830000001</c:v>
                </c:pt>
                <c:pt idx="4">
                  <c:v>1.6450315360000001</c:v>
                </c:pt>
                <c:pt idx="5">
                  <c:v>1.7130578927999998</c:v>
                </c:pt>
                <c:pt idx="6">
                  <c:v>1.6682826662000001</c:v>
                </c:pt>
                <c:pt idx="7">
                  <c:v>1.70864623975</c:v>
                </c:pt>
                <c:pt idx="8">
                  <c:v>1.7299866372000001</c:v>
                </c:pt>
                <c:pt idx="9">
                  <c:v>1.7566071298000001</c:v>
                </c:pt>
                <c:pt idx="10">
                  <c:v>1.7775375363999999</c:v>
                </c:pt>
                <c:pt idx="11">
                  <c:v>1.8340316332</c:v>
                </c:pt>
                <c:pt idx="12">
                  <c:v>1.85984019675</c:v>
                </c:pt>
                <c:pt idx="13">
                  <c:v>1.8273113840000001</c:v>
                </c:pt>
                <c:pt idx="14">
                  <c:v>1.8267882240000002</c:v>
                </c:pt>
                <c:pt idx="15">
                  <c:v>1.8653714209999996</c:v>
                </c:pt>
                <c:pt idx="16">
                  <c:v>1.8983341786000001</c:v>
                </c:pt>
                <c:pt idx="17">
                  <c:v>1.9460034281999998</c:v>
                </c:pt>
                <c:pt idx="18">
                  <c:v>2.0413830279999998</c:v>
                </c:pt>
                <c:pt idx="19">
                  <c:v>2.1233574367500001</c:v>
                </c:pt>
                <c:pt idx="20">
                  <c:v>2.1453105782000002</c:v>
                </c:pt>
                <c:pt idx="21">
                  <c:v>2.1414098382000004</c:v>
                </c:pt>
                <c:pt idx="22">
                  <c:v>2.1069547194</c:v>
                </c:pt>
                <c:pt idx="23">
                  <c:v>2.0298058193999999</c:v>
                </c:pt>
                <c:pt idx="24">
                  <c:v>2.0535012712</c:v>
                </c:pt>
                <c:pt idx="25">
                  <c:v>2.1514056058</c:v>
                </c:pt>
                <c:pt idx="26">
                  <c:v>2.3032841292000001</c:v>
                </c:pt>
                <c:pt idx="27">
                  <c:v>2.2619660490000002</c:v>
                </c:pt>
                <c:pt idx="28">
                  <c:v>2.3998887605000001</c:v>
                </c:pt>
                <c:pt idx="29">
                  <c:v>2.4717040645999999</c:v>
                </c:pt>
                <c:pt idx="30">
                  <c:v>2.3911149424574001</c:v>
                </c:pt>
                <c:pt idx="31">
                  <c:v>2.3602807259167995</c:v>
                </c:pt>
                <c:pt idx="32">
                  <c:v>2.2601503981777999</c:v>
                </c:pt>
                <c:pt idx="33">
                  <c:v>2.0722633380930002</c:v>
                </c:pt>
                <c:pt idx="34">
                  <c:v>2.0880633547728005</c:v>
                </c:pt>
                <c:pt idx="35">
                  <c:v>2.1803459445315001</c:v>
                </c:pt>
                <c:pt idx="36">
                  <c:v>2.0476930475959998</c:v>
                </c:pt>
                <c:pt idx="37">
                  <c:v>1.9876872447996667</c:v>
                </c:pt>
                <c:pt idx="38">
                  <c:v>1.9519907188620003</c:v>
                </c:pt>
                <c:pt idx="39">
                  <c:v>2.0569124584442</c:v>
                </c:pt>
                <c:pt idx="40">
                  <c:v>2.0997255941348003</c:v>
                </c:pt>
                <c:pt idx="41">
                  <c:v>2.1771414176581998</c:v>
                </c:pt>
                <c:pt idx="42">
                  <c:v>2.1504209862685002</c:v>
                </c:pt>
                <c:pt idx="43">
                  <c:v>2.0650414252114002</c:v>
                </c:pt>
                <c:pt idx="44">
                  <c:v>2.0319098329562002</c:v>
                </c:pt>
                <c:pt idx="45">
                  <c:v>2.0600028927822001</c:v>
                </c:pt>
                <c:pt idx="46">
                  <c:v>2.0613473608554003</c:v>
                </c:pt>
                <c:pt idx="47">
                  <c:v>2.1049600719511998</c:v>
                </c:pt>
                <c:pt idx="48">
                  <c:v>2.2956581158868001</c:v>
                </c:pt>
                <c:pt idx="49">
                  <c:v>2.5394879875721998</c:v>
                </c:pt>
                <c:pt idx="50">
                  <c:v>3.0254907119571999</c:v>
                </c:pt>
                <c:pt idx="51">
                  <c:v>2.5166705197180002</c:v>
                </c:pt>
                <c:pt idx="52">
                  <c:v>2.3756034966990001</c:v>
                </c:pt>
                <c:pt idx="53">
                  <c:v>2.5756911313619995</c:v>
                </c:pt>
                <c:pt idx="54">
                  <c:v>2.4514155314293999</c:v>
                </c:pt>
                <c:pt idx="55">
                  <c:v>2.5669452140144</c:v>
                </c:pt>
                <c:pt idx="56">
                  <c:v>2.461392872462</c:v>
                </c:pt>
                <c:pt idx="57">
                  <c:v>2.435795465749</c:v>
                </c:pt>
                <c:pt idx="58">
                  <c:v>2.4594157359730002</c:v>
                </c:pt>
                <c:pt idx="59">
                  <c:v>2.4808800407413996</c:v>
                </c:pt>
                <c:pt idx="60">
                  <c:v>2.3114678065718</c:v>
                </c:pt>
                <c:pt idx="61">
                  <c:v>2.3031144569461999</c:v>
                </c:pt>
                <c:pt idx="62">
                  <c:v>2.3881887018625001</c:v>
                </c:pt>
                <c:pt idx="63">
                  <c:v>2.6802980291396006</c:v>
                </c:pt>
                <c:pt idx="64">
                  <c:v>2.6567863463128001</c:v>
                </c:pt>
                <c:pt idx="65">
                  <c:v>2.6660930349804999</c:v>
                </c:pt>
                <c:pt idx="66">
                  <c:v>2.5256908115706005</c:v>
                </c:pt>
                <c:pt idx="67">
                  <c:v>2.40969800570325</c:v>
                </c:pt>
                <c:pt idx="68">
                  <c:v>2.4411474486833997</c:v>
                </c:pt>
                <c:pt idx="69">
                  <c:v>2.4737101700643334</c:v>
                </c:pt>
                <c:pt idx="70">
                  <c:v>2.5022372454992001</c:v>
                </c:pt>
                <c:pt idx="71">
                  <c:v>2.4875545350976003</c:v>
                </c:pt>
                <c:pt idx="72">
                  <c:v>2.5494303172666002</c:v>
                </c:pt>
                <c:pt idx="73">
                  <c:v>2.6143029770938</c:v>
                </c:pt>
                <c:pt idx="74">
                  <c:v>2.4770462975865</c:v>
                </c:pt>
                <c:pt idx="75">
                  <c:v>2.5123151250478002</c:v>
                </c:pt>
                <c:pt idx="76">
                  <c:v>2.3746633283169998</c:v>
                </c:pt>
                <c:pt idx="77">
                  <c:v>2.3792023165109999</c:v>
                </c:pt>
                <c:pt idx="78">
                  <c:v>2.3936864104839999</c:v>
                </c:pt>
                <c:pt idx="79">
                  <c:v>2.3533802221864</c:v>
                </c:pt>
                <c:pt idx="80">
                  <c:v>2.4243966471839995</c:v>
                </c:pt>
                <c:pt idx="81">
                  <c:v>2.4763932874641998</c:v>
                </c:pt>
                <c:pt idx="82">
                  <c:v>2.687288317913</c:v>
                </c:pt>
                <c:pt idx="83">
                  <c:v>3.0382432743072498</c:v>
                </c:pt>
                <c:pt idx="84">
                  <c:v>3.2106188226545997</c:v>
                </c:pt>
                <c:pt idx="85">
                  <c:v>3.3561546899592001</c:v>
                </c:pt>
                <c:pt idx="86">
                  <c:v>3.3427583310949998</c:v>
                </c:pt>
                <c:pt idx="87">
                  <c:v>3.3520555729465995</c:v>
                </c:pt>
                <c:pt idx="88">
                  <c:v>3.2081480701709997</c:v>
                </c:pt>
                <c:pt idx="89">
                  <c:v>3.0630088236731998</c:v>
                </c:pt>
                <c:pt idx="90">
                  <c:v>3.0089585707184998</c:v>
                </c:pt>
                <c:pt idx="91">
                  <c:v>3.0848808043929998</c:v>
                </c:pt>
                <c:pt idx="92">
                  <c:v>2.9591350110273331</c:v>
                </c:pt>
                <c:pt idx="93">
                  <c:v>2.8949718515746667</c:v>
                </c:pt>
                <c:pt idx="94">
                  <c:v>2.9064875104268002</c:v>
                </c:pt>
                <c:pt idx="95">
                  <c:v>2.9096338032151996</c:v>
                </c:pt>
                <c:pt idx="96">
                  <c:v>2.6955942716407999</c:v>
                </c:pt>
                <c:pt idx="97">
                  <c:v>2.5495211041801999</c:v>
                </c:pt>
                <c:pt idx="98">
                  <c:v>2.3210968480377998</c:v>
                </c:pt>
                <c:pt idx="99">
                  <c:v>2.2669341230673998</c:v>
                </c:pt>
                <c:pt idx="100">
                  <c:v>2.3072798057611998</c:v>
                </c:pt>
                <c:pt idx="101">
                  <c:v>2.3671350572714003</c:v>
                </c:pt>
                <c:pt idx="102">
                  <c:v>2.4520002752484</c:v>
                </c:pt>
                <c:pt idx="103">
                  <c:v>2.2605000997068001</c:v>
                </c:pt>
                <c:pt idx="104">
                  <c:v>2.2114662288533999</c:v>
                </c:pt>
                <c:pt idx="105">
                  <c:v>2.2056252510938004</c:v>
                </c:pt>
                <c:pt idx="106">
                  <c:v>2.1615583045240001</c:v>
                </c:pt>
                <c:pt idx="107">
                  <c:v>2.2157447794156</c:v>
                </c:pt>
                <c:pt idx="108">
                  <c:v>2.3314342577440001</c:v>
                </c:pt>
                <c:pt idx="109">
                  <c:v>2.2160409348779999</c:v>
                </c:pt>
                <c:pt idx="110">
                  <c:v>2.1388857713157998</c:v>
                </c:pt>
                <c:pt idx="111">
                  <c:v>2.3840076455738002</c:v>
                </c:pt>
                <c:pt idx="112">
                  <c:v>2.9153830776682499</c:v>
                </c:pt>
                <c:pt idx="113">
                  <c:v>5.9703070622935002</c:v>
                </c:pt>
                <c:pt idx="114">
                  <c:v>10.4239176383174</c:v>
                </c:pt>
                <c:pt idx="115">
                  <c:v>10.023783544297199</c:v>
                </c:pt>
                <c:pt idx="116">
                  <c:v>7.6089631326558003</c:v>
                </c:pt>
                <c:pt idx="117">
                  <c:v>6.9030761300076664</c:v>
                </c:pt>
                <c:pt idx="118">
                  <c:v>5.8561975865410005</c:v>
                </c:pt>
                <c:pt idx="119">
                  <c:v>5.8388153686913995</c:v>
                </c:pt>
                <c:pt idx="120">
                  <c:v>5.0416328713530003</c:v>
                </c:pt>
                <c:pt idx="121">
                  <c:v>4.5710079978360003</c:v>
                </c:pt>
                <c:pt idx="122">
                  <c:v>4.2855258280844</c:v>
                </c:pt>
                <c:pt idx="123">
                  <c:v>4.5633826559280006</c:v>
                </c:pt>
                <c:pt idx="124">
                  <c:v>4.6514915932092498</c:v>
                </c:pt>
                <c:pt idx="125">
                  <c:v>4.6875181991088004</c:v>
                </c:pt>
                <c:pt idx="126">
                  <c:v>4.5820940978077491</c:v>
                </c:pt>
                <c:pt idx="127">
                  <c:v>4.6948413336948001</c:v>
                </c:pt>
                <c:pt idx="128">
                  <c:v>4.6465873746942004</c:v>
                </c:pt>
                <c:pt idx="129">
                  <c:v>5.1412614213724002</c:v>
                </c:pt>
                <c:pt idx="130">
                  <c:v>4.3019130026808003</c:v>
                </c:pt>
                <c:pt idx="131">
                  <c:v>4.2805112507531993</c:v>
                </c:pt>
                <c:pt idx="132">
                  <c:v>4.3789676051189996</c:v>
                </c:pt>
                <c:pt idx="133">
                  <c:v>4.0671875441185001</c:v>
                </c:pt>
                <c:pt idx="134">
                  <c:v>3.6988542050679998</c:v>
                </c:pt>
                <c:pt idx="135">
                  <c:v>3.3039918391226002</c:v>
                </c:pt>
                <c:pt idx="136">
                  <c:v>3.1198600778802001</c:v>
                </c:pt>
                <c:pt idx="137">
                  <c:v>2.9966975072252002</c:v>
                </c:pt>
                <c:pt idx="138">
                  <c:v>2.9365911841022001</c:v>
                </c:pt>
                <c:pt idx="139">
                  <c:v>3.0201465491697999</c:v>
                </c:pt>
                <c:pt idx="140">
                  <c:v>3.0077996833752003</c:v>
                </c:pt>
                <c:pt idx="141">
                  <c:v>2.9208250982932502</c:v>
                </c:pt>
                <c:pt idx="142">
                  <c:v>2.9306073500063334</c:v>
                </c:pt>
                <c:pt idx="143">
                  <c:v>2.8212638729280002</c:v>
                </c:pt>
                <c:pt idx="144">
                  <c:v>2.8085502027046001</c:v>
                </c:pt>
                <c:pt idx="145">
                  <c:v>2.8091005093289998</c:v>
                </c:pt>
                <c:pt idx="146">
                  <c:v>2.8174120142466004</c:v>
                </c:pt>
                <c:pt idx="147">
                  <c:v>2.8099419840058002</c:v>
                </c:pt>
                <c:pt idx="148">
                  <c:v>2.4476061918161998</c:v>
                </c:pt>
                <c:pt idx="149">
                  <c:v>2.3462611934022002</c:v>
                </c:pt>
                <c:pt idx="150">
                  <c:v>2.2037658002339997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50-452C-B6C7-7A13212B71DD}"/>
            </c:ext>
          </c:extLst>
        </c:ser>
        <c:ser>
          <c:idx val="0"/>
          <c:order val="3"/>
          <c:tx>
            <c:strRef>
              <c:f>'איור 37 נתונים'!$E$3</c:f>
              <c:strCache>
                <c:ptCount val="1"/>
                <c:pt idx="0">
                  <c:v>נדל"ן ובינוי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37 נתונים'!$A$4:$A$301</c:f>
              <c:numCache>
                <c:formatCode>m/d/yyyy</c:formatCode>
                <c:ptCount val="298"/>
                <c:pt idx="0">
                  <c:v>43111</c:v>
                </c:pt>
                <c:pt idx="1">
                  <c:v>43118</c:v>
                </c:pt>
                <c:pt idx="2">
                  <c:v>43125</c:v>
                </c:pt>
                <c:pt idx="3">
                  <c:v>43132</c:v>
                </c:pt>
                <c:pt idx="4">
                  <c:v>43139</c:v>
                </c:pt>
                <c:pt idx="5">
                  <c:v>43146</c:v>
                </c:pt>
                <c:pt idx="6">
                  <c:v>43153</c:v>
                </c:pt>
                <c:pt idx="7">
                  <c:v>43160</c:v>
                </c:pt>
                <c:pt idx="8">
                  <c:v>43167</c:v>
                </c:pt>
                <c:pt idx="9">
                  <c:v>43174</c:v>
                </c:pt>
                <c:pt idx="10">
                  <c:v>43181</c:v>
                </c:pt>
                <c:pt idx="11">
                  <c:v>43188</c:v>
                </c:pt>
                <c:pt idx="12">
                  <c:v>43195</c:v>
                </c:pt>
                <c:pt idx="13">
                  <c:v>43202</c:v>
                </c:pt>
                <c:pt idx="14">
                  <c:v>43209</c:v>
                </c:pt>
                <c:pt idx="15">
                  <c:v>43216</c:v>
                </c:pt>
                <c:pt idx="16">
                  <c:v>43223</c:v>
                </c:pt>
                <c:pt idx="17">
                  <c:v>43230</c:v>
                </c:pt>
                <c:pt idx="18">
                  <c:v>43237</c:v>
                </c:pt>
                <c:pt idx="19">
                  <c:v>43244</c:v>
                </c:pt>
                <c:pt idx="20">
                  <c:v>43251</c:v>
                </c:pt>
                <c:pt idx="21">
                  <c:v>43258</c:v>
                </c:pt>
                <c:pt idx="22">
                  <c:v>43265</c:v>
                </c:pt>
                <c:pt idx="23">
                  <c:v>43272</c:v>
                </c:pt>
                <c:pt idx="24">
                  <c:v>43279</c:v>
                </c:pt>
                <c:pt idx="25">
                  <c:v>43286</c:v>
                </c:pt>
                <c:pt idx="26">
                  <c:v>43293</c:v>
                </c:pt>
                <c:pt idx="27">
                  <c:v>43300</c:v>
                </c:pt>
                <c:pt idx="28">
                  <c:v>43307</c:v>
                </c:pt>
                <c:pt idx="29">
                  <c:v>43314</c:v>
                </c:pt>
                <c:pt idx="30">
                  <c:v>43321</c:v>
                </c:pt>
                <c:pt idx="31">
                  <c:v>43328</c:v>
                </c:pt>
                <c:pt idx="32">
                  <c:v>43335</c:v>
                </c:pt>
                <c:pt idx="33">
                  <c:v>43342</c:v>
                </c:pt>
                <c:pt idx="34">
                  <c:v>43349</c:v>
                </c:pt>
                <c:pt idx="35">
                  <c:v>43356</c:v>
                </c:pt>
                <c:pt idx="36">
                  <c:v>43363</c:v>
                </c:pt>
                <c:pt idx="37">
                  <c:v>43370</c:v>
                </c:pt>
                <c:pt idx="38">
                  <c:v>43377</c:v>
                </c:pt>
                <c:pt idx="39">
                  <c:v>43384</c:v>
                </c:pt>
                <c:pt idx="40">
                  <c:v>43391</c:v>
                </c:pt>
                <c:pt idx="41">
                  <c:v>43398</c:v>
                </c:pt>
                <c:pt idx="42">
                  <c:v>43405</c:v>
                </c:pt>
                <c:pt idx="43">
                  <c:v>43412</c:v>
                </c:pt>
                <c:pt idx="44">
                  <c:v>43419</c:v>
                </c:pt>
                <c:pt idx="45">
                  <c:v>43426</c:v>
                </c:pt>
                <c:pt idx="46">
                  <c:v>43433</c:v>
                </c:pt>
                <c:pt idx="47">
                  <c:v>43440</c:v>
                </c:pt>
                <c:pt idx="48">
                  <c:v>43447</c:v>
                </c:pt>
                <c:pt idx="49">
                  <c:v>43454</c:v>
                </c:pt>
                <c:pt idx="50">
                  <c:v>43461</c:v>
                </c:pt>
                <c:pt idx="51">
                  <c:v>43468</c:v>
                </c:pt>
                <c:pt idx="52">
                  <c:v>43475</c:v>
                </c:pt>
                <c:pt idx="53">
                  <c:v>43482</c:v>
                </c:pt>
                <c:pt idx="54">
                  <c:v>43489</c:v>
                </c:pt>
                <c:pt idx="55">
                  <c:v>43496</c:v>
                </c:pt>
                <c:pt idx="56">
                  <c:v>43503</c:v>
                </c:pt>
                <c:pt idx="57">
                  <c:v>43510</c:v>
                </c:pt>
                <c:pt idx="58">
                  <c:v>43517</c:v>
                </c:pt>
                <c:pt idx="59">
                  <c:v>43524</c:v>
                </c:pt>
                <c:pt idx="60">
                  <c:v>43531</c:v>
                </c:pt>
                <c:pt idx="61">
                  <c:v>43538</c:v>
                </c:pt>
                <c:pt idx="62">
                  <c:v>43545</c:v>
                </c:pt>
                <c:pt idx="63">
                  <c:v>43552</c:v>
                </c:pt>
                <c:pt idx="64">
                  <c:v>43559</c:v>
                </c:pt>
                <c:pt idx="65">
                  <c:v>43566</c:v>
                </c:pt>
                <c:pt idx="66">
                  <c:v>43573</c:v>
                </c:pt>
                <c:pt idx="67">
                  <c:v>43580</c:v>
                </c:pt>
                <c:pt idx="68">
                  <c:v>43587</c:v>
                </c:pt>
                <c:pt idx="69">
                  <c:v>43594</c:v>
                </c:pt>
                <c:pt idx="70">
                  <c:v>43601</c:v>
                </c:pt>
                <c:pt idx="71">
                  <c:v>43608</c:v>
                </c:pt>
                <c:pt idx="72">
                  <c:v>43615</c:v>
                </c:pt>
                <c:pt idx="73">
                  <c:v>43622</c:v>
                </c:pt>
                <c:pt idx="74">
                  <c:v>43629</c:v>
                </c:pt>
                <c:pt idx="75">
                  <c:v>43636</c:v>
                </c:pt>
                <c:pt idx="76">
                  <c:v>43643</c:v>
                </c:pt>
                <c:pt idx="77">
                  <c:v>43650</c:v>
                </c:pt>
                <c:pt idx="78">
                  <c:v>43657</c:v>
                </c:pt>
                <c:pt idx="79">
                  <c:v>43664</c:v>
                </c:pt>
                <c:pt idx="80">
                  <c:v>43671</c:v>
                </c:pt>
                <c:pt idx="81">
                  <c:v>43678</c:v>
                </c:pt>
                <c:pt idx="82">
                  <c:v>43685</c:v>
                </c:pt>
                <c:pt idx="83">
                  <c:v>43692</c:v>
                </c:pt>
                <c:pt idx="84">
                  <c:v>43699</c:v>
                </c:pt>
                <c:pt idx="85">
                  <c:v>43706</c:v>
                </c:pt>
                <c:pt idx="86">
                  <c:v>43713</c:v>
                </c:pt>
                <c:pt idx="87">
                  <c:v>43720</c:v>
                </c:pt>
                <c:pt idx="88">
                  <c:v>43727</c:v>
                </c:pt>
                <c:pt idx="89">
                  <c:v>43734</c:v>
                </c:pt>
                <c:pt idx="90">
                  <c:v>43741</c:v>
                </c:pt>
                <c:pt idx="91">
                  <c:v>43748</c:v>
                </c:pt>
                <c:pt idx="92">
                  <c:v>43755</c:v>
                </c:pt>
                <c:pt idx="93">
                  <c:v>43762</c:v>
                </c:pt>
                <c:pt idx="94">
                  <c:v>43769</c:v>
                </c:pt>
                <c:pt idx="95">
                  <c:v>43776</c:v>
                </c:pt>
                <c:pt idx="96">
                  <c:v>43783</c:v>
                </c:pt>
                <c:pt idx="97">
                  <c:v>43790</c:v>
                </c:pt>
                <c:pt idx="98">
                  <c:v>43797</c:v>
                </c:pt>
                <c:pt idx="99">
                  <c:v>43804</c:v>
                </c:pt>
                <c:pt idx="100">
                  <c:v>43811</c:v>
                </c:pt>
                <c:pt idx="101">
                  <c:v>43818</c:v>
                </c:pt>
                <c:pt idx="102">
                  <c:v>43825</c:v>
                </c:pt>
                <c:pt idx="103">
                  <c:v>43832</c:v>
                </c:pt>
                <c:pt idx="104">
                  <c:v>43839</c:v>
                </c:pt>
                <c:pt idx="105">
                  <c:v>43846</c:v>
                </c:pt>
                <c:pt idx="106">
                  <c:v>43853</c:v>
                </c:pt>
                <c:pt idx="107">
                  <c:v>43860</c:v>
                </c:pt>
                <c:pt idx="108">
                  <c:v>43867</c:v>
                </c:pt>
                <c:pt idx="109">
                  <c:v>43874</c:v>
                </c:pt>
                <c:pt idx="110">
                  <c:v>43881</c:v>
                </c:pt>
                <c:pt idx="111">
                  <c:v>43888</c:v>
                </c:pt>
                <c:pt idx="112">
                  <c:v>43895</c:v>
                </c:pt>
                <c:pt idx="113">
                  <c:v>43902</c:v>
                </c:pt>
                <c:pt idx="114">
                  <c:v>43909</c:v>
                </c:pt>
                <c:pt idx="115">
                  <c:v>43916</c:v>
                </c:pt>
                <c:pt idx="116">
                  <c:v>43923</c:v>
                </c:pt>
                <c:pt idx="117">
                  <c:v>43930</c:v>
                </c:pt>
                <c:pt idx="118">
                  <c:v>43937</c:v>
                </c:pt>
                <c:pt idx="119">
                  <c:v>43944</c:v>
                </c:pt>
                <c:pt idx="120">
                  <c:v>43951</c:v>
                </c:pt>
                <c:pt idx="121">
                  <c:v>43958</c:v>
                </c:pt>
                <c:pt idx="122">
                  <c:v>43965</c:v>
                </c:pt>
                <c:pt idx="123">
                  <c:v>43972</c:v>
                </c:pt>
                <c:pt idx="124">
                  <c:v>43979</c:v>
                </c:pt>
                <c:pt idx="125">
                  <c:v>43986</c:v>
                </c:pt>
                <c:pt idx="126">
                  <c:v>43993</c:v>
                </c:pt>
                <c:pt idx="127">
                  <c:v>44000</c:v>
                </c:pt>
                <c:pt idx="128">
                  <c:v>44007</c:v>
                </c:pt>
                <c:pt idx="129">
                  <c:v>44014</c:v>
                </c:pt>
                <c:pt idx="130">
                  <c:v>44021</c:v>
                </c:pt>
                <c:pt idx="131">
                  <c:v>44028</c:v>
                </c:pt>
                <c:pt idx="132">
                  <c:v>44035</c:v>
                </c:pt>
                <c:pt idx="133">
                  <c:v>44042</c:v>
                </c:pt>
                <c:pt idx="134">
                  <c:v>44049</c:v>
                </c:pt>
                <c:pt idx="135">
                  <c:v>44056</c:v>
                </c:pt>
                <c:pt idx="136">
                  <c:v>44063</c:v>
                </c:pt>
                <c:pt idx="137">
                  <c:v>44070</c:v>
                </c:pt>
                <c:pt idx="138">
                  <c:v>44077</c:v>
                </c:pt>
                <c:pt idx="139">
                  <c:v>44084</c:v>
                </c:pt>
                <c:pt idx="140">
                  <c:v>44091</c:v>
                </c:pt>
                <c:pt idx="141">
                  <c:v>44098</c:v>
                </c:pt>
                <c:pt idx="142">
                  <c:v>44105</c:v>
                </c:pt>
                <c:pt idx="143">
                  <c:v>44112</c:v>
                </c:pt>
                <c:pt idx="144">
                  <c:v>44119</c:v>
                </c:pt>
                <c:pt idx="145">
                  <c:v>44126</c:v>
                </c:pt>
                <c:pt idx="146">
                  <c:v>44133</c:v>
                </c:pt>
                <c:pt idx="147">
                  <c:v>44140</c:v>
                </c:pt>
                <c:pt idx="148">
                  <c:v>44147</c:v>
                </c:pt>
                <c:pt idx="149">
                  <c:v>44154</c:v>
                </c:pt>
                <c:pt idx="150">
                  <c:v>44161</c:v>
                </c:pt>
              </c:numCache>
            </c:numRef>
          </c:cat>
          <c:val>
            <c:numRef>
              <c:f>'איור 37 נתונים'!$E$4:$E$301</c:f>
              <c:numCache>
                <c:formatCode>0.00</c:formatCode>
                <c:ptCount val="298"/>
                <c:pt idx="0">
                  <c:v>2.4036081089999999</c:v>
                </c:pt>
                <c:pt idx="1">
                  <c:v>2.3537918674</c:v>
                </c:pt>
                <c:pt idx="2">
                  <c:v>2.4588513496000006</c:v>
                </c:pt>
                <c:pt idx="3">
                  <c:v>2.5144850849999996</c:v>
                </c:pt>
                <c:pt idx="4">
                  <c:v>2.7675245526000003</c:v>
                </c:pt>
                <c:pt idx="5">
                  <c:v>2.8128863547999998</c:v>
                </c:pt>
                <c:pt idx="6">
                  <c:v>2.7343604934000005</c:v>
                </c:pt>
                <c:pt idx="7">
                  <c:v>2.8458605430000001</c:v>
                </c:pt>
                <c:pt idx="8">
                  <c:v>3.0128143908</c:v>
                </c:pt>
                <c:pt idx="9">
                  <c:v>3.1746393738000003</c:v>
                </c:pt>
                <c:pt idx="10">
                  <c:v>3.1559747132</c:v>
                </c:pt>
                <c:pt idx="11">
                  <c:v>3.3117667036</c:v>
                </c:pt>
                <c:pt idx="12">
                  <c:v>3.2354357882500002</c:v>
                </c:pt>
                <c:pt idx="13">
                  <c:v>3.2314312176</c:v>
                </c:pt>
                <c:pt idx="14">
                  <c:v>3.1405038780000001</c:v>
                </c:pt>
                <c:pt idx="15">
                  <c:v>3.2199285421999995</c:v>
                </c:pt>
                <c:pt idx="16">
                  <c:v>3.3191507897999997</c:v>
                </c:pt>
                <c:pt idx="17">
                  <c:v>3.3763720336</c:v>
                </c:pt>
                <c:pt idx="18">
                  <c:v>3.4701350894000003</c:v>
                </c:pt>
                <c:pt idx="19">
                  <c:v>3.4770483195000002</c:v>
                </c:pt>
                <c:pt idx="20">
                  <c:v>3.5745379384000002</c:v>
                </c:pt>
                <c:pt idx="21">
                  <c:v>3.5002561894000004</c:v>
                </c:pt>
                <c:pt idx="22">
                  <c:v>3.3443823363999998</c:v>
                </c:pt>
                <c:pt idx="23">
                  <c:v>3.2292045250000001</c:v>
                </c:pt>
                <c:pt idx="24">
                  <c:v>3.3214867271999999</c:v>
                </c:pt>
                <c:pt idx="25">
                  <c:v>3.4755748390000001</c:v>
                </c:pt>
                <c:pt idx="26">
                  <c:v>3.6319279698000004</c:v>
                </c:pt>
                <c:pt idx="27">
                  <c:v>3.5545414884000004</c:v>
                </c:pt>
                <c:pt idx="28">
                  <c:v>3.8258537454999999</c:v>
                </c:pt>
                <c:pt idx="29">
                  <c:v>3.8836857002</c:v>
                </c:pt>
                <c:pt idx="30">
                  <c:v>3.7724403636380002</c:v>
                </c:pt>
                <c:pt idx="31">
                  <c:v>3.8294805226792001</c:v>
                </c:pt>
                <c:pt idx="32">
                  <c:v>3.7175729386867999</c:v>
                </c:pt>
                <c:pt idx="33">
                  <c:v>3.5045636454404003</c:v>
                </c:pt>
                <c:pt idx="34">
                  <c:v>3.5123990639568001</c:v>
                </c:pt>
                <c:pt idx="35">
                  <c:v>3.5792767090090001</c:v>
                </c:pt>
                <c:pt idx="36">
                  <c:v>3.4480230954939999</c:v>
                </c:pt>
                <c:pt idx="37">
                  <c:v>3.4825958018640004</c:v>
                </c:pt>
                <c:pt idx="38">
                  <c:v>3.3835298880406666</c:v>
                </c:pt>
                <c:pt idx="39">
                  <c:v>3.5275103522019995</c:v>
                </c:pt>
                <c:pt idx="40">
                  <c:v>3.6650009470064</c:v>
                </c:pt>
                <c:pt idx="41">
                  <c:v>3.7266032791264001</c:v>
                </c:pt>
                <c:pt idx="42">
                  <c:v>3.7301787057917499</c:v>
                </c:pt>
                <c:pt idx="43">
                  <c:v>3.5863100475410001</c:v>
                </c:pt>
                <c:pt idx="44">
                  <c:v>3.7588887132304003</c:v>
                </c:pt>
                <c:pt idx="45">
                  <c:v>4.0573001546873995</c:v>
                </c:pt>
                <c:pt idx="46">
                  <c:v>4.2023703567964006</c:v>
                </c:pt>
                <c:pt idx="47">
                  <c:v>4.5305730239284001</c:v>
                </c:pt>
                <c:pt idx="48">
                  <c:v>4.9119279857576004</c:v>
                </c:pt>
                <c:pt idx="49">
                  <c:v>5.2082946700266008</c:v>
                </c:pt>
                <c:pt idx="50">
                  <c:v>6.3390842556800004</c:v>
                </c:pt>
                <c:pt idx="51">
                  <c:v>5.4497717009863997</c:v>
                </c:pt>
                <c:pt idx="52">
                  <c:v>5.5175803796284004</c:v>
                </c:pt>
                <c:pt idx="53">
                  <c:v>6.0984780234200002</c:v>
                </c:pt>
                <c:pt idx="54">
                  <c:v>5.5460915994472</c:v>
                </c:pt>
                <c:pt idx="55">
                  <c:v>5.3935770424410006</c:v>
                </c:pt>
                <c:pt idx="56">
                  <c:v>5.4602946752671997</c:v>
                </c:pt>
                <c:pt idx="57">
                  <c:v>5.6990644684867995</c:v>
                </c:pt>
                <c:pt idx="58">
                  <c:v>5.4857033146310012</c:v>
                </c:pt>
                <c:pt idx="59">
                  <c:v>5.2268069639764008</c:v>
                </c:pt>
                <c:pt idx="60">
                  <c:v>4.9572172420260001</c:v>
                </c:pt>
                <c:pt idx="61">
                  <c:v>4.9072601707772003</c:v>
                </c:pt>
                <c:pt idx="62">
                  <c:v>4.5418566640862501</c:v>
                </c:pt>
                <c:pt idx="63">
                  <c:v>4.6848180465693998</c:v>
                </c:pt>
                <c:pt idx="64">
                  <c:v>4.4121896741820006</c:v>
                </c:pt>
                <c:pt idx="65">
                  <c:v>4.5142283403352499</c:v>
                </c:pt>
                <c:pt idx="66">
                  <c:v>4.4198661740478</c:v>
                </c:pt>
                <c:pt idx="67">
                  <c:v>4.2947527706095006</c:v>
                </c:pt>
                <c:pt idx="68">
                  <c:v>4.3125547899592007</c:v>
                </c:pt>
                <c:pt idx="69">
                  <c:v>4.3634451693380001</c:v>
                </c:pt>
                <c:pt idx="70">
                  <c:v>4.6004955453059999</c:v>
                </c:pt>
                <c:pt idx="71">
                  <c:v>4.5382024063813997</c:v>
                </c:pt>
                <c:pt idx="72">
                  <c:v>4.468787508998</c:v>
                </c:pt>
                <c:pt idx="73">
                  <c:v>4.5638081703579996</c:v>
                </c:pt>
                <c:pt idx="74">
                  <c:v>4.4555915655409999</c:v>
                </c:pt>
                <c:pt idx="75">
                  <c:v>4.4982967061809997</c:v>
                </c:pt>
                <c:pt idx="76">
                  <c:v>4.3965923271043996</c:v>
                </c:pt>
                <c:pt idx="77">
                  <c:v>4.2612967801693999</c:v>
                </c:pt>
                <c:pt idx="78">
                  <c:v>4.1544238141349998</c:v>
                </c:pt>
                <c:pt idx="79">
                  <c:v>4.1337563394760002</c:v>
                </c:pt>
                <c:pt idx="80">
                  <c:v>4.1662209279305999</c:v>
                </c:pt>
                <c:pt idx="81">
                  <c:v>4.0938934616186007</c:v>
                </c:pt>
                <c:pt idx="82">
                  <c:v>4.1476920359030007</c:v>
                </c:pt>
                <c:pt idx="83">
                  <c:v>4.3629909073762505</c:v>
                </c:pt>
                <c:pt idx="84">
                  <c:v>4.4261140311306004</c:v>
                </c:pt>
                <c:pt idx="85">
                  <c:v>4.3973503566760002</c:v>
                </c:pt>
                <c:pt idx="86">
                  <c:v>4.1473472488588001</c:v>
                </c:pt>
                <c:pt idx="87">
                  <c:v>4.0120340540773993</c:v>
                </c:pt>
                <c:pt idx="88">
                  <c:v>3.9586790677475001</c:v>
                </c:pt>
                <c:pt idx="89">
                  <c:v>3.9375581287557999</c:v>
                </c:pt>
                <c:pt idx="90">
                  <c:v>4.0143355135809999</c:v>
                </c:pt>
                <c:pt idx="91">
                  <c:v>4.0264775754113336</c:v>
                </c:pt>
                <c:pt idx="92">
                  <c:v>3.9707617978399998</c:v>
                </c:pt>
                <c:pt idx="93">
                  <c:v>3.9171104942686665</c:v>
                </c:pt>
                <c:pt idx="94">
                  <c:v>3.9129646673124001</c:v>
                </c:pt>
                <c:pt idx="95">
                  <c:v>3.8690403797150004</c:v>
                </c:pt>
                <c:pt idx="96">
                  <c:v>3.8492151176232001</c:v>
                </c:pt>
                <c:pt idx="97">
                  <c:v>3.750698441985</c:v>
                </c:pt>
                <c:pt idx="98">
                  <c:v>3.7640799844325996</c:v>
                </c:pt>
                <c:pt idx="99">
                  <c:v>3.9826958363214002</c:v>
                </c:pt>
                <c:pt idx="100">
                  <c:v>3.9358280355205997</c:v>
                </c:pt>
                <c:pt idx="101">
                  <c:v>3.7945879128189999</c:v>
                </c:pt>
                <c:pt idx="102">
                  <c:v>3.770062185354</c:v>
                </c:pt>
                <c:pt idx="103">
                  <c:v>3.5748290270886001</c:v>
                </c:pt>
                <c:pt idx="104">
                  <c:v>3.5096144826246003</c:v>
                </c:pt>
                <c:pt idx="105">
                  <c:v>3.4071698875649998</c:v>
                </c:pt>
                <c:pt idx="106">
                  <c:v>3.3566053379814003</c:v>
                </c:pt>
                <c:pt idx="107">
                  <c:v>3.4856715199275996</c:v>
                </c:pt>
                <c:pt idx="108">
                  <c:v>3.6137504588502005</c:v>
                </c:pt>
                <c:pt idx="109">
                  <c:v>3.4815804071745999</c:v>
                </c:pt>
                <c:pt idx="110">
                  <c:v>3.2855188873700003</c:v>
                </c:pt>
                <c:pt idx="111">
                  <c:v>3.4549360729277998</c:v>
                </c:pt>
                <c:pt idx="112">
                  <c:v>3.9668897469050002</c:v>
                </c:pt>
                <c:pt idx="113">
                  <c:v>7.1261591928177497</c:v>
                </c:pt>
                <c:pt idx="114">
                  <c:v>10.500261298770202</c:v>
                </c:pt>
                <c:pt idx="115">
                  <c:v>9.6074639808360001</c:v>
                </c:pt>
                <c:pt idx="116">
                  <c:v>8.3397857025502002</c:v>
                </c:pt>
                <c:pt idx="117">
                  <c:v>8.1948736924833323</c:v>
                </c:pt>
                <c:pt idx="118">
                  <c:v>7.1272450979840007</c:v>
                </c:pt>
                <c:pt idx="119">
                  <c:v>6.9081935342858003</c:v>
                </c:pt>
                <c:pt idx="120">
                  <c:v>6.2329947649763335</c:v>
                </c:pt>
                <c:pt idx="121">
                  <c:v>6.101345666088001</c:v>
                </c:pt>
                <c:pt idx="122">
                  <c:v>6.0279900213883995</c:v>
                </c:pt>
                <c:pt idx="123">
                  <c:v>6.2605431795226005</c:v>
                </c:pt>
                <c:pt idx="124">
                  <c:v>6.2939391484374996</c:v>
                </c:pt>
                <c:pt idx="125">
                  <c:v>6.5577642462186008</c:v>
                </c:pt>
                <c:pt idx="126">
                  <c:v>6.6793032802995</c:v>
                </c:pt>
                <c:pt idx="127">
                  <c:v>6.6581798061789996</c:v>
                </c:pt>
                <c:pt idx="128">
                  <c:v>6.7709761086471998</c:v>
                </c:pt>
                <c:pt idx="129">
                  <c:v>7.2206859782458013</c:v>
                </c:pt>
                <c:pt idx="130">
                  <c:v>6.2631012753899995</c:v>
                </c:pt>
                <c:pt idx="131">
                  <c:v>6.1251640198388007</c:v>
                </c:pt>
                <c:pt idx="132">
                  <c:v>6.1846897797193998</c:v>
                </c:pt>
                <c:pt idx="133">
                  <c:v>6.1266587071397502</c:v>
                </c:pt>
                <c:pt idx="134">
                  <c:v>5.9079358143945999</c:v>
                </c:pt>
                <c:pt idx="135">
                  <c:v>5.1910529682367992</c:v>
                </c:pt>
                <c:pt idx="136">
                  <c:v>4.9520231976420011</c:v>
                </c:pt>
                <c:pt idx="137">
                  <c:v>4.8976507320256006</c:v>
                </c:pt>
                <c:pt idx="138">
                  <c:v>5.1815008798009998</c:v>
                </c:pt>
                <c:pt idx="139">
                  <c:v>5.4184349978124002</c:v>
                </c:pt>
                <c:pt idx="140">
                  <c:v>5.419074595364</c:v>
                </c:pt>
                <c:pt idx="141">
                  <c:v>5.2600299488385005</c:v>
                </c:pt>
                <c:pt idx="142">
                  <c:v>5.2852214670596664</c:v>
                </c:pt>
                <c:pt idx="143">
                  <c:v>4.9881015340556001</c:v>
                </c:pt>
                <c:pt idx="144">
                  <c:v>4.9373884403670001</c:v>
                </c:pt>
                <c:pt idx="145">
                  <c:v>4.8422139422376</c:v>
                </c:pt>
                <c:pt idx="146">
                  <c:v>4.8959674328079998</c:v>
                </c:pt>
                <c:pt idx="147">
                  <c:v>4.7918816671498004</c:v>
                </c:pt>
                <c:pt idx="148">
                  <c:v>4.3388025338630003</c:v>
                </c:pt>
                <c:pt idx="149">
                  <c:v>4.1759813178032008</c:v>
                </c:pt>
                <c:pt idx="150">
                  <c:v>4.0868162642702002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50-452C-B6C7-7A13212B7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460160"/>
        <c:axId val="222461952"/>
      </c:lineChart>
      <c:dateAx>
        <c:axId val="222460160"/>
        <c:scaling>
          <c:orientation val="minMax"/>
          <c:max val="44161"/>
          <c:min val="43841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22461952"/>
        <c:crosses val="autoZero"/>
        <c:auto val="1"/>
        <c:lblOffset val="100"/>
        <c:baseTimeUnit val="days"/>
      </c:dateAx>
      <c:valAx>
        <c:axId val="222461952"/>
        <c:scaling>
          <c:orientation val="minMax"/>
          <c:max val="1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22460160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20: </a:t>
            </a:r>
            <a:r>
              <a:rPr lang="he-IL" sz="2000" b="1" i="0" baseline="0" dirty="0">
                <a:effectLst/>
              </a:rPr>
              <a:t>מחירי </a:t>
            </a:r>
            <a:r>
              <a:rPr lang="he-IL" sz="2000" b="1" i="0" baseline="0" dirty="0" smtClean="0">
                <a:effectLst/>
              </a:rPr>
              <a:t>הדירות</a:t>
            </a:r>
            <a:r>
              <a:rPr lang="he-IL" sz="2000" b="1" i="0" baseline="0" dirty="0">
                <a:effectLst/>
              </a:rPr>
              <a:t>
</a:t>
            </a:r>
            <a:r>
              <a:rPr lang="he-IL" sz="2000" b="0" i="0" baseline="0" dirty="0">
                <a:effectLst/>
              </a:rPr>
              <a:t>ינואר 2014 עד </a:t>
            </a:r>
            <a:r>
              <a:rPr lang="he-IL" sz="2000" b="0" i="0" baseline="0" dirty="0" smtClean="0">
                <a:effectLst/>
              </a:rPr>
              <a:t>אוגוסט 2020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7658998875140609"/>
          <c:y val="1.8460433070866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29853740157480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נתונים'!$C$3</c:f>
              <c:strCache>
                <c:ptCount val="1"/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118.82869692532942</c:v>
                </c:pt>
                <c:pt idx="58">
                  <c:v>118.74084919472914</c:v>
                </c:pt>
                <c:pt idx="59">
                  <c:v>118.50658857979502</c:v>
                </c:pt>
                <c:pt idx="60">
                  <c:v>119.56076134699853</c:v>
                </c:pt>
                <c:pt idx="61">
                  <c:v>119.94143484626647</c:v>
                </c:pt>
                <c:pt idx="62">
                  <c:v>120.29282576866764</c:v>
                </c:pt>
                <c:pt idx="63">
                  <c:v>120.9077598828697</c:v>
                </c:pt>
                <c:pt idx="64">
                  <c:v>121.25915080527086</c:v>
                </c:pt>
                <c:pt idx="65">
                  <c:v>121.14202049780381</c:v>
                </c:pt>
                <c:pt idx="66">
                  <c:v>121.49341142020498</c:v>
                </c:pt>
                <c:pt idx="67">
                  <c:v>121.37628111273793</c:v>
                </c:pt>
                <c:pt idx="68">
                  <c:v>121.99121522693997</c:v>
                </c:pt>
                <c:pt idx="69">
                  <c:v>122.60614934114201</c:v>
                </c:pt>
                <c:pt idx="70">
                  <c:v>122.72327964860908</c:v>
                </c:pt>
                <c:pt idx="71">
                  <c:v>123.45534407027819</c:v>
                </c:pt>
                <c:pt idx="72">
                  <c:v>124.07027818448023</c:v>
                </c:pt>
                <c:pt idx="73">
                  <c:v>124.18740849194729</c:v>
                </c:pt>
                <c:pt idx="74">
                  <c:v>124.07027818448023</c:v>
                </c:pt>
                <c:pt idx="75">
                  <c:v>123.19180087847731</c:v>
                </c:pt>
                <c:pt idx="76">
                  <c:v>123.57247437774524</c:v>
                </c:pt>
                <c:pt idx="77">
                  <c:v>124.80234260614934</c:v>
                </c:pt>
                <c:pt idx="78">
                  <c:v>124.53879941434846</c:v>
                </c:pt>
                <c:pt idx="79">
                  <c:v>124.27525622254758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FB-4B00-9750-392492FFC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18176"/>
        <c:axId val="214824064"/>
      </c:lineChart>
      <c:dateAx>
        <c:axId val="214818176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4824064"/>
        <c:crosses val="autoZero"/>
        <c:auto val="0"/>
        <c:lblOffset val="100"/>
        <c:baseTimeUnit val="months"/>
      </c:dateAx>
      <c:valAx>
        <c:axId val="214824064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1481817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21: </a:t>
            </a:r>
            <a:r>
              <a:rPr lang="he-IL" sz="2000" dirty="0"/>
              <a:t>המשכנתאות החדשות והריבית המשוקללת
</a:t>
            </a:r>
            <a:r>
              <a:rPr lang="he-IL" sz="2000" b="0" dirty="0"/>
              <a:t>ינואר 2011 עד </a:t>
            </a:r>
            <a:r>
              <a:rPr lang="he-IL" sz="2000" b="0" dirty="0" smtClean="0"/>
              <a:t>אוקטובר 2020</a:t>
            </a:r>
            <a:endParaRPr lang="he-IL" sz="2000" b="0" dirty="0"/>
          </a:p>
        </c:rich>
      </c:tx>
      <c:layout>
        <c:manualLayout>
          <c:xMode val="edge"/>
          <c:yMode val="edge"/>
          <c:x val="0.20922980877390326"/>
          <c:y val="1.54535433070866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3.9509382499999997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  <c:pt idx="106">
                  <c:v>5.6507009800000008</c:v>
                </c:pt>
                <c:pt idx="107">
                  <c:v>7.1598510299999996</c:v>
                </c:pt>
                <c:pt idx="108">
                  <c:v>6.0758290299999995</c:v>
                </c:pt>
                <c:pt idx="109">
                  <c:v>6.113738510000001</c:v>
                </c:pt>
                <c:pt idx="110">
                  <c:v>8.6788121</c:v>
                </c:pt>
                <c:pt idx="111">
                  <c:v>4.9664892200000006</c:v>
                </c:pt>
                <c:pt idx="112">
                  <c:v>5.1911029599999994</c:v>
                </c:pt>
                <c:pt idx="113">
                  <c:v>6.0136274499999995</c:v>
                </c:pt>
                <c:pt idx="114">
                  <c:v>6.5286305299999992</c:v>
                </c:pt>
                <c:pt idx="115">
                  <c:v>6.68070378</c:v>
                </c:pt>
                <c:pt idx="116">
                  <c:v>6.3202455099999995</c:v>
                </c:pt>
                <c:pt idx="117">
                  <c:v>6.1514283299999999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87-4008-83EE-2C0FF0A8CD23}"/>
            </c:ext>
          </c:extLst>
        </c:ser>
        <c:ser>
          <c:idx val="2"/>
          <c:order val="2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4.4240139999999997</c:v>
                </c:pt>
                <c:pt idx="1">
                  <c:v>4.4955420000000004</c:v>
                </c:pt>
                <c:pt idx="2">
                  <c:v>4.6206389999999997</c:v>
                </c:pt>
                <c:pt idx="3">
                  <c:v>4.0417899999999998</c:v>
                </c:pt>
                <c:pt idx="4">
                  <c:v>4.1401479999999999</c:v>
                </c:pt>
                <c:pt idx="5">
                  <c:v>3.6523530000000002</c:v>
                </c:pt>
                <c:pt idx="6">
                  <c:v>3.6195919999999999</c:v>
                </c:pt>
                <c:pt idx="7">
                  <c:v>3.309034</c:v>
                </c:pt>
                <c:pt idx="8">
                  <c:v>3.1018547500000002</c:v>
                </c:pt>
                <c:pt idx="9">
                  <c:v>3.1426857500000001</c:v>
                </c:pt>
                <c:pt idx="10">
                  <c:v>3.0194427500000001</c:v>
                </c:pt>
                <c:pt idx="11">
                  <c:v>3.0492967499999999</c:v>
                </c:pt>
                <c:pt idx="12">
                  <c:v>3.2058249999999999</c:v>
                </c:pt>
                <c:pt idx="13">
                  <c:v>3.2587470000000001</c:v>
                </c:pt>
                <c:pt idx="14">
                  <c:v>3.3797904999999999</c:v>
                </c:pt>
                <c:pt idx="15">
                  <c:v>3.4483684999999999</c:v>
                </c:pt>
                <c:pt idx="16">
                  <c:v>3.6335440000000001</c:v>
                </c:pt>
                <c:pt idx="17">
                  <c:v>3.647659</c:v>
                </c:pt>
                <c:pt idx="18">
                  <c:v>4.0255745000000003</c:v>
                </c:pt>
                <c:pt idx="19">
                  <c:v>5.2734269999999999</c:v>
                </c:pt>
                <c:pt idx="20">
                  <c:v>4.0885509999999998</c:v>
                </c:pt>
                <c:pt idx="21">
                  <c:v>3.6306275000000001</c:v>
                </c:pt>
                <c:pt idx="22">
                  <c:v>4.3881180000000004</c:v>
                </c:pt>
                <c:pt idx="23">
                  <c:v>4.3868945000000004</c:v>
                </c:pt>
                <c:pt idx="24">
                  <c:v>4.2066534999999998</c:v>
                </c:pt>
                <c:pt idx="25">
                  <c:v>4.2764699999999998</c:v>
                </c:pt>
                <c:pt idx="26">
                  <c:v>3.9420717500000002</c:v>
                </c:pt>
                <c:pt idx="27">
                  <c:v>4.1680932500000001</c:v>
                </c:pt>
                <c:pt idx="28">
                  <c:v>5.2617814999999997</c:v>
                </c:pt>
                <c:pt idx="29">
                  <c:v>3.9621977500000001</c:v>
                </c:pt>
                <c:pt idx="30">
                  <c:v>4.0394484999999998</c:v>
                </c:pt>
                <c:pt idx="31">
                  <c:v>4.4111830000000003</c:v>
                </c:pt>
                <c:pt idx="32">
                  <c:v>4.7368880000000004</c:v>
                </c:pt>
                <c:pt idx="33">
                  <c:v>4.4391674999999999</c:v>
                </c:pt>
                <c:pt idx="34">
                  <c:v>4.0111980000000003</c:v>
                </c:pt>
                <c:pt idx="35">
                  <c:v>4.2228079999999997</c:v>
                </c:pt>
                <c:pt idx="36">
                  <c:v>4.1378370000000002</c:v>
                </c:pt>
                <c:pt idx="37">
                  <c:v>4.657788</c:v>
                </c:pt>
                <c:pt idx="38">
                  <c:v>4.4955069999999999</c:v>
                </c:pt>
                <c:pt idx="39">
                  <c:v>4.2571265</c:v>
                </c:pt>
                <c:pt idx="40">
                  <c:v>4.2123485000000001</c:v>
                </c:pt>
                <c:pt idx="41">
                  <c:v>4.1168620000000002</c:v>
                </c:pt>
                <c:pt idx="42">
                  <c:v>4.1265497499999997</c:v>
                </c:pt>
                <c:pt idx="43">
                  <c:v>3.9334444999999998</c:v>
                </c:pt>
                <c:pt idx="44">
                  <c:v>4.1233902499999999</c:v>
                </c:pt>
                <c:pt idx="45">
                  <c:v>4.4732010000000004</c:v>
                </c:pt>
                <c:pt idx="46">
                  <c:v>4.3993485000000003</c:v>
                </c:pt>
                <c:pt idx="47">
                  <c:v>4.8392594999999998</c:v>
                </c:pt>
                <c:pt idx="48">
                  <c:v>4.9904324999999998</c:v>
                </c:pt>
                <c:pt idx="49">
                  <c:v>5.0529700000000002</c:v>
                </c:pt>
                <c:pt idx="50">
                  <c:v>5.1008849999999999</c:v>
                </c:pt>
                <c:pt idx="51">
                  <c:v>5.3980620000000004</c:v>
                </c:pt>
                <c:pt idx="52">
                  <c:v>5.6818724999999999</c:v>
                </c:pt>
                <c:pt idx="53">
                  <c:v>5.8587109999999996</c:v>
                </c:pt>
                <c:pt idx="54">
                  <c:v>5.7048205000000003</c:v>
                </c:pt>
                <c:pt idx="55">
                  <c:v>5.8649959999999997</c:v>
                </c:pt>
                <c:pt idx="56">
                  <c:v>5.226737</c:v>
                </c:pt>
                <c:pt idx="57">
                  <c:v>5.1707964999999998</c:v>
                </c:pt>
                <c:pt idx="58">
                  <c:v>5.4238710000000001</c:v>
                </c:pt>
                <c:pt idx="59">
                  <c:v>5.0206580000000001</c:v>
                </c:pt>
                <c:pt idx="60">
                  <c:v>5.2975835</c:v>
                </c:pt>
                <c:pt idx="61">
                  <c:v>5.0245639999999998</c:v>
                </c:pt>
                <c:pt idx="62">
                  <c:v>5.0716365000000003</c:v>
                </c:pt>
                <c:pt idx="63">
                  <c:v>5.2253230000000004</c:v>
                </c:pt>
                <c:pt idx="64">
                  <c:v>4.8889990000000001</c:v>
                </c:pt>
                <c:pt idx="65">
                  <c:v>5.1483245000000002</c:v>
                </c:pt>
                <c:pt idx="66">
                  <c:v>5.0177959999999997</c:v>
                </c:pt>
                <c:pt idx="67">
                  <c:v>4.9249274999999999</c:v>
                </c:pt>
                <c:pt idx="68">
                  <c:v>5.1207395</c:v>
                </c:pt>
                <c:pt idx="69">
                  <c:v>3.8423642500000001</c:v>
                </c:pt>
                <c:pt idx="70">
                  <c:v>4.7182209999999998</c:v>
                </c:pt>
                <c:pt idx="71">
                  <c:v>4.3233664999999997</c:v>
                </c:pt>
                <c:pt idx="72">
                  <c:v>4.4851169999999998</c:v>
                </c:pt>
                <c:pt idx="73">
                  <c:v>4.4769389999999998</c:v>
                </c:pt>
                <c:pt idx="74">
                  <c:v>4.3585789999999998</c:v>
                </c:pt>
                <c:pt idx="75">
                  <c:v>4.2831919999999997</c:v>
                </c:pt>
                <c:pt idx="76">
                  <c:v>4.1533082500000003</c:v>
                </c:pt>
                <c:pt idx="77">
                  <c:v>4.3992380000000004</c:v>
                </c:pt>
                <c:pt idx="78">
                  <c:v>4.4971195000000002</c:v>
                </c:pt>
                <c:pt idx="79">
                  <c:v>4.3147580000000003</c:v>
                </c:pt>
                <c:pt idx="80">
                  <c:v>4.6447684999999996</c:v>
                </c:pt>
                <c:pt idx="81">
                  <c:v>4.4773170000000002</c:v>
                </c:pt>
                <c:pt idx="82">
                  <c:v>4.6906185000000002</c:v>
                </c:pt>
                <c:pt idx="83">
                  <c:v>4.7421784999999996</c:v>
                </c:pt>
                <c:pt idx="84">
                  <c:v>4.5501374999999999</c:v>
                </c:pt>
                <c:pt idx="85">
                  <c:v>4.6374434999999998</c:v>
                </c:pt>
                <c:pt idx="86">
                  <c:v>4.8606935</c:v>
                </c:pt>
                <c:pt idx="87">
                  <c:v>4.9118050000000002</c:v>
                </c:pt>
                <c:pt idx="88">
                  <c:v>5.0756005000000002</c:v>
                </c:pt>
                <c:pt idx="89">
                  <c:v>4.8235000000000001</c:v>
                </c:pt>
                <c:pt idx="90">
                  <c:v>4.9458785000000001</c:v>
                </c:pt>
                <c:pt idx="91">
                  <c:v>5.4842599999999999</c:v>
                </c:pt>
                <c:pt idx="92">
                  <c:v>4.4531229999999997</c:v>
                </c:pt>
                <c:pt idx="93">
                  <c:v>5.0886880000000003</c:v>
                </c:pt>
                <c:pt idx="94">
                  <c:v>5.1359459999999997</c:v>
                </c:pt>
                <c:pt idx="95">
                  <c:v>5.2171934999999996</c:v>
                </c:pt>
                <c:pt idx="96">
                  <c:v>5.2384275000000002</c:v>
                </c:pt>
                <c:pt idx="97">
                  <c:v>5.2884710000000004</c:v>
                </c:pt>
                <c:pt idx="98">
                  <c:v>5.3643105000000002</c:v>
                </c:pt>
                <c:pt idx="99">
                  <c:v>5.2997554999999998</c:v>
                </c:pt>
                <c:pt idx="100">
                  <c:v>5.6509685000000003</c:v>
                </c:pt>
                <c:pt idx="101">
                  <c:v>5.6918515000000003</c:v>
                </c:pt>
                <c:pt idx="102">
                  <c:v>5.6791229999999997</c:v>
                </c:pt>
                <c:pt idx="103">
                  <c:v>5.7816099999999997</c:v>
                </c:pt>
                <c:pt idx="104">
                  <c:v>5.7725695000000004</c:v>
                </c:pt>
                <c:pt idx="105">
                  <c:v>5.7744819999999999</c:v>
                </c:pt>
                <c:pt idx="106">
                  <c:v>5.8233329999999999</c:v>
                </c:pt>
                <c:pt idx="107">
                  <c:v>6.0287625</c:v>
                </c:pt>
                <c:pt idx="108">
                  <c:v>6.316764</c:v>
                </c:pt>
                <c:pt idx="109">
                  <c:v>6.3361605000000001</c:v>
                </c:pt>
                <c:pt idx="110">
                  <c:v>7.8856619999999999</c:v>
                </c:pt>
                <c:pt idx="111">
                  <c:v>5.8820325000000002</c:v>
                </c:pt>
                <c:pt idx="112">
                  <c:v>5.2422614999999997</c:v>
                </c:pt>
                <c:pt idx="113">
                  <c:v>5.2503609999999998</c:v>
                </c:pt>
                <c:pt idx="114">
                  <c:v>5.976858</c:v>
                </c:pt>
                <c:pt idx="115">
                  <c:v>6.4251379999999996</c:v>
                </c:pt>
                <c:pt idx="116">
                  <c:v>7.2670760000000003</c:v>
                </c:pt>
                <c:pt idx="117">
                  <c:v>7.3503005000000003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87-4008-83EE-2C0FF0A8C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41728"/>
        <c:axId val="216043520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  <c:pt idx="106">
                  <c:v>43799</c:v>
                </c:pt>
                <c:pt idx="107">
                  <c:v>43830</c:v>
                </c:pt>
                <c:pt idx="108">
                  <c:v>43861</c:v>
                </c:pt>
                <c:pt idx="109">
                  <c:v>43890</c:v>
                </c:pt>
                <c:pt idx="110">
                  <c:v>43921</c:v>
                </c:pt>
                <c:pt idx="111">
                  <c:v>43951</c:v>
                </c:pt>
                <c:pt idx="112">
                  <c:v>43982</c:v>
                </c:pt>
                <c:pt idx="113">
                  <c:v>44012</c:v>
                </c:pt>
                <c:pt idx="114">
                  <c:v>44043</c:v>
                </c:pt>
                <c:pt idx="115">
                  <c:v>44074</c:v>
                </c:pt>
                <c:pt idx="116">
                  <c:v>44104</c:v>
                </c:pt>
                <c:pt idx="117">
                  <c:v>44135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1.1105547284896378</c:v>
                </c:pt>
                <c:pt idx="58">
                  <c:v>1.1399623065381914</c:v>
                </c:pt>
                <c:pt idx="59">
                  <c:v>1.1684828355278691</c:v>
                </c:pt>
                <c:pt idx="60">
                  <c:v>1.2727673442192247</c:v>
                </c:pt>
                <c:pt idx="61">
                  <c:v>1.2360320022274991</c:v>
                </c:pt>
                <c:pt idx="62">
                  <c:v>1.1769434828198888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1.5029677304402229</c:v>
                </c:pt>
                <c:pt idx="68">
                  <c:v>1.72234992788208</c:v>
                </c:pt>
                <c:pt idx="69">
                  <c:v>1.8211120261225899</c:v>
                </c:pt>
                <c:pt idx="70">
                  <c:v>1.9116198617702627</c:v>
                </c:pt>
                <c:pt idx="71">
                  <c:v>2.0287054125198596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1.7569378478726836</c:v>
                </c:pt>
                <c:pt idx="80">
                  <c:v>1.7953582733114273</c:v>
                </c:pt>
                <c:pt idx="81">
                  <c:v>1.7679037656248164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1.5828387003914499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1.6114457463357463</c:v>
                </c:pt>
                <c:pt idx="90">
                  <c:v>1.6040793950263332</c:v>
                </c:pt>
                <c:pt idx="91">
                  <c:v>1.6711010404242683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  <c:pt idx="95">
                  <c:v>1.8852544683267081</c:v>
                </c:pt>
                <c:pt idx="96">
                  <c:v>1.8940350668278703</c:v>
                </c:pt>
                <c:pt idx="97">
                  <c:v>1.8248055363507538</c:v>
                </c:pt>
                <c:pt idx="98">
                  <c:v>1.7346929244017384</c:v>
                </c:pt>
                <c:pt idx="99">
                  <c:v>1.6915528996206783</c:v>
                </c:pt>
                <c:pt idx="100">
                  <c:v>1.626465613808953</c:v>
                </c:pt>
                <c:pt idx="101">
                  <c:v>1.5559051276021645</c:v>
                </c:pt>
                <c:pt idx="102">
                  <c:v>1.4273719481274723</c:v>
                </c:pt>
                <c:pt idx="103">
                  <c:v>1.3311096957083133</c:v>
                </c:pt>
                <c:pt idx="104">
                  <c:v>1.2544254809894633</c:v>
                </c:pt>
                <c:pt idx="105">
                  <c:v>1.2472047302811975</c:v>
                </c:pt>
                <c:pt idx="106">
                  <c:v>1.2215381116137585</c:v>
                </c:pt>
                <c:pt idx="107">
                  <c:v>1.1691526167525437</c:v>
                </c:pt>
                <c:pt idx="108">
                  <c:v>1.143103135539999</c:v>
                </c:pt>
                <c:pt idx="109">
                  <c:v>1.0956742031518576</c:v>
                </c:pt>
                <c:pt idx="110">
                  <c:v>1.0847276492362719</c:v>
                </c:pt>
                <c:pt idx="111">
                  <c:v>1.3008101675708039</c:v>
                </c:pt>
                <c:pt idx="112">
                  <c:v>1.2199187726565217</c:v>
                </c:pt>
                <c:pt idx="113">
                  <c:v>1.1394519742708673</c:v>
                </c:pt>
                <c:pt idx="114">
                  <c:v>1.0548105600575262</c:v>
                </c:pt>
                <c:pt idx="115">
                  <c:v>1.0071594498123086</c:v>
                </c:pt>
                <c:pt idx="116">
                  <c:v>1.016045405940599</c:v>
                </c:pt>
                <c:pt idx="117">
                  <c:v>1.0152366238212829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87-4008-83EE-2C0FF0A8C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55808"/>
        <c:axId val="21604544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4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valAx>
        <c:axId val="216045440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216055808"/>
        <c:crosses val="max"/>
        <c:crossBetween val="between"/>
      </c:valAx>
      <c:dateAx>
        <c:axId val="216055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604544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41777919435863E-2"/>
          <c:y val="9.7153235768557042E-2"/>
          <c:w val="0.92602142910620466"/>
          <c:h val="0.64304600692439029"/>
        </c:manualLayout>
      </c:layout>
      <c:lineChart>
        <c:grouping val="standard"/>
        <c:varyColors val="0"/>
        <c:ser>
          <c:idx val="0"/>
          <c:order val="0"/>
          <c:tx>
            <c:strRef>
              <c:f>'[קשיי מימון בנקאי מיכאל גורקוב.xlsx]data'!$X$2</c:f>
              <c:strCache>
                <c:ptCount val="1"/>
                <c:pt idx="0">
                  <c:v>קטנות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'[קשיי מימון בנקאי מיכאל גורקוב.xlsx]data'!$W$3:$W$70</c:f>
              <c:numCache>
                <c:formatCode>mm/yyyy</c:formatCode>
                <c:ptCount val="68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</c:numCache>
            </c:numRef>
          </c:cat>
          <c:val>
            <c:numRef>
              <c:f>'[קשיי מימון בנקאי מיכאל גורקוב.xlsx]data'!$X$3:$X$70</c:f>
              <c:numCache>
                <c:formatCode>0.00%</c:formatCode>
                <c:ptCount val="68"/>
                <c:pt idx="0">
                  <c:v>0.11152998477929986</c:v>
                </c:pt>
                <c:pt idx="1">
                  <c:v>0.10719384719405003</c:v>
                </c:pt>
                <c:pt idx="2">
                  <c:v>0.10836947011706716</c:v>
                </c:pt>
                <c:pt idx="3">
                  <c:v>0.11380424766018721</c:v>
                </c:pt>
                <c:pt idx="4">
                  <c:v>0.1031559008160703</c:v>
                </c:pt>
                <c:pt idx="5">
                  <c:v>0.11239501529051989</c:v>
                </c:pt>
                <c:pt idx="6">
                  <c:v>0.10492191863995143</c:v>
                </c:pt>
                <c:pt idx="7">
                  <c:v>9.6960684523809543E-2</c:v>
                </c:pt>
                <c:pt idx="8">
                  <c:v>0.10335050325636472</c:v>
                </c:pt>
                <c:pt idx="9">
                  <c:v>9.959247524752475E-2</c:v>
                </c:pt>
                <c:pt idx="10">
                  <c:v>0.10644946808510639</c:v>
                </c:pt>
                <c:pt idx="11">
                  <c:v>0.1010939017169923</c:v>
                </c:pt>
                <c:pt idx="12">
                  <c:v>9.2323975535168204E-2</c:v>
                </c:pt>
                <c:pt idx="13">
                  <c:v>0.1074469669117647</c:v>
                </c:pt>
                <c:pt idx="14">
                  <c:v>0.11116389937106919</c:v>
                </c:pt>
                <c:pt idx="15">
                  <c:v>0.1019040471637986</c:v>
                </c:pt>
                <c:pt idx="16">
                  <c:v>0.11885603089720737</c:v>
                </c:pt>
                <c:pt idx="17">
                  <c:v>0.10885848056537104</c:v>
                </c:pt>
                <c:pt idx="18">
                  <c:v>9.5666115702479348E-2</c:v>
                </c:pt>
                <c:pt idx="19">
                  <c:v>9.983627450980391E-2</c:v>
                </c:pt>
                <c:pt idx="20">
                  <c:v>0.10968444634703195</c:v>
                </c:pt>
                <c:pt idx="21">
                  <c:v>0.10000059523809524</c:v>
                </c:pt>
                <c:pt idx="22">
                  <c:v>0.10025227398779814</c:v>
                </c:pt>
                <c:pt idx="23">
                  <c:v>0.10928194444444445</c:v>
                </c:pt>
                <c:pt idx="24">
                  <c:v>0.11060545927209704</c:v>
                </c:pt>
                <c:pt idx="25">
                  <c:v>9.7705828939660219E-2</c:v>
                </c:pt>
                <c:pt idx="26">
                  <c:v>0.11097893401015227</c:v>
                </c:pt>
                <c:pt idx="27">
                  <c:v>0.10647323146576118</c:v>
                </c:pt>
                <c:pt idx="28">
                  <c:v>9.9617435475013741E-2</c:v>
                </c:pt>
                <c:pt idx="29">
                  <c:v>0.10393501082251082</c:v>
                </c:pt>
                <c:pt idx="30">
                  <c:v>0.10831298666666665</c:v>
                </c:pt>
                <c:pt idx="31">
                  <c:v>9.8401653116531179E-2</c:v>
                </c:pt>
                <c:pt idx="32">
                  <c:v>9.9291833333333343E-2</c:v>
                </c:pt>
                <c:pt idx="33">
                  <c:v>0.10819524581307402</c:v>
                </c:pt>
                <c:pt idx="34">
                  <c:v>9.7806464305789778E-2</c:v>
                </c:pt>
                <c:pt idx="35">
                  <c:v>9.5273802083333331E-2</c:v>
                </c:pt>
                <c:pt idx="36">
                  <c:v>0.10330117117117117</c:v>
                </c:pt>
                <c:pt idx="37">
                  <c:v>9.9295744047619067E-2</c:v>
                </c:pt>
                <c:pt idx="38">
                  <c:v>9.0776009644364081E-2</c:v>
                </c:pt>
                <c:pt idx="39">
                  <c:v>9.9660920577617329E-2</c:v>
                </c:pt>
                <c:pt idx="40">
                  <c:v>0.11685169956140351</c:v>
                </c:pt>
                <c:pt idx="41">
                  <c:v>9.551967167501392E-2</c:v>
                </c:pt>
                <c:pt idx="42">
                  <c:v>0.10408316326530613</c:v>
                </c:pt>
                <c:pt idx="43">
                  <c:v>8.6398778359511361E-2</c:v>
                </c:pt>
                <c:pt idx="44">
                  <c:v>0.10047575221238939</c:v>
                </c:pt>
                <c:pt idx="45">
                  <c:v>0.1070056231884058</c:v>
                </c:pt>
                <c:pt idx="46">
                  <c:v>0.12112567412507172</c:v>
                </c:pt>
                <c:pt idx="47">
                  <c:v>0.12527017694063927</c:v>
                </c:pt>
                <c:pt idx="48">
                  <c:v>0.12559679266895762</c:v>
                </c:pt>
                <c:pt idx="49">
                  <c:v>0.11542031435349939</c:v>
                </c:pt>
                <c:pt idx="50">
                  <c:v>0.15119038952745853</c:v>
                </c:pt>
                <c:pt idx="51">
                  <c:v>0.20481492652745556</c:v>
                </c:pt>
                <c:pt idx="52">
                  <c:v>0.15543936106088008</c:v>
                </c:pt>
                <c:pt idx="53">
                  <c:v>0.14805418732782366</c:v>
                </c:pt>
                <c:pt idx="54">
                  <c:v>0.13609469570072585</c:v>
                </c:pt>
                <c:pt idx="55">
                  <c:v>0.12635688888888888</c:v>
                </c:pt>
                <c:pt idx="56">
                  <c:v>0.13525374462860651</c:v>
                </c:pt>
                <c:pt idx="57">
                  <c:v>0.13538901587301588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1-49DF-80D0-2B9BDD5C440A}"/>
            </c:ext>
          </c:extLst>
        </c:ser>
        <c:ser>
          <c:idx val="1"/>
          <c:order val="1"/>
          <c:tx>
            <c:strRef>
              <c:f>'[קשיי מימון בנקאי מיכאל גורקוב.xlsx]data'!$Y$2</c:f>
              <c:strCache>
                <c:ptCount val="1"/>
                <c:pt idx="0">
                  <c:v>בינוניות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'[קשיי מימון בנקאי מיכאל גורקוב.xlsx]data'!$W$3:$W$70</c:f>
              <c:numCache>
                <c:formatCode>mm/yyyy</c:formatCode>
                <c:ptCount val="68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</c:numCache>
            </c:numRef>
          </c:cat>
          <c:val>
            <c:numRef>
              <c:f>'[קשיי מימון בנקאי מיכאל גורקוב.xlsx]data'!$Y$3:$Y$70</c:f>
              <c:numCache>
                <c:formatCode>0.00%</c:formatCode>
                <c:ptCount val="68"/>
                <c:pt idx="0">
                  <c:v>0.13776425206124851</c:v>
                </c:pt>
                <c:pt idx="1">
                  <c:v>0.12525131578947366</c:v>
                </c:pt>
                <c:pt idx="2">
                  <c:v>0.12805383561643832</c:v>
                </c:pt>
                <c:pt idx="3">
                  <c:v>0.11679085173501576</c:v>
                </c:pt>
                <c:pt idx="4">
                  <c:v>0.12316841138659321</c:v>
                </c:pt>
                <c:pt idx="5">
                  <c:v>0.12015606884057969</c:v>
                </c:pt>
                <c:pt idx="6">
                  <c:v>0.12672184065934067</c:v>
                </c:pt>
                <c:pt idx="7">
                  <c:v>0.11961685288640594</c:v>
                </c:pt>
                <c:pt idx="8">
                  <c:v>0.12802356481481481</c:v>
                </c:pt>
                <c:pt idx="9">
                  <c:v>0.13846306878306877</c:v>
                </c:pt>
                <c:pt idx="10">
                  <c:v>0.14521417112299465</c:v>
                </c:pt>
                <c:pt idx="11">
                  <c:v>0.14256185714285713</c:v>
                </c:pt>
                <c:pt idx="12">
                  <c:v>0.1296630617977528</c:v>
                </c:pt>
                <c:pt idx="13">
                  <c:v>0.13626045197740111</c:v>
                </c:pt>
                <c:pt idx="14">
                  <c:v>0.14098738489871088</c:v>
                </c:pt>
                <c:pt idx="15">
                  <c:v>0.12897193486590039</c:v>
                </c:pt>
                <c:pt idx="16">
                  <c:v>0.13452219152854514</c:v>
                </c:pt>
                <c:pt idx="17">
                  <c:v>0.14739679144385026</c:v>
                </c:pt>
                <c:pt idx="18">
                  <c:v>0.13276220779220782</c:v>
                </c:pt>
                <c:pt idx="19">
                  <c:v>0.13654162280701754</c:v>
                </c:pt>
                <c:pt idx="20">
                  <c:v>0.13947727272727273</c:v>
                </c:pt>
                <c:pt idx="21">
                  <c:v>0.11275992907801419</c:v>
                </c:pt>
                <c:pt idx="22">
                  <c:v>0.11779258241758245</c:v>
                </c:pt>
                <c:pt idx="23">
                  <c:v>0.10844567039106147</c:v>
                </c:pt>
                <c:pt idx="24">
                  <c:v>0.12625798898071625</c:v>
                </c:pt>
                <c:pt idx="25">
                  <c:v>9.440282407407409E-2</c:v>
                </c:pt>
                <c:pt idx="26">
                  <c:v>0.11164205909510619</c:v>
                </c:pt>
                <c:pt idx="27">
                  <c:v>0.10237322097378275</c:v>
                </c:pt>
                <c:pt idx="28">
                  <c:v>0.13219294012511174</c:v>
                </c:pt>
                <c:pt idx="29">
                  <c:v>0.10664981583793738</c:v>
                </c:pt>
                <c:pt idx="30">
                  <c:v>0.11655751811594202</c:v>
                </c:pt>
                <c:pt idx="31">
                  <c:v>0.11323707973102787</c:v>
                </c:pt>
                <c:pt idx="32">
                  <c:v>0.11172076843198336</c:v>
                </c:pt>
                <c:pt idx="33">
                  <c:v>0.10717376093294462</c:v>
                </c:pt>
                <c:pt idx="34">
                  <c:v>0.11794525862068966</c:v>
                </c:pt>
                <c:pt idx="35">
                  <c:v>0.1191401851851852</c:v>
                </c:pt>
                <c:pt idx="36">
                  <c:v>0.1066293885601578</c:v>
                </c:pt>
                <c:pt idx="37">
                  <c:v>0.127414072119613</c:v>
                </c:pt>
                <c:pt idx="38">
                  <c:v>0.11336424657534247</c:v>
                </c:pt>
                <c:pt idx="39">
                  <c:v>0.1309384726224784</c:v>
                </c:pt>
                <c:pt idx="40">
                  <c:v>0.11343936631944444</c:v>
                </c:pt>
                <c:pt idx="41">
                  <c:v>0.11410391156462583</c:v>
                </c:pt>
                <c:pt idx="42">
                  <c:v>0.12230013157894738</c:v>
                </c:pt>
                <c:pt idx="43">
                  <c:v>0.10829255793226382</c:v>
                </c:pt>
                <c:pt idx="44">
                  <c:v>0.10152093551316983</c:v>
                </c:pt>
                <c:pt idx="45">
                  <c:v>0.10770854700854703</c:v>
                </c:pt>
                <c:pt idx="46">
                  <c:v>0.12391892730496457</c:v>
                </c:pt>
                <c:pt idx="47">
                  <c:v>0.13257136640557005</c:v>
                </c:pt>
                <c:pt idx="48">
                  <c:v>9.5466143106457235E-2</c:v>
                </c:pt>
                <c:pt idx="49">
                  <c:v>9.6420876736111105E-2</c:v>
                </c:pt>
                <c:pt idx="50">
                  <c:v>0.1118937624750499</c:v>
                </c:pt>
                <c:pt idx="51">
                  <c:v>0.16348818283166108</c:v>
                </c:pt>
                <c:pt idx="52">
                  <c:v>0.14158142156862744</c:v>
                </c:pt>
                <c:pt idx="53">
                  <c:v>0.1309693533697632</c:v>
                </c:pt>
                <c:pt idx="54">
                  <c:v>0.12270414438502671</c:v>
                </c:pt>
                <c:pt idx="55">
                  <c:v>0.11445208888888887</c:v>
                </c:pt>
                <c:pt idx="56">
                  <c:v>0.12881432584269667</c:v>
                </c:pt>
                <c:pt idx="57">
                  <c:v>9.1080434782608688E-2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1-49DF-80D0-2B9BDD5C440A}"/>
            </c:ext>
          </c:extLst>
        </c:ser>
        <c:ser>
          <c:idx val="2"/>
          <c:order val="2"/>
          <c:tx>
            <c:strRef>
              <c:f>'[קשיי מימון בנקאי מיכאל גורקוב.xlsx]data'!$Z$2</c:f>
              <c:strCache>
                <c:ptCount val="1"/>
                <c:pt idx="0">
                  <c:v>גדולות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'[קשיי מימון בנקאי מיכאל גורקוב.xlsx]data'!$W$3:$W$70</c:f>
              <c:numCache>
                <c:formatCode>mm/yyyy</c:formatCode>
                <c:ptCount val="68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</c:numCache>
            </c:numRef>
          </c:cat>
          <c:val>
            <c:numRef>
              <c:f>'[קשיי מימון בנקאי מיכאל גורקוב.xlsx]data'!$Z$3:$Z$70</c:f>
              <c:numCache>
                <c:formatCode>0.00%</c:formatCode>
                <c:ptCount val="68"/>
                <c:pt idx="0">
                  <c:v>8.8212535919540216E-2</c:v>
                </c:pt>
                <c:pt idx="1">
                  <c:v>8.7714688249400471E-2</c:v>
                </c:pt>
                <c:pt idx="2">
                  <c:v>0.10041331585081585</c:v>
                </c:pt>
                <c:pt idx="3">
                  <c:v>6.8965997450605485E-2</c:v>
                </c:pt>
                <c:pt idx="4">
                  <c:v>6.6846471600688476E-2</c:v>
                </c:pt>
                <c:pt idx="5">
                  <c:v>7.922623931623933E-2</c:v>
                </c:pt>
                <c:pt idx="6">
                  <c:v>8.6150801832760596E-2</c:v>
                </c:pt>
                <c:pt idx="7">
                  <c:v>8.2582000000000003E-2</c:v>
                </c:pt>
                <c:pt idx="8">
                  <c:v>9.0044510469722672E-2</c:v>
                </c:pt>
                <c:pt idx="9">
                  <c:v>9.1771428571428559E-2</c:v>
                </c:pt>
                <c:pt idx="10">
                  <c:v>8.1946959064327488E-2</c:v>
                </c:pt>
                <c:pt idx="11">
                  <c:v>9.3466433973240268E-2</c:v>
                </c:pt>
                <c:pt idx="12">
                  <c:v>7.924011494252875E-2</c:v>
                </c:pt>
                <c:pt idx="13">
                  <c:v>7.3991111111111119E-2</c:v>
                </c:pt>
                <c:pt idx="14">
                  <c:v>9.9581776239907716E-2</c:v>
                </c:pt>
                <c:pt idx="15">
                  <c:v>7.5919128113878992E-2</c:v>
                </c:pt>
                <c:pt idx="16">
                  <c:v>8.2656866096866108E-2</c:v>
                </c:pt>
                <c:pt idx="17">
                  <c:v>8.2447688356164367E-2</c:v>
                </c:pt>
                <c:pt idx="18">
                  <c:v>7.8535674470457062E-2</c:v>
                </c:pt>
                <c:pt idx="19">
                  <c:v>6.7176279863481222E-2</c:v>
                </c:pt>
                <c:pt idx="20">
                  <c:v>7.9645704467353959E-2</c:v>
                </c:pt>
                <c:pt idx="21">
                  <c:v>7.3039661016949156E-2</c:v>
                </c:pt>
                <c:pt idx="22">
                  <c:v>8.4657772020725372E-2</c:v>
                </c:pt>
                <c:pt idx="23">
                  <c:v>6.9426807760141096E-2</c:v>
                </c:pt>
                <c:pt idx="24">
                  <c:v>7.1087241379310356E-2</c:v>
                </c:pt>
                <c:pt idx="25">
                  <c:v>7.09324429604897E-2</c:v>
                </c:pt>
                <c:pt idx="26">
                  <c:v>7.0465446478092067E-2</c:v>
                </c:pt>
                <c:pt idx="27">
                  <c:v>7.1304839633447872E-2</c:v>
                </c:pt>
                <c:pt idx="28">
                  <c:v>7.1190719696969704E-2</c:v>
                </c:pt>
                <c:pt idx="29">
                  <c:v>7.8266945373467123E-2</c:v>
                </c:pt>
                <c:pt idx="30">
                  <c:v>6.9048072562358287E-2</c:v>
                </c:pt>
                <c:pt idx="31">
                  <c:v>7.0872401433691765E-2</c:v>
                </c:pt>
                <c:pt idx="32">
                  <c:v>6.8382792620865135E-2</c:v>
                </c:pt>
                <c:pt idx="33">
                  <c:v>6.9461887477313966E-2</c:v>
                </c:pt>
                <c:pt idx="34">
                  <c:v>7.5602231884057985E-2</c:v>
                </c:pt>
                <c:pt idx="35">
                  <c:v>7.1393918918918928E-2</c:v>
                </c:pt>
                <c:pt idx="36">
                  <c:v>6.3322912912912907E-2</c:v>
                </c:pt>
                <c:pt idx="37">
                  <c:v>6.3947861745752788E-2</c:v>
                </c:pt>
                <c:pt idx="38">
                  <c:v>6.606242638398116E-2</c:v>
                </c:pt>
                <c:pt idx="39">
                  <c:v>6.2097127468581696E-2</c:v>
                </c:pt>
                <c:pt idx="40">
                  <c:v>6.71349889624724E-2</c:v>
                </c:pt>
                <c:pt idx="41">
                  <c:v>6.715202922077923E-2</c:v>
                </c:pt>
                <c:pt idx="42">
                  <c:v>6.5218438003220622E-2</c:v>
                </c:pt>
                <c:pt idx="43">
                  <c:v>6.6518197573656845E-2</c:v>
                </c:pt>
                <c:pt idx="44">
                  <c:v>7.4943646723646715E-2</c:v>
                </c:pt>
                <c:pt idx="45">
                  <c:v>6.5005032563647133E-2</c:v>
                </c:pt>
                <c:pt idx="46">
                  <c:v>7.09544502617801E-2</c:v>
                </c:pt>
                <c:pt idx="47">
                  <c:v>7.3229818780889633E-2</c:v>
                </c:pt>
                <c:pt idx="48">
                  <c:v>7.3953646677471646E-2</c:v>
                </c:pt>
                <c:pt idx="49">
                  <c:v>6.472903581267217E-2</c:v>
                </c:pt>
                <c:pt idx="50">
                  <c:v>7.5172101449275358E-2</c:v>
                </c:pt>
                <c:pt idx="51">
                  <c:v>0.12755294326241132</c:v>
                </c:pt>
                <c:pt idx="52">
                  <c:v>0.10833291366906476</c:v>
                </c:pt>
                <c:pt idx="53">
                  <c:v>0.10496222410865874</c:v>
                </c:pt>
                <c:pt idx="54">
                  <c:v>9.6244147157190665E-2</c:v>
                </c:pt>
                <c:pt idx="55">
                  <c:v>0.10079391666666666</c:v>
                </c:pt>
                <c:pt idx="56">
                  <c:v>9.8596876876876891E-2</c:v>
                </c:pt>
                <c:pt idx="57">
                  <c:v>8.3778063725490209E-2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1-49DF-80D0-2B9BDD5C4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5193952"/>
        <c:axId val="65519132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'[קשיי מימון בנקאי מיכאל גורקוב.xlsx]data'!$AA$2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'[קשיי מימון בנקאי מיכאל גורקוב.xlsx]data'!$W$3:$W$70</c15:sqref>
                        </c15:formulaRef>
                      </c:ext>
                    </c:extLst>
                    <c:numCache>
                      <c:formatCode>mm/yyyy</c:formatCode>
                      <c:ptCount val="68"/>
                      <c:pt idx="0">
                        <c:v>42400</c:v>
                      </c:pt>
                      <c:pt idx="1">
                        <c:v>42429</c:v>
                      </c:pt>
                      <c:pt idx="2">
                        <c:v>42460</c:v>
                      </c:pt>
                      <c:pt idx="3">
                        <c:v>42490</c:v>
                      </c:pt>
                      <c:pt idx="4">
                        <c:v>42521</c:v>
                      </c:pt>
                      <c:pt idx="5">
                        <c:v>42551</c:v>
                      </c:pt>
                      <c:pt idx="6">
                        <c:v>42582</c:v>
                      </c:pt>
                      <c:pt idx="7">
                        <c:v>42613</c:v>
                      </c:pt>
                      <c:pt idx="8">
                        <c:v>42643</c:v>
                      </c:pt>
                      <c:pt idx="9">
                        <c:v>42674</c:v>
                      </c:pt>
                      <c:pt idx="10">
                        <c:v>42704</c:v>
                      </c:pt>
                      <c:pt idx="11">
                        <c:v>42735</c:v>
                      </c:pt>
                      <c:pt idx="12">
                        <c:v>42766</c:v>
                      </c:pt>
                      <c:pt idx="13">
                        <c:v>42794</c:v>
                      </c:pt>
                      <c:pt idx="14">
                        <c:v>42825</c:v>
                      </c:pt>
                      <c:pt idx="15">
                        <c:v>42855</c:v>
                      </c:pt>
                      <c:pt idx="16">
                        <c:v>42886</c:v>
                      </c:pt>
                      <c:pt idx="17">
                        <c:v>42916</c:v>
                      </c:pt>
                      <c:pt idx="18">
                        <c:v>42947</c:v>
                      </c:pt>
                      <c:pt idx="19">
                        <c:v>42978</c:v>
                      </c:pt>
                      <c:pt idx="20">
                        <c:v>43008</c:v>
                      </c:pt>
                      <c:pt idx="21">
                        <c:v>43039</c:v>
                      </c:pt>
                      <c:pt idx="22">
                        <c:v>43069</c:v>
                      </c:pt>
                      <c:pt idx="23">
                        <c:v>43100</c:v>
                      </c:pt>
                      <c:pt idx="24">
                        <c:v>43131</c:v>
                      </c:pt>
                      <c:pt idx="25">
                        <c:v>43159</c:v>
                      </c:pt>
                      <c:pt idx="26">
                        <c:v>43190</c:v>
                      </c:pt>
                      <c:pt idx="27">
                        <c:v>43220</c:v>
                      </c:pt>
                      <c:pt idx="28">
                        <c:v>43251</c:v>
                      </c:pt>
                      <c:pt idx="29">
                        <c:v>43281</c:v>
                      </c:pt>
                      <c:pt idx="30">
                        <c:v>43312</c:v>
                      </c:pt>
                      <c:pt idx="31">
                        <c:v>43343</c:v>
                      </c:pt>
                      <c:pt idx="32">
                        <c:v>43373</c:v>
                      </c:pt>
                      <c:pt idx="33">
                        <c:v>43404</c:v>
                      </c:pt>
                      <c:pt idx="34">
                        <c:v>43434</c:v>
                      </c:pt>
                      <c:pt idx="35">
                        <c:v>43465</c:v>
                      </c:pt>
                      <c:pt idx="36">
                        <c:v>43496</c:v>
                      </c:pt>
                      <c:pt idx="37">
                        <c:v>43524</c:v>
                      </c:pt>
                      <c:pt idx="38">
                        <c:v>43555</c:v>
                      </c:pt>
                      <c:pt idx="39">
                        <c:v>43585</c:v>
                      </c:pt>
                      <c:pt idx="40">
                        <c:v>43616</c:v>
                      </c:pt>
                      <c:pt idx="41">
                        <c:v>43646</c:v>
                      </c:pt>
                      <c:pt idx="42">
                        <c:v>43677</c:v>
                      </c:pt>
                      <c:pt idx="43">
                        <c:v>43708</c:v>
                      </c:pt>
                      <c:pt idx="44">
                        <c:v>43738</c:v>
                      </c:pt>
                      <c:pt idx="45">
                        <c:v>43769</c:v>
                      </c:pt>
                      <c:pt idx="46">
                        <c:v>43799</c:v>
                      </c:pt>
                      <c:pt idx="47">
                        <c:v>43830</c:v>
                      </c:pt>
                      <c:pt idx="48">
                        <c:v>43861</c:v>
                      </c:pt>
                      <c:pt idx="49">
                        <c:v>43890</c:v>
                      </c:pt>
                      <c:pt idx="50">
                        <c:v>43921</c:v>
                      </c:pt>
                      <c:pt idx="51">
                        <c:v>43951</c:v>
                      </c:pt>
                      <c:pt idx="52">
                        <c:v>43982</c:v>
                      </c:pt>
                      <c:pt idx="53">
                        <c:v>44012</c:v>
                      </c:pt>
                      <c:pt idx="54">
                        <c:v>44043</c:v>
                      </c:pt>
                      <c:pt idx="55">
                        <c:v>44074</c:v>
                      </c:pt>
                      <c:pt idx="56">
                        <c:v>44104</c:v>
                      </c:pt>
                      <c:pt idx="57">
                        <c:v>44135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'[קשיי מימון בנקאי מיכאל גורקוב.xlsx]data'!$AA$3:$AA$59</c15:sqref>
                        </c15:formulaRef>
                      </c:ext>
                    </c:extLst>
                    <c:numCache>
                      <c:formatCode>0.00%</c:formatCode>
                      <c:ptCount val="57"/>
                      <c:pt idx="0">
                        <c:v>0.10866500703234883</c:v>
                      </c:pt>
                      <c:pt idx="1">
                        <c:v>0.103847507788162</c:v>
                      </c:pt>
                      <c:pt idx="2">
                        <c:v>0.11015152232746957</c:v>
                      </c:pt>
                      <c:pt idx="3">
                        <c:v>9.6533601944231245E-2</c:v>
                      </c:pt>
                      <c:pt idx="4">
                        <c:v>9.3778790960451996E-2</c:v>
                      </c:pt>
                      <c:pt idx="5">
                        <c:v>0.10134850912327548</c:v>
                      </c:pt>
                      <c:pt idx="6">
                        <c:v>0.10292217391304349</c:v>
                      </c:pt>
                      <c:pt idx="7">
                        <c:v>9.6855637419066762E-2</c:v>
                      </c:pt>
                      <c:pt idx="8">
                        <c:v>0.10404168871252203</c:v>
                      </c:pt>
                      <c:pt idx="9">
                        <c:v>0.10586319234642497</c:v>
                      </c:pt>
                      <c:pt idx="10">
                        <c:v>0.10680196728558798</c:v>
                      </c:pt>
                      <c:pt idx="11">
                        <c:v>0.10791977344100494</c:v>
                      </c:pt>
                      <c:pt idx="12">
                        <c:v>9.6175478280441151E-2</c:v>
                      </c:pt>
                      <c:pt idx="13">
                        <c:v>0.10112754551584625</c:v>
                      </c:pt>
                      <c:pt idx="14">
                        <c:v>0.11395412698412699</c:v>
                      </c:pt>
                      <c:pt idx="15">
                        <c:v>9.8286531751570136E-2</c:v>
                      </c:pt>
                      <c:pt idx="16">
                        <c:v>0.10857396109637488</c:v>
                      </c:pt>
                      <c:pt idx="17">
                        <c:v>0.10819537401574802</c:v>
                      </c:pt>
                      <c:pt idx="18">
                        <c:v>9.8208931570109181E-2</c:v>
                      </c:pt>
                      <c:pt idx="19">
                        <c:v>9.647440630397236E-2</c:v>
                      </c:pt>
                      <c:pt idx="20">
                        <c:v>0.10556754329004329</c:v>
                      </c:pt>
                      <c:pt idx="21">
                        <c:v>9.2851662376662383E-2</c:v>
                      </c:pt>
                      <c:pt idx="22">
                        <c:v>9.853948618307426E-2</c:v>
                      </c:pt>
                      <c:pt idx="23">
                        <c:v>9.4267355191256813E-2</c:v>
                      </c:pt>
                      <c:pt idx="24">
                        <c:v>9.9264210526315774E-2</c:v>
                      </c:pt>
                      <c:pt idx="25">
                        <c:v>8.64320462478185E-2</c:v>
                      </c:pt>
                      <c:pt idx="26">
                        <c:v>9.545464691993992E-2</c:v>
                      </c:pt>
                      <c:pt idx="27">
                        <c:v>9.2113304955249942E-2</c:v>
                      </c:pt>
                      <c:pt idx="28">
                        <c:v>9.6258918128654974E-2</c:v>
                      </c:pt>
                      <c:pt idx="29">
                        <c:v>9.481905668358713E-2</c:v>
                      </c:pt>
                      <c:pt idx="30">
                        <c:v>9.5628747628083488E-2</c:v>
                      </c:pt>
                      <c:pt idx="31">
                        <c:v>9.1682291666666665E-2</c:v>
                      </c:pt>
                      <c:pt idx="32">
                        <c:v>9.0216257744733575E-2</c:v>
                      </c:pt>
                      <c:pt idx="33">
                        <c:v>9.3838892565629828E-2</c:v>
                      </c:pt>
                      <c:pt idx="34">
                        <c:v>9.4007563764292021E-2</c:v>
                      </c:pt>
                      <c:pt idx="35">
                        <c:v>9.1790766331658308E-2</c:v>
                      </c:pt>
                      <c:pt idx="36">
                        <c:v>8.8754903314917144E-2</c:v>
                      </c:pt>
                      <c:pt idx="37">
                        <c:v>9.3025121573828445E-2</c:v>
                      </c:pt>
                      <c:pt idx="38">
                        <c:v>8.6905941150044921E-2</c:v>
                      </c:pt>
                      <c:pt idx="39">
                        <c:v>9.2754389574759927E-2</c:v>
                      </c:pt>
                      <c:pt idx="40">
                        <c:v>9.7215591060985776E-2</c:v>
                      </c:pt>
                      <c:pt idx="41">
                        <c:v>8.9179008504459659E-2</c:v>
                      </c:pt>
                      <c:pt idx="42">
                        <c:v>9.3250849590937698E-2</c:v>
                      </c:pt>
                      <c:pt idx="43">
                        <c:v>8.4244695975503062E-2</c:v>
                      </c:pt>
                      <c:pt idx="44">
                        <c:v>9.0882674137552202E-2</c:v>
                      </c:pt>
                      <c:pt idx="45">
                        <c:v>9.1290642489366469E-2</c:v>
                      </c:pt>
                      <c:pt idx="46">
                        <c:v>0.10302250544662311</c:v>
                      </c:pt>
                      <c:pt idx="47">
                        <c:v>0.10697783778060142</c:v>
                      </c:pt>
                      <c:pt idx="48">
                        <c:v>9.8162428842504743E-2</c:v>
                      </c:pt>
                      <c:pt idx="49">
                        <c:v>9.0943197936814948E-2</c:v>
                      </c:pt>
                      <c:pt idx="50">
                        <c:v>0.11206598011363637</c:v>
                      </c:pt>
                      <c:pt idx="51">
                        <c:v>0.16425673611111111</c:v>
                      </c:pt>
                      <c:pt idx="52">
                        <c:v>0.1341123188405797</c:v>
                      </c:pt>
                      <c:pt idx="53">
                        <c:v>0.12777584401709402</c:v>
                      </c:pt>
                      <c:pt idx="54">
                        <c:v>0.11771439345655409</c:v>
                      </c:pt>
                      <c:pt idx="55">
                        <c:v>0.11378413756613756</c:v>
                      </c:pt>
                      <c:pt idx="56">
                        <c:v>0.11968497248968363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4201-49DF-80D0-2B9BDD5C440A}"/>
                  </c:ext>
                </c:extLst>
              </c15:ser>
            </c15:filteredLineSeries>
          </c:ext>
        </c:extLst>
      </c:lineChart>
      <c:dateAx>
        <c:axId val="655193952"/>
        <c:scaling>
          <c:orientation val="minMax"/>
        </c:scaling>
        <c:delete val="0"/>
        <c:axPos val="b"/>
        <c:numFmt formatCode="mm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55191328"/>
        <c:crosses val="autoZero"/>
        <c:auto val="1"/>
        <c:lblOffset val="100"/>
        <c:baseTimeUnit val="months"/>
      </c:dateAx>
      <c:valAx>
        <c:axId val="65519132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5519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98701770075527"/>
          <c:y val="0.66883373531520629"/>
          <c:w val="0.39194763849732134"/>
          <c:h val="4.2475421947952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b="1">
                <a:latin typeface="David" panose="020E0502060401010101" pitchFamily="34" charset="-79"/>
                <a:cs typeface="David" panose="020E0502060401010101" pitchFamily="34" charset="-79"/>
              </a:rPr>
              <a:t>שינוי ביתרת האשראי לדיור</a:t>
            </a:r>
          </a:p>
          <a:p>
            <a:pPr>
              <a:defRPr/>
            </a:pPr>
            <a:r>
              <a:rPr lang="he-IL" sz="1100" b="0">
                <a:latin typeface="David" panose="020E0502060401010101" pitchFamily="34" charset="-79"/>
                <a:cs typeface="David" panose="020E0502060401010101" pitchFamily="34" charset="-79"/>
              </a:rPr>
              <a:t>מיליארדי שקלים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'[ריכוז נתונים המערכת הבנקאית לתאריך 31.10.2020 - להפצה פנימית.xlsx]יתרות וביצועים'!$E$2</c:f>
              <c:strCache>
                <c:ptCount val="1"/>
                <c:pt idx="0">
                  <c:v>דיור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'[ריכוז נתונים המערכת הבנקאית לתאריך 31.10.2020 - להפצה פנימית.xlsx]יתרות וביצועים'!$C$15:$C$22</c:f>
              <c:strCache>
                <c:ptCount val="8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</c:v>
                </c:pt>
                <c:pt idx="7">
                  <c:v>אוקטובר</c:v>
                </c:pt>
              </c:strCache>
            </c:strRef>
          </c:cat>
          <c:val>
            <c:numRef>
              <c:f>'[ריכוז נתונים המערכת הבנקאית לתאריך 31.10.2020 - להפצה פנימית.xlsx]יתרות וביצועים'!$E$15:$E$22</c:f>
              <c:numCache>
                <c:formatCode>#,##0.0</c:formatCode>
                <c:ptCount val="8"/>
                <c:pt idx="0">
                  <c:v>4.6834997065041648</c:v>
                </c:pt>
                <c:pt idx="1">
                  <c:v>2.4530422532475882</c:v>
                </c:pt>
                <c:pt idx="2">
                  <c:v>2.8497696870592222</c:v>
                </c:pt>
                <c:pt idx="3">
                  <c:v>2.1504222571600167</c:v>
                </c:pt>
                <c:pt idx="4">
                  <c:v>3.494437360079985</c:v>
                </c:pt>
                <c:pt idx="5">
                  <c:v>2.9782532365399561</c:v>
                </c:pt>
                <c:pt idx="6">
                  <c:v>2.9626222715000381</c:v>
                </c:pt>
                <c:pt idx="7">
                  <c:v>2.7422825781699771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8-4DC6-923A-A7189E7924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46383488"/>
        <c:axId val="546386440"/>
      </c:barChart>
      <c:catAx>
        <c:axId val="546383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46386440"/>
        <c:crosses val="autoZero"/>
        <c:auto val="1"/>
        <c:lblAlgn val="ctr"/>
        <c:lblOffset val="100"/>
        <c:noMultiLvlLbl val="0"/>
      </c:catAx>
      <c:valAx>
        <c:axId val="546386440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5463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b="1">
                <a:latin typeface="David" panose="020E0502060401010101" pitchFamily="34" charset="-79"/>
                <a:cs typeface="David" panose="020E0502060401010101" pitchFamily="34" charset="-79"/>
              </a:rPr>
              <a:t>שינוי ביתרת האשראי הצרכני</a:t>
            </a:r>
          </a:p>
          <a:p>
            <a:pPr>
              <a:defRPr/>
            </a:pPr>
            <a:r>
              <a:rPr lang="he-IL" sz="1100" b="0">
                <a:latin typeface="David" panose="020E0502060401010101" pitchFamily="34" charset="-79"/>
                <a:cs typeface="David" panose="020E0502060401010101" pitchFamily="34" charset="-79"/>
              </a:rPr>
              <a:t>מיליארדי שקלים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'[ריכוז נתונים המערכת הבנקאית לתאריך 31.10.2020 - להפצה פנימית.xlsx]יתרות וביצועים'!$D$2</c:f>
              <c:strCache>
                <c:ptCount val="1"/>
                <c:pt idx="0">
                  <c:v>צרכני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'[ריכוז נתונים המערכת הבנקאית לתאריך 31.10.2020 - להפצה פנימית.xlsx]יתרות וביצועים'!$C$15:$C$22</c:f>
              <c:strCache>
                <c:ptCount val="8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</c:v>
                </c:pt>
                <c:pt idx="7">
                  <c:v>אוקטובר</c:v>
                </c:pt>
              </c:strCache>
            </c:strRef>
          </c:cat>
          <c:val>
            <c:numRef>
              <c:f>'[ריכוז נתונים המערכת הבנקאית לתאריך 31.10.2020 - להפצה פנימית.xlsx]יתרות וביצועים'!$D$15:$D$22</c:f>
              <c:numCache>
                <c:formatCode>#,##0.0</c:formatCode>
                <c:ptCount val="8"/>
                <c:pt idx="0">
                  <c:v>-1.151157633250051</c:v>
                </c:pt>
                <c:pt idx="1">
                  <c:v>-5.6838202572698151</c:v>
                </c:pt>
                <c:pt idx="2">
                  <c:v>0.52380255901246642</c:v>
                </c:pt>
                <c:pt idx="3">
                  <c:v>1.0034568572200442</c:v>
                </c:pt>
                <c:pt idx="4">
                  <c:v>-0.24352850346252808</c:v>
                </c:pt>
                <c:pt idx="5">
                  <c:v>-0.22946879828663214</c:v>
                </c:pt>
                <c:pt idx="6">
                  <c:v>-1.7502195558459164</c:v>
                </c:pt>
                <c:pt idx="7">
                  <c:v>-1.735369217230982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4-49D8-BE25-4B0CE7C035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46383488"/>
        <c:axId val="546386440"/>
      </c:barChart>
      <c:catAx>
        <c:axId val="546383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46386440"/>
        <c:crosses val="autoZero"/>
        <c:auto val="1"/>
        <c:lblAlgn val="ctr"/>
        <c:lblOffset val="100"/>
        <c:noMultiLvlLbl val="0"/>
      </c:catAx>
      <c:valAx>
        <c:axId val="546386440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5463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b="1">
                <a:latin typeface="David" panose="020E0502060401010101" pitchFamily="34" charset="-79"/>
                <a:cs typeface="David" panose="020E0502060401010101" pitchFamily="34" charset="-79"/>
              </a:rPr>
              <a:t>שינוי ביתרת האשראי לעסקים קטנים</a:t>
            </a:r>
          </a:p>
          <a:p>
            <a:pPr>
              <a:defRPr/>
            </a:pPr>
            <a:r>
              <a:rPr lang="he-IL" sz="1100" b="0">
                <a:latin typeface="David" panose="020E0502060401010101" pitchFamily="34" charset="-79"/>
                <a:cs typeface="David" panose="020E0502060401010101" pitchFamily="34" charset="-79"/>
              </a:rPr>
              <a:t>מיליארדי שקלים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'[ריכוז נתונים המערכת הבנקאית לתאריך 31.10.2020 - להפצה פנימית.xlsx]יתרות וביצועים'!$F$2</c:f>
              <c:strCache>
                <c:ptCount val="1"/>
                <c:pt idx="0">
                  <c:v>עסקים קטנים</c:v>
                </c:pt>
              </c:strCache>
            </c:strRef>
          </c:tx>
          <c:spPr>
            <a:solidFill>
              <a:srgbClr val="CC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'[ריכוז נתונים המערכת הבנקאית לתאריך 31.10.2020 - להפצה פנימית.xlsx]יתרות וביצועים'!$C$15:$C$22</c:f>
              <c:strCache>
                <c:ptCount val="8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</c:v>
                </c:pt>
                <c:pt idx="7">
                  <c:v>אוקטובר</c:v>
                </c:pt>
              </c:strCache>
            </c:strRef>
          </c:cat>
          <c:val>
            <c:numRef>
              <c:f>'[ריכוז נתונים המערכת הבנקאית לתאריך 31.10.2020 - להפצה פנימית.xlsx]יתרות וביצועים'!$F$15:$F$22</c:f>
              <c:numCache>
                <c:formatCode>#,##0.0</c:formatCode>
                <c:ptCount val="8"/>
                <c:pt idx="0">
                  <c:v>-1.0890144904901433</c:v>
                </c:pt>
                <c:pt idx="1">
                  <c:v>-0.77670223235008962</c:v>
                </c:pt>
                <c:pt idx="2">
                  <c:v>2.9014112009400748</c:v>
                </c:pt>
                <c:pt idx="3">
                  <c:v>1.2670261047398554</c:v>
                </c:pt>
                <c:pt idx="4">
                  <c:v>0.52772433856016221</c:v>
                </c:pt>
                <c:pt idx="5">
                  <c:v>5.4572934256484018E-2</c:v>
                </c:pt>
                <c:pt idx="6">
                  <c:v>0.13164779766346157</c:v>
                </c:pt>
                <c:pt idx="7">
                  <c:v>-0.13316629914008615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B-4950-92B5-EF63560EB6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46383488"/>
        <c:axId val="546386440"/>
      </c:barChart>
      <c:catAx>
        <c:axId val="546383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46386440"/>
        <c:crosses val="autoZero"/>
        <c:auto val="1"/>
        <c:lblAlgn val="ctr"/>
        <c:lblOffset val="100"/>
        <c:noMultiLvlLbl val="0"/>
      </c:catAx>
      <c:valAx>
        <c:axId val="546386440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5463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b="1">
                <a:latin typeface="David" panose="020E0502060401010101" pitchFamily="34" charset="-79"/>
                <a:cs typeface="David" panose="020E0502060401010101" pitchFamily="34" charset="-79"/>
              </a:rPr>
              <a:t>שינוי ביתרת האשראי העסקי -מסחרי</a:t>
            </a:r>
          </a:p>
          <a:p>
            <a:pPr>
              <a:defRPr/>
            </a:pPr>
            <a:r>
              <a:rPr lang="he-IL" sz="1100" b="0">
                <a:latin typeface="David" panose="020E0502060401010101" pitchFamily="34" charset="-79"/>
                <a:cs typeface="David" panose="020E0502060401010101" pitchFamily="34" charset="-79"/>
              </a:rPr>
              <a:t>מיליארדי שקלים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'[ריכוז נתונים המערכת הבנקאית לתאריך 31.10.2020 - להפצה פנימית.xlsx]יתרות וביצועים'!$G$2</c:f>
              <c:strCache>
                <c:ptCount val="1"/>
                <c:pt idx="0">
                  <c:v>עסקי מסחרי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'[ריכוז נתונים המערכת הבנקאית לתאריך 31.10.2020 - להפצה פנימית.xlsx]יתרות וביצועים'!$C$15:$C$22</c:f>
              <c:strCache>
                <c:ptCount val="8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</c:v>
                </c:pt>
                <c:pt idx="7">
                  <c:v>אוקטובר</c:v>
                </c:pt>
              </c:strCache>
            </c:strRef>
          </c:cat>
          <c:val>
            <c:numRef>
              <c:f>'[ריכוז נתונים המערכת הבנקאית לתאריך 31.10.2020 - להפצה פנימית.xlsx]יתרות וביצועים'!$G$15:$G$22</c:f>
              <c:numCache>
                <c:formatCode>#,##0.0</c:formatCode>
                <c:ptCount val="8"/>
                <c:pt idx="0">
                  <c:v>22.795176393178735</c:v>
                </c:pt>
                <c:pt idx="1">
                  <c:v>-0.25509544788667426</c:v>
                </c:pt>
                <c:pt idx="2">
                  <c:v>-6.6640024795534032</c:v>
                </c:pt>
                <c:pt idx="3">
                  <c:v>-5.2615324371577117</c:v>
                </c:pt>
                <c:pt idx="4">
                  <c:v>-3.0074409038640511</c:v>
                </c:pt>
                <c:pt idx="5">
                  <c:v>3.1412942918713043</c:v>
                </c:pt>
                <c:pt idx="6">
                  <c:v>-4.6229903561439869</c:v>
                </c:pt>
                <c:pt idx="7">
                  <c:v>2.6929686885470119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6-48C0-9BE2-BCA7A595DA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46383488"/>
        <c:axId val="546386440"/>
      </c:barChart>
      <c:catAx>
        <c:axId val="546383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46386440"/>
        <c:crosses val="autoZero"/>
        <c:auto val="1"/>
        <c:lblAlgn val="ctr"/>
        <c:lblOffset val="100"/>
        <c:noMultiLvlLbl val="0"/>
      </c:catAx>
      <c:valAx>
        <c:axId val="546386440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5463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109913507208391E-2"/>
          <c:y val="1.719416303088565E-2"/>
          <c:w val="0.92735618190684399"/>
          <c:h val="0.75445286457583227"/>
        </c:manualLayout>
      </c:layout>
      <c:lineChart>
        <c:grouping val="standard"/>
        <c:varyColors val="0"/>
        <c:ser>
          <c:idx val="0"/>
          <c:order val="0"/>
          <c:tx>
            <c:strRef>
              <c:f>'[גרפים להודעת הריבית - קורונה - חדש.xlsx]איור 11 נתונים'!$B$1</c:f>
              <c:strCache>
                <c:ptCount val="1"/>
                <c:pt idx="0">
                  <c:v>צרכני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11 נתונים'!$A$2:$A$32</c:f>
              <c:numCache>
                <c:formatCode>dd\.mm</c:formatCode>
                <c:ptCount val="31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</c:numCache>
            </c:numRef>
          </c:cat>
          <c:val>
            <c:numRef>
              <c:f>'[גרפים להודעת הריבית - קורונה - חדש.xlsx]איור 11 נתונים'!$B$2:$B$32</c:f>
              <c:numCache>
                <c:formatCode>0.0%</c:formatCode>
                <c:ptCount val="31"/>
                <c:pt idx="0">
                  <c:v>4.9847397829028299E-2</c:v>
                </c:pt>
                <c:pt idx="1">
                  <c:v>4.8138814038386803E-2</c:v>
                </c:pt>
                <c:pt idx="2">
                  <c:v>4.7385405658520001E-2</c:v>
                </c:pt>
                <c:pt idx="3">
                  <c:v>4.5695659823886001E-2</c:v>
                </c:pt>
                <c:pt idx="4">
                  <c:v>4.8566084980640099E-2</c:v>
                </c:pt>
                <c:pt idx="5">
                  <c:v>4.5787390380736002E-2</c:v>
                </c:pt>
                <c:pt idx="6">
                  <c:v>4.8673935090699401E-2</c:v>
                </c:pt>
                <c:pt idx="7">
                  <c:v>4.9771026588976197E-2</c:v>
                </c:pt>
                <c:pt idx="8">
                  <c:v>4.7367988894900202E-2</c:v>
                </c:pt>
                <c:pt idx="9">
                  <c:v>4.3320274364047097E-2</c:v>
                </c:pt>
                <c:pt idx="10">
                  <c:v>4.6877252259376001E-2</c:v>
                </c:pt>
                <c:pt idx="11">
                  <c:v>4.8372123320848698E-2</c:v>
                </c:pt>
                <c:pt idx="12">
                  <c:v>4.924167900326E-2</c:v>
                </c:pt>
                <c:pt idx="13">
                  <c:v>4.6886397958934803E-2</c:v>
                </c:pt>
                <c:pt idx="14">
                  <c:v>4.8270656806495602E-2</c:v>
                </c:pt>
                <c:pt idx="15">
                  <c:v>4.8938169335896897E-2</c:v>
                </c:pt>
                <c:pt idx="16">
                  <c:v>4.7500000000000001E-2</c:v>
                </c:pt>
                <c:pt idx="17">
                  <c:v>4.5400000000000003E-2</c:v>
                </c:pt>
                <c:pt idx="18">
                  <c:v>4.6100000000000002E-2</c:v>
                </c:pt>
                <c:pt idx="19">
                  <c:v>4.6899999999999997E-2</c:v>
                </c:pt>
                <c:pt idx="20">
                  <c:v>4.5900000000000003E-2</c:v>
                </c:pt>
                <c:pt idx="21">
                  <c:v>4.5199999999999997E-2</c:v>
                </c:pt>
                <c:pt idx="22">
                  <c:v>4.5699999999999998E-2</c:v>
                </c:pt>
                <c:pt idx="23">
                  <c:v>4.6541928302653003E-2</c:v>
                </c:pt>
                <c:pt idx="24">
                  <c:v>4.7217475277499497E-2</c:v>
                </c:pt>
                <c:pt idx="25">
                  <c:v>4.7051111494484099E-2</c:v>
                </c:pt>
                <c:pt idx="26">
                  <c:v>4.9411185117204402E-2</c:v>
                </c:pt>
                <c:pt idx="27">
                  <c:v>4.7968747295998801E-2</c:v>
                </c:pt>
                <c:pt idx="28">
                  <c:v>4.6338306330974799E-2</c:v>
                </c:pt>
                <c:pt idx="29">
                  <c:v>4.6880766809028002E-2</c:v>
                </c:pt>
                <c:pt idx="30">
                  <c:v>4.7476928342430703E-2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B2-49BD-85FA-57872316C635}"/>
            </c:ext>
          </c:extLst>
        </c:ser>
        <c:ser>
          <c:idx val="1"/>
          <c:order val="1"/>
          <c:tx>
            <c:strRef>
              <c:f>'[גרפים להודעת הריבית - קורונה - חדש.xlsx]איור 11 נתונים'!$C$1</c:f>
              <c:strCache>
                <c:ptCount val="1"/>
                <c:pt idx="0">
                  <c:v>דיור-לא צמוד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11 נתונים'!$A$2:$A$32</c:f>
              <c:numCache>
                <c:formatCode>dd\.mm</c:formatCode>
                <c:ptCount val="31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</c:numCache>
            </c:numRef>
          </c:cat>
          <c:val>
            <c:numRef>
              <c:f>'[גרפים להודעת הריבית - קורונה - חדש.xlsx]איור 11 נתונים'!$C$2:$C$32</c:f>
              <c:numCache>
                <c:formatCode>0.0%</c:formatCode>
                <c:ptCount val="31"/>
                <c:pt idx="0">
                  <c:v>2.4565236786079799E-2</c:v>
                </c:pt>
                <c:pt idx="1">
                  <c:v>2.4828779767908499E-2</c:v>
                </c:pt>
                <c:pt idx="2">
                  <c:v>2.5307365063859E-2</c:v>
                </c:pt>
                <c:pt idx="3">
                  <c:v>2.61374175969472E-2</c:v>
                </c:pt>
                <c:pt idx="4">
                  <c:v>2.5733498333651902E-2</c:v>
                </c:pt>
                <c:pt idx="5">
                  <c:v>2.5347149580504599E-2</c:v>
                </c:pt>
                <c:pt idx="6">
                  <c:v>2.5487435552697599E-2</c:v>
                </c:pt>
                <c:pt idx="7">
                  <c:v>2.54659210708242E-2</c:v>
                </c:pt>
                <c:pt idx="8">
                  <c:v>2.5231188756003699E-2</c:v>
                </c:pt>
                <c:pt idx="9">
                  <c:v>2.533803249183E-2</c:v>
                </c:pt>
                <c:pt idx="10">
                  <c:v>2.6017733061794099E-2</c:v>
                </c:pt>
                <c:pt idx="11">
                  <c:v>2.5659762500181801E-2</c:v>
                </c:pt>
                <c:pt idx="12">
                  <c:v>2.54190907009097E-2</c:v>
                </c:pt>
                <c:pt idx="13">
                  <c:v>2.50887256704065E-2</c:v>
                </c:pt>
                <c:pt idx="14">
                  <c:v>2.5003504226391901E-2</c:v>
                </c:pt>
                <c:pt idx="15">
                  <c:v>2.4540521661279902E-2</c:v>
                </c:pt>
                <c:pt idx="16">
                  <c:v>2.4500000000000001E-2</c:v>
                </c:pt>
                <c:pt idx="17">
                  <c:v>2.4199999999999999E-2</c:v>
                </c:pt>
                <c:pt idx="18">
                  <c:v>2.4500000000000001E-2</c:v>
                </c:pt>
                <c:pt idx="19">
                  <c:v>2.3800000000000002E-2</c:v>
                </c:pt>
                <c:pt idx="20">
                  <c:v>2.4E-2</c:v>
                </c:pt>
                <c:pt idx="21">
                  <c:v>2.3900000000000001E-2</c:v>
                </c:pt>
                <c:pt idx="22">
                  <c:v>2.3800000000000002E-2</c:v>
                </c:pt>
                <c:pt idx="23">
                  <c:v>2.4205272930657801E-2</c:v>
                </c:pt>
                <c:pt idx="24">
                  <c:v>2.3723796787943601E-2</c:v>
                </c:pt>
                <c:pt idx="25">
                  <c:v>2.40865739040481E-2</c:v>
                </c:pt>
                <c:pt idx="26">
                  <c:v>2.3701426772971001E-2</c:v>
                </c:pt>
                <c:pt idx="27">
                  <c:v>2.3774672729870099E-2</c:v>
                </c:pt>
                <c:pt idx="28">
                  <c:v>2.3943925973189902E-2</c:v>
                </c:pt>
                <c:pt idx="29">
                  <c:v>2.41729187514232E-2</c:v>
                </c:pt>
                <c:pt idx="30">
                  <c:v>2.3747979201309999E-2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B2-49BD-85FA-57872316C635}"/>
            </c:ext>
          </c:extLst>
        </c:ser>
        <c:ser>
          <c:idx val="2"/>
          <c:order val="2"/>
          <c:tx>
            <c:strRef>
              <c:f>'[גרפים להודעת הריבית - קורונה - חדש.xlsx]איור 11 נתונים'!$D$1</c:f>
              <c:strCache>
                <c:ptCount val="1"/>
                <c:pt idx="0">
                  <c:v>עסקים קטנים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11 נתונים'!$A$2:$A$32</c:f>
              <c:numCache>
                <c:formatCode>dd\.mm</c:formatCode>
                <c:ptCount val="31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</c:numCache>
            </c:numRef>
          </c:cat>
          <c:val>
            <c:numRef>
              <c:f>'[גרפים להודעת הריבית - קורונה - חדש.xlsx]איור 11 נתונים'!$D$2:$D$32</c:f>
              <c:numCache>
                <c:formatCode>0.0%</c:formatCode>
                <c:ptCount val="31"/>
                <c:pt idx="0">
                  <c:v>4.9959931258373197E-2</c:v>
                </c:pt>
                <c:pt idx="1">
                  <c:v>4.8773307588508598E-2</c:v>
                </c:pt>
                <c:pt idx="2">
                  <c:v>4.7075434953262503E-2</c:v>
                </c:pt>
                <c:pt idx="3">
                  <c:v>4.5241473272192703E-2</c:v>
                </c:pt>
                <c:pt idx="4">
                  <c:v>3.8276721356761398E-2</c:v>
                </c:pt>
                <c:pt idx="5">
                  <c:v>3.8246100450854498E-2</c:v>
                </c:pt>
                <c:pt idx="6">
                  <c:v>3.9204279070750199E-2</c:v>
                </c:pt>
                <c:pt idx="7">
                  <c:v>3.8563904424857597E-2</c:v>
                </c:pt>
                <c:pt idx="8">
                  <c:v>3.9133978748465699E-2</c:v>
                </c:pt>
                <c:pt idx="9">
                  <c:v>3.8296867545132902E-2</c:v>
                </c:pt>
                <c:pt idx="10">
                  <c:v>4.0941492959304E-2</c:v>
                </c:pt>
                <c:pt idx="11">
                  <c:v>4.2672253998092199E-2</c:v>
                </c:pt>
                <c:pt idx="12">
                  <c:v>4.2032293851616803E-2</c:v>
                </c:pt>
                <c:pt idx="13">
                  <c:v>4.2470898799438397E-2</c:v>
                </c:pt>
                <c:pt idx="14">
                  <c:v>4.4779728284800598E-2</c:v>
                </c:pt>
                <c:pt idx="15">
                  <c:v>4.4877281217876E-2</c:v>
                </c:pt>
                <c:pt idx="16">
                  <c:v>4.4200000000000003E-2</c:v>
                </c:pt>
                <c:pt idx="17">
                  <c:v>4.2799999999999998E-2</c:v>
                </c:pt>
                <c:pt idx="18">
                  <c:v>4.4400000000000002E-2</c:v>
                </c:pt>
                <c:pt idx="19">
                  <c:v>4.41E-2</c:v>
                </c:pt>
                <c:pt idx="20">
                  <c:v>4.2900000000000001E-2</c:v>
                </c:pt>
                <c:pt idx="21">
                  <c:v>4.3799999999999999E-2</c:v>
                </c:pt>
                <c:pt idx="22">
                  <c:v>4.4200000000000003E-2</c:v>
                </c:pt>
                <c:pt idx="23">
                  <c:v>4.47814724412871E-2</c:v>
                </c:pt>
                <c:pt idx="24">
                  <c:v>4.4140045730309503E-2</c:v>
                </c:pt>
                <c:pt idx="25">
                  <c:v>4.3312540884895397E-2</c:v>
                </c:pt>
                <c:pt idx="26">
                  <c:v>4.5435787077567298E-2</c:v>
                </c:pt>
                <c:pt idx="27">
                  <c:v>4.1761755671597602E-2</c:v>
                </c:pt>
                <c:pt idx="28">
                  <c:v>4.19498897348193E-2</c:v>
                </c:pt>
                <c:pt idx="29">
                  <c:v>4.3998542623199299E-2</c:v>
                </c:pt>
                <c:pt idx="30">
                  <c:v>4.3319788987919598E-2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B2-49BD-85FA-57872316C635}"/>
            </c:ext>
          </c:extLst>
        </c:ser>
        <c:ser>
          <c:idx val="3"/>
          <c:order val="3"/>
          <c:tx>
            <c:strRef>
              <c:f>'[גרפים להודעת הריבית - קורונה - חדש.xlsx]איור 11 נתונים'!$E$1</c:f>
              <c:strCache>
                <c:ptCount val="1"/>
                <c:pt idx="0">
                  <c:v>עסקי מסחרי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11 נתונים'!$A$2:$A$32</c:f>
              <c:numCache>
                <c:formatCode>dd\.mm</c:formatCode>
                <c:ptCount val="31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</c:numCache>
            </c:numRef>
          </c:cat>
          <c:val>
            <c:numRef>
              <c:f>'[גרפים להודעת הריבית - קורונה - חדש.xlsx]איור 11 נתונים'!$E$2:$E$32</c:f>
              <c:numCache>
                <c:formatCode>0.0%</c:formatCode>
                <c:ptCount val="31"/>
                <c:pt idx="0">
                  <c:v>2.3610772243083701E-2</c:v>
                </c:pt>
                <c:pt idx="1">
                  <c:v>2.4322387167035001E-2</c:v>
                </c:pt>
                <c:pt idx="2">
                  <c:v>2.5867829913654501E-2</c:v>
                </c:pt>
                <c:pt idx="3">
                  <c:v>2.3416274860620898E-2</c:v>
                </c:pt>
                <c:pt idx="4">
                  <c:v>2.4297084982943799E-2</c:v>
                </c:pt>
                <c:pt idx="5">
                  <c:v>2.36069284940316E-2</c:v>
                </c:pt>
                <c:pt idx="6">
                  <c:v>2.4893967653041402E-2</c:v>
                </c:pt>
                <c:pt idx="7">
                  <c:v>2.3302590851094401E-2</c:v>
                </c:pt>
                <c:pt idx="8">
                  <c:v>2.4300305773838599E-2</c:v>
                </c:pt>
                <c:pt idx="9">
                  <c:v>2.3962421479589401E-2</c:v>
                </c:pt>
                <c:pt idx="10">
                  <c:v>2.2580382794335298E-2</c:v>
                </c:pt>
                <c:pt idx="11">
                  <c:v>2.1333906912400401E-2</c:v>
                </c:pt>
                <c:pt idx="12">
                  <c:v>2.2381896004472601E-2</c:v>
                </c:pt>
                <c:pt idx="13">
                  <c:v>2.41477044408616E-2</c:v>
                </c:pt>
                <c:pt idx="14">
                  <c:v>2.1365803416599501E-2</c:v>
                </c:pt>
                <c:pt idx="15">
                  <c:v>2.5089371799418701E-2</c:v>
                </c:pt>
                <c:pt idx="16">
                  <c:v>2.2700000000000001E-2</c:v>
                </c:pt>
                <c:pt idx="17">
                  <c:v>2.2499999999999999E-2</c:v>
                </c:pt>
                <c:pt idx="18">
                  <c:v>2.3099999999999999E-2</c:v>
                </c:pt>
                <c:pt idx="19">
                  <c:v>2.35E-2</c:v>
                </c:pt>
                <c:pt idx="20">
                  <c:v>2.3599999999999999E-2</c:v>
                </c:pt>
                <c:pt idx="21">
                  <c:v>2.41E-2</c:v>
                </c:pt>
                <c:pt idx="22">
                  <c:v>2.2800000000000001E-2</c:v>
                </c:pt>
                <c:pt idx="23">
                  <c:v>2.18442149462937E-2</c:v>
                </c:pt>
                <c:pt idx="24">
                  <c:v>2.3414446576442E-2</c:v>
                </c:pt>
                <c:pt idx="25">
                  <c:v>2.29578674409943E-2</c:v>
                </c:pt>
                <c:pt idx="26">
                  <c:v>2.16277556349459E-2</c:v>
                </c:pt>
                <c:pt idx="27">
                  <c:v>2.24492023553645E-2</c:v>
                </c:pt>
                <c:pt idx="28">
                  <c:v>2.3355987020980899E-2</c:v>
                </c:pt>
                <c:pt idx="29">
                  <c:v>2.23623909619525E-2</c:v>
                </c:pt>
                <c:pt idx="30">
                  <c:v>2.15443347755577E-2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B2-49BD-85FA-57872316C635}"/>
            </c:ext>
          </c:extLst>
        </c:ser>
        <c:ser>
          <c:idx val="4"/>
          <c:order val="4"/>
          <c:tx>
            <c:strRef>
              <c:f>'[גרפים להודעת הריבית - קורונה - חדש.xlsx]איור 11 נתונים'!$F$1</c:f>
              <c:strCache>
                <c:ptCount val="1"/>
                <c:pt idx="0">
                  <c:v>דיור-צמוד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11 נתונים'!$A$2:$A$32</c:f>
              <c:numCache>
                <c:formatCode>dd\.mm</c:formatCode>
                <c:ptCount val="31"/>
                <c:pt idx="0">
                  <c:v>43890.083333333336</c:v>
                </c:pt>
                <c:pt idx="1">
                  <c:v>43921.125</c:v>
                </c:pt>
                <c:pt idx="2">
                  <c:v>43927.125</c:v>
                </c:pt>
                <c:pt idx="3">
                  <c:v>43941.125</c:v>
                </c:pt>
                <c:pt idx="4">
                  <c:v>43947.125</c:v>
                </c:pt>
                <c:pt idx="5">
                  <c:v>43951.125</c:v>
                </c:pt>
                <c:pt idx="6">
                  <c:v>43959.125</c:v>
                </c:pt>
                <c:pt idx="7">
                  <c:v>43966.125</c:v>
                </c:pt>
                <c:pt idx="8">
                  <c:v>43973.125</c:v>
                </c:pt>
                <c:pt idx="9">
                  <c:v>43982.125</c:v>
                </c:pt>
                <c:pt idx="10">
                  <c:v>43987.125</c:v>
                </c:pt>
                <c:pt idx="11">
                  <c:v>43994.125</c:v>
                </c:pt>
                <c:pt idx="12">
                  <c:v>44001.125</c:v>
                </c:pt>
                <c:pt idx="13">
                  <c:v>44012.125</c:v>
                </c:pt>
                <c:pt idx="14">
                  <c:v>44022.125</c:v>
                </c:pt>
                <c:pt idx="15">
                  <c:v>44029.125</c:v>
                </c:pt>
                <c:pt idx="16">
                  <c:v>44036.125</c:v>
                </c:pt>
                <c:pt idx="17">
                  <c:v>44043.125</c:v>
                </c:pt>
                <c:pt idx="18">
                  <c:v>44050.125</c:v>
                </c:pt>
                <c:pt idx="19">
                  <c:v>44057.125</c:v>
                </c:pt>
                <c:pt idx="20">
                  <c:v>44064.125</c:v>
                </c:pt>
                <c:pt idx="21">
                  <c:v>44074.125</c:v>
                </c:pt>
                <c:pt idx="22">
                  <c:v>44078.125</c:v>
                </c:pt>
                <c:pt idx="23">
                  <c:v>44085.125</c:v>
                </c:pt>
                <c:pt idx="24">
                  <c:v>44092.125</c:v>
                </c:pt>
                <c:pt idx="25">
                  <c:v>44104.125</c:v>
                </c:pt>
                <c:pt idx="26">
                  <c:v>44120.125</c:v>
                </c:pt>
                <c:pt idx="27">
                  <c:v>44127.125</c:v>
                </c:pt>
                <c:pt idx="28">
                  <c:v>44135.083333333336</c:v>
                </c:pt>
                <c:pt idx="29">
                  <c:v>44141.083333333336</c:v>
                </c:pt>
                <c:pt idx="30">
                  <c:v>44148.083333333336</c:v>
                </c:pt>
              </c:numCache>
            </c:numRef>
          </c:cat>
          <c:val>
            <c:numRef>
              <c:f>'[גרפים להודעת הריבית - קורונה - חדש.xlsx]איור 11 נתונים'!$F$2:$F$32</c:f>
              <c:numCache>
                <c:formatCode>0.0%</c:formatCode>
                <c:ptCount val="31"/>
                <c:pt idx="0">
                  <c:v>2.5987346435875299E-2</c:v>
                </c:pt>
                <c:pt idx="1">
                  <c:v>2.78194222093993E-2</c:v>
                </c:pt>
                <c:pt idx="2">
                  <c:v>2.9855258483570402E-2</c:v>
                </c:pt>
                <c:pt idx="3">
                  <c:v>3.1835128341650601E-2</c:v>
                </c:pt>
                <c:pt idx="4">
                  <c:v>3.1870641355189099E-2</c:v>
                </c:pt>
                <c:pt idx="5">
                  <c:v>3.1252595937386697E-2</c:v>
                </c:pt>
                <c:pt idx="6">
                  <c:v>3.12975694918292E-2</c:v>
                </c:pt>
                <c:pt idx="7">
                  <c:v>3.11668836657099E-2</c:v>
                </c:pt>
                <c:pt idx="8">
                  <c:v>3.0854510554497099E-2</c:v>
                </c:pt>
                <c:pt idx="9">
                  <c:v>3.05493030179813E-2</c:v>
                </c:pt>
                <c:pt idx="10">
                  <c:v>3.02472486853573E-2</c:v>
                </c:pt>
                <c:pt idx="11">
                  <c:v>2.9538113769322701E-2</c:v>
                </c:pt>
                <c:pt idx="12">
                  <c:v>2.87772392500787E-2</c:v>
                </c:pt>
                <c:pt idx="13">
                  <c:v>2.8685057253381101E-2</c:v>
                </c:pt>
                <c:pt idx="14">
                  <c:v>2.7748696676249199E-2</c:v>
                </c:pt>
                <c:pt idx="15">
                  <c:v>2.8033784993683E-2</c:v>
                </c:pt>
                <c:pt idx="16">
                  <c:v>2.75E-2</c:v>
                </c:pt>
                <c:pt idx="17">
                  <c:v>2.8199999999999999E-2</c:v>
                </c:pt>
                <c:pt idx="18">
                  <c:v>2.8199999999999999E-2</c:v>
                </c:pt>
                <c:pt idx="19">
                  <c:v>2.8199999999999999E-2</c:v>
                </c:pt>
                <c:pt idx="20">
                  <c:v>2.8400000000000002E-2</c:v>
                </c:pt>
                <c:pt idx="21">
                  <c:v>2.81E-2</c:v>
                </c:pt>
                <c:pt idx="22">
                  <c:v>2.81E-2</c:v>
                </c:pt>
                <c:pt idx="23">
                  <c:v>2.7871713544719401E-2</c:v>
                </c:pt>
                <c:pt idx="24">
                  <c:v>2.7207707688915402E-2</c:v>
                </c:pt>
                <c:pt idx="25">
                  <c:v>2.7488106667646998E-2</c:v>
                </c:pt>
                <c:pt idx="26">
                  <c:v>2.76059143457308E-2</c:v>
                </c:pt>
                <c:pt idx="27">
                  <c:v>2.7869329748065001E-2</c:v>
                </c:pt>
                <c:pt idx="28">
                  <c:v>2.7688080542234501E-2</c:v>
                </c:pt>
                <c:pt idx="29">
                  <c:v>2.8041618447104399E-2</c:v>
                </c:pt>
                <c:pt idx="30">
                  <c:v>2.8055831636406299E-2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B2-49BD-85FA-57872316C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038152"/>
        <c:axId val="500772944"/>
      </c:lineChart>
      <c:dateAx>
        <c:axId val="566038152"/>
        <c:scaling>
          <c:orientation val="minMax"/>
        </c:scaling>
        <c:delete val="0"/>
        <c:axPos val="b"/>
        <c:numFmt formatCode="dd\.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00772944"/>
        <c:crosses val="autoZero"/>
        <c:auto val="1"/>
        <c:lblOffset val="100"/>
        <c:baseTimeUnit val="days"/>
      </c:dateAx>
      <c:valAx>
        <c:axId val="50077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66038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dirty="0"/>
              <a:t>איור </a:t>
            </a:r>
            <a:r>
              <a:rPr lang="he-IL" sz="1800" dirty="0" smtClean="0"/>
              <a:t>3: סקר החברות והמאזן המצרפי של הסקטור העסקי מסקר המגמות</a:t>
            </a:r>
            <a:r>
              <a:rPr lang="he-IL" sz="1800" dirty="0"/>
              <a:t>
</a:t>
            </a:r>
            <a:r>
              <a:rPr lang="he-IL" sz="1800" b="0" dirty="0" smtClean="0"/>
              <a:t>נתונים מנוכי עונתיות, ינואר </a:t>
            </a:r>
            <a:r>
              <a:rPr lang="he-IL" sz="1800" b="0" dirty="0"/>
              <a:t>2013 עד </a:t>
            </a:r>
            <a:r>
              <a:rPr lang="he-IL" sz="1800" b="0" dirty="0" smtClean="0"/>
              <a:t>אוקטובר 2020</a:t>
            </a:r>
            <a:endParaRPr lang="he-IL" sz="2000" b="0" dirty="0"/>
          </a:p>
        </c:rich>
      </c:tx>
      <c:layout>
        <c:manualLayout>
          <c:xMode val="edge"/>
          <c:yMode val="edge"/>
          <c:x val="0.12725063729449926"/>
          <c:y val="5.49180231394842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67413438791003133"/>
        </c:manualLayout>
      </c:layout>
      <c:lineChart>
        <c:grouping val="standard"/>
        <c:varyColors val="0"/>
        <c:ser>
          <c:idx val="1"/>
          <c:order val="1"/>
          <c:tx>
            <c:strRef>
              <c:f>'איור 36 נתונים'!$C$3</c:f>
              <c:strCache>
                <c:ptCount val="1"/>
                <c:pt idx="0">
                  <c:v>מאזן נטו של סקר חברות, רבעוני, מנוכה עונתיות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36 נתונים'!$A$4:$A$100</c:f>
              <c:numCache>
                <c:formatCode>m/d/yyyy</c:formatCode>
                <c:ptCount val="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36 נתונים'!$C$4:$C$100</c:f>
              <c:numCache>
                <c:formatCode>0.00</c:formatCode>
                <c:ptCount val="97"/>
                <c:pt idx="0">
                  <c:v>1.7389836311340332</c:v>
                </c:pt>
                <c:pt idx="1">
                  <c:v>1.7389836311340332</c:v>
                </c:pt>
                <c:pt idx="2">
                  <c:v>1.7389836311340332</c:v>
                </c:pt>
                <c:pt idx="3">
                  <c:v>11.2633056640625</c:v>
                </c:pt>
                <c:pt idx="4">
                  <c:v>11.2633056640625</c:v>
                </c:pt>
                <c:pt idx="5">
                  <c:v>11.2633056640625</c:v>
                </c:pt>
                <c:pt idx="6">
                  <c:v>6.5063395500183105</c:v>
                </c:pt>
                <c:pt idx="7">
                  <c:v>6.5063395500183105</c:v>
                </c:pt>
                <c:pt idx="8">
                  <c:v>6.5063395500183105</c:v>
                </c:pt>
                <c:pt idx="9">
                  <c:v>5.1171884536743164</c:v>
                </c:pt>
                <c:pt idx="10">
                  <c:v>5.1171884536743164</c:v>
                </c:pt>
                <c:pt idx="11">
                  <c:v>5.1171884536743164</c:v>
                </c:pt>
                <c:pt idx="12">
                  <c:v>6.7531113624572754</c:v>
                </c:pt>
                <c:pt idx="13">
                  <c:v>6.7531113624572754</c:v>
                </c:pt>
                <c:pt idx="14">
                  <c:v>6.7531113624572754</c:v>
                </c:pt>
                <c:pt idx="15">
                  <c:v>-5.3000335693359375</c:v>
                </c:pt>
                <c:pt idx="16">
                  <c:v>-5.3000335693359375</c:v>
                </c:pt>
                <c:pt idx="17">
                  <c:v>-5.3000335693359375</c:v>
                </c:pt>
                <c:pt idx="18">
                  <c:v>-14.267081260681152</c:v>
                </c:pt>
                <c:pt idx="19">
                  <c:v>-14.267081260681152</c:v>
                </c:pt>
                <c:pt idx="20">
                  <c:v>-14.267081260681152</c:v>
                </c:pt>
                <c:pt idx="21">
                  <c:v>2.7781329154968262</c:v>
                </c:pt>
                <c:pt idx="22">
                  <c:v>2.7781329154968262</c:v>
                </c:pt>
                <c:pt idx="23">
                  <c:v>2.7781329154968262</c:v>
                </c:pt>
                <c:pt idx="24">
                  <c:v>-1.8314604759216309</c:v>
                </c:pt>
                <c:pt idx="25">
                  <c:v>-1.8314604759216309</c:v>
                </c:pt>
                <c:pt idx="26">
                  <c:v>-1.8314604759216309</c:v>
                </c:pt>
                <c:pt idx="27">
                  <c:v>1.6691933870315552</c:v>
                </c:pt>
                <c:pt idx="28">
                  <c:v>1.6691933870315552</c:v>
                </c:pt>
                <c:pt idx="29">
                  <c:v>1.6691933870315552</c:v>
                </c:pt>
                <c:pt idx="30">
                  <c:v>-2.5217936038970947</c:v>
                </c:pt>
                <c:pt idx="31">
                  <c:v>-2.5217936038970947</c:v>
                </c:pt>
                <c:pt idx="32">
                  <c:v>-2.5217936038970947</c:v>
                </c:pt>
                <c:pt idx="33">
                  <c:v>4.6919608116149902</c:v>
                </c:pt>
                <c:pt idx="34">
                  <c:v>4.6919608116149902</c:v>
                </c:pt>
                <c:pt idx="35">
                  <c:v>4.6919608116149902</c:v>
                </c:pt>
                <c:pt idx="36">
                  <c:v>-4.3060383796691895</c:v>
                </c:pt>
                <c:pt idx="37">
                  <c:v>-4.3060383796691895</c:v>
                </c:pt>
                <c:pt idx="38">
                  <c:v>-4.3060383796691895</c:v>
                </c:pt>
                <c:pt idx="39">
                  <c:v>11.317276954650879</c:v>
                </c:pt>
                <c:pt idx="40">
                  <c:v>11.317276954650879</c:v>
                </c:pt>
                <c:pt idx="41">
                  <c:v>11.317276954650879</c:v>
                </c:pt>
                <c:pt idx="42">
                  <c:v>19.124937057495117</c:v>
                </c:pt>
                <c:pt idx="43">
                  <c:v>19.124937057495117</c:v>
                </c:pt>
                <c:pt idx="44">
                  <c:v>19.124937057495117</c:v>
                </c:pt>
                <c:pt idx="45">
                  <c:v>5.9024229049682617</c:v>
                </c:pt>
                <c:pt idx="46">
                  <c:v>5.9024229049682617</c:v>
                </c:pt>
                <c:pt idx="47">
                  <c:v>5.9024229049682617</c:v>
                </c:pt>
                <c:pt idx="48">
                  <c:v>19.716030120849609</c:v>
                </c:pt>
                <c:pt idx="49">
                  <c:v>19.716030120849609</c:v>
                </c:pt>
                <c:pt idx="50">
                  <c:v>19.716030120849609</c:v>
                </c:pt>
                <c:pt idx="51">
                  <c:v>12.078084945678711</c:v>
                </c:pt>
                <c:pt idx="52">
                  <c:v>12.078084945678711</c:v>
                </c:pt>
                <c:pt idx="53">
                  <c:v>12.078084945678711</c:v>
                </c:pt>
                <c:pt idx="54">
                  <c:v>12.842039108276367</c:v>
                </c:pt>
                <c:pt idx="55">
                  <c:v>12.842039108276367</c:v>
                </c:pt>
                <c:pt idx="56">
                  <c:v>12.842039108276367</c:v>
                </c:pt>
                <c:pt idx="57">
                  <c:v>6.4264497756958008</c:v>
                </c:pt>
                <c:pt idx="58">
                  <c:v>6.4264497756958008</c:v>
                </c:pt>
                <c:pt idx="59">
                  <c:v>6.4264497756958008</c:v>
                </c:pt>
                <c:pt idx="60">
                  <c:v>18.761846542358398</c:v>
                </c:pt>
                <c:pt idx="61">
                  <c:v>18.761846542358398</c:v>
                </c:pt>
                <c:pt idx="62">
                  <c:v>18.761846542358398</c:v>
                </c:pt>
                <c:pt idx="63">
                  <c:v>14.78577709197998</c:v>
                </c:pt>
                <c:pt idx="64">
                  <c:v>14.78577709197998</c:v>
                </c:pt>
                <c:pt idx="65">
                  <c:v>14.78577709197998</c:v>
                </c:pt>
                <c:pt idx="66">
                  <c:v>12.180266380310059</c:v>
                </c:pt>
                <c:pt idx="67">
                  <c:v>12.180266380310059</c:v>
                </c:pt>
                <c:pt idx="68">
                  <c:v>12.180266380310059</c:v>
                </c:pt>
                <c:pt idx="69">
                  <c:v>7.9217338562011719</c:v>
                </c:pt>
                <c:pt idx="70">
                  <c:v>7.9217338562011719</c:v>
                </c:pt>
                <c:pt idx="71">
                  <c:v>7.9217338562011719</c:v>
                </c:pt>
                <c:pt idx="72">
                  <c:v>2.4136354923248291</c:v>
                </c:pt>
                <c:pt idx="73">
                  <c:v>2.4136354923248291</c:v>
                </c:pt>
                <c:pt idx="74">
                  <c:v>2.4136354923248291</c:v>
                </c:pt>
                <c:pt idx="75">
                  <c:v>8.2300052642822266</c:v>
                </c:pt>
                <c:pt idx="76">
                  <c:v>8.2300052642822266</c:v>
                </c:pt>
                <c:pt idx="77">
                  <c:v>8.2300052642822266</c:v>
                </c:pt>
                <c:pt idx="78">
                  <c:v>5.2302918434143066</c:v>
                </c:pt>
                <c:pt idx="79">
                  <c:v>5.2302918434143066</c:v>
                </c:pt>
                <c:pt idx="80">
                  <c:v>5.2302918434143066</c:v>
                </c:pt>
                <c:pt idx="81">
                  <c:v>3.9561915397644043</c:v>
                </c:pt>
                <c:pt idx="82">
                  <c:v>3.9561915397644043</c:v>
                </c:pt>
                <c:pt idx="83">
                  <c:v>3.9561915397644043</c:v>
                </c:pt>
                <c:pt idx="84">
                  <c:v>-30.026798248291016</c:v>
                </c:pt>
                <c:pt idx="85">
                  <c:v>-30.026798248291016</c:v>
                </c:pt>
                <c:pt idx="86">
                  <c:v>-30.026798248291016</c:v>
                </c:pt>
                <c:pt idx="87">
                  <c:v>-46.926677703857422</c:v>
                </c:pt>
                <c:pt idx="88">
                  <c:v>-46.926677703857422</c:v>
                </c:pt>
                <c:pt idx="89">
                  <c:v>-46.926677703857422</c:v>
                </c:pt>
                <c:pt idx="90">
                  <c:v>-16.810335159301758</c:v>
                </c:pt>
                <c:pt idx="91">
                  <c:v>-16.810335159301758</c:v>
                </c:pt>
                <c:pt idx="92">
                  <c:v>-16.810335159301758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9-471C-BEDE-CE0A3FB78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13888"/>
        <c:axId val="232240256"/>
      </c:lineChart>
      <c:lineChart>
        <c:grouping val="standard"/>
        <c:varyColors val="0"/>
        <c:ser>
          <c:idx val="2"/>
          <c:order val="0"/>
          <c:tx>
            <c:strRef>
              <c:f>'איור 36 נתונים'!$B$3</c:f>
              <c:strCache>
                <c:ptCount val="1"/>
                <c:pt idx="0">
                  <c:v>המאזן המצרפי מתוך סקר המגמות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36 נתונים'!$A$4:$A$100</c:f>
              <c:numCache>
                <c:formatCode>m/d/yyyy</c:formatCode>
                <c:ptCount val="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36 נתונים'!$B$4:$B$100</c:f>
              <c:numCache>
                <c:formatCode>0.00</c:formatCode>
                <c:ptCount val="97"/>
                <c:pt idx="0">
                  <c:v>4.3997933681000001</c:v>
                </c:pt>
                <c:pt idx="1">
                  <c:v>3.3110712188</c:v>
                </c:pt>
                <c:pt idx="2">
                  <c:v>3.2116943965</c:v>
                </c:pt>
                <c:pt idx="3">
                  <c:v>2.8777313111999998</c:v>
                </c:pt>
                <c:pt idx="4">
                  <c:v>2.4249017371999999</c:v>
                </c:pt>
                <c:pt idx="5">
                  <c:v>2.5345598884</c:v>
                </c:pt>
                <c:pt idx="6">
                  <c:v>2.3054989519000002</c:v>
                </c:pt>
                <c:pt idx="7">
                  <c:v>4.6311589213</c:v>
                </c:pt>
                <c:pt idx="8">
                  <c:v>4.4699639542999998</c:v>
                </c:pt>
                <c:pt idx="9">
                  <c:v>5.1296633787000001</c:v>
                </c:pt>
                <c:pt idx="10">
                  <c:v>5.1907562273999996</c:v>
                </c:pt>
                <c:pt idx="11">
                  <c:v>3.9254519912000001</c:v>
                </c:pt>
                <c:pt idx="12">
                  <c:v>4.8865594119000004</c:v>
                </c:pt>
                <c:pt idx="13">
                  <c:v>2.3117261711000001</c:v>
                </c:pt>
                <c:pt idx="14">
                  <c:v>1.5416728042000001</c:v>
                </c:pt>
                <c:pt idx="15">
                  <c:v>2.0036546872000001</c:v>
                </c:pt>
                <c:pt idx="16">
                  <c:v>2.0582226702000002</c:v>
                </c:pt>
                <c:pt idx="17">
                  <c:v>4.3315831460999998</c:v>
                </c:pt>
                <c:pt idx="18">
                  <c:v>1.8338997907000001</c:v>
                </c:pt>
                <c:pt idx="19">
                  <c:v>-4.1178168609999997</c:v>
                </c:pt>
                <c:pt idx="20">
                  <c:v>-1.0474490190000001</c:v>
                </c:pt>
                <c:pt idx="21">
                  <c:v>0.97733831810000005</c:v>
                </c:pt>
                <c:pt idx="22">
                  <c:v>0.46058680359999998</c:v>
                </c:pt>
                <c:pt idx="23">
                  <c:v>0.89716144259999997</c:v>
                </c:pt>
                <c:pt idx="24">
                  <c:v>0.83258152060000001</c:v>
                </c:pt>
                <c:pt idx="25">
                  <c:v>1.6552363675999999</c:v>
                </c:pt>
                <c:pt idx="26">
                  <c:v>0.66403849150000005</c:v>
                </c:pt>
                <c:pt idx="27">
                  <c:v>0.64485098699999999</c:v>
                </c:pt>
                <c:pt idx="28">
                  <c:v>1.8179915284999999</c:v>
                </c:pt>
                <c:pt idx="29">
                  <c:v>1.8793566611999999</c:v>
                </c:pt>
                <c:pt idx="30">
                  <c:v>3.4963330022000001</c:v>
                </c:pt>
                <c:pt idx="31">
                  <c:v>3.5277162891999998</c:v>
                </c:pt>
                <c:pt idx="32">
                  <c:v>4.5795645787000003</c:v>
                </c:pt>
                <c:pt idx="33">
                  <c:v>1.1877117219</c:v>
                </c:pt>
                <c:pt idx="34">
                  <c:v>2.1572066101999998</c:v>
                </c:pt>
                <c:pt idx="35">
                  <c:v>2.4875029828000002</c:v>
                </c:pt>
                <c:pt idx="36">
                  <c:v>2.3642720663999999</c:v>
                </c:pt>
                <c:pt idx="37">
                  <c:v>1.4653405601</c:v>
                </c:pt>
                <c:pt idx="38">
                  <c:v>2.8792874348000002</c:v>
                </c:pt>
                <c:pt idx="39">
                  <c:v>3.6747448091999999</c:v>
                </c:pt>
                <c:pt idx="40">
                  <c:v>2.837637065</c:v>
                </c:pt>
                <c:pt idx="41">
                  <c:v>2.8098375066000001</c:v>
                </c:pt>
                <c:pt idx="42">
                  <c:v>3.1821334885999999</c:v>
                </c:pt>
                <c:pt idx="43">
                  <c:v>2.2163224766999998</c:v>
                </c:pt>
                <c:pt idx="44">
                  <c:v>3.8441315457999998</c:v>
                </c:pt>
                <c:pt idx="45">
                  <c:v>2.4801039169000001</c:v>
                </c:pt>
                <c:pt idx="46">
                  <c:v>0.1232741177</c:v>
                </c:pt>
                <c:pt idx="47">
                  <c:v>3.6694839639999999</c:v>
                </c:pt>
                <c:pt idx="48">
                  <c:v>3.6411149942000001</c:v>
                </c:pt>
                <c:pt idx="49">
                  <c:v>3.8072751785999999</c:v>
                </c:pt>
                <c:pt idx="50">
                  <c:v>3.8302290053000001</c:v>
                </c:pt>
                <c:pt idx="51">
                  <c:v>4.2561611529999999</c:v>
                </c:pt>
                <c:pt idx="52">
                  <c:v>3.4265421859999998</c:v>
                </c:pt>
                <c:pt idx="53">
                  <c:v>4.6848908220999999</c:v>
                </c:pt>
                <c:pt idx="54">
                  <c:v>4.7952043105</c:v>
                </c:pt>
                <c:pt idx="55">
                  <c:v>4.3215484890999996</c:v>
                </c:pt>
                <c:pt idx="56">
                  <c:v>4.1874544809999996</c:v>
                </c:pt>
                <c:pt idx="57">
                  <c:v>5.2040850331000001</c:v>
                </c:pt>
                <c:pt idx="58">
                  <c:v>5.9019860932999997</c:v>
                </c:pt>
                <c:pt idx="59">
                  <c:v>4.6302617876000003</c:v>
                </c:pt>
                <c:pt idx="60">
                  <c:v>3.6535384189000002</c:v>
                </c:pt>
                <c:pt idx="61">
                  <c:v>3.9686772278000002</c:v>
                </c:pt>
                <c:pt idx="62">
                  <c:v>3.4334708564</c:v>
                </c:pt>
                <c:pt idx="63">
                  <c:v>3.6055054142</c:v>
                </c:pt>
                <c:pt idx="64">
                  <c:v>3.5620709383000002</c:v>
                </c:pt>
                <c:pt idx="65">
                  <c:v>4.1488518384999997</c:v>
                </c:pt>
                <c:pt idx="66">
                  <c:v>3.7885739721</c:v>
                </c:pt>
                <c:pt idx="67">
                  <c:v>4.2168083429000003</c:v>
                </c:pt>
                <c:pt idx="68">
                  <c:v>3.9759341952999998</c:v>
                </c:pt>
                <c:pt idx="69">
                  <c:v>4.1265175503</c:v>
                </c:pt>
                <c:pt idx="70">
                  <c:v>6.2576121622</c:v>
                </c:pt>
                <c:pt idx="71">
                  <c:v>4.4325153882999997</c:v>
                </c:pt>
                <c:pt idx="72">
                  <c:v>4.1122876032000004</c:v>
                </c:pt>
                <c:pt idx="73">
                  <c:v>4.1109247086999998</c:v>
                </c:pt>
                <c:pt idx="74">
                  <c:v>4.2653254067999997</c:v>
                </c:pt>
                <c:pt idx="75">
                  <c:v>4.1325889253000003</c:v>
                </c:pt>
                <c:pt idx="76">
                  <c:v>4.2429832878999996</c:v>
                </c:pt>
                <c:pt idx="77">
                  <c:v>3.6757740501999998</c:v>
                </c:pt>
                <c:pt idx="78">
                  <c:v>4.2851879880999997</c:v>
                </c:pt>
                <c:pt idx="79">
                  <c:v>5.2330243129999996</c:v>
                </c:pt>
                <c:pt idx="80">
                  <c:v>5.7348130661000001</c:v>
                </c:pt>
                <c:pt idx="81">
                  <c:v>4.0364681311000004</c:v>
                </c:pt>
                <c:pt idx="82">
                  <c:v>2.5518213642999998</c:v>
                </c:pt>
                <c:pt idx="83">
                  <c:v>3.5475186840999999</c:v>
                </c:pt>
                <c:pt idx="84">
                  <c:v>4.8718557642000002</c:v>
                </c:pt>
                <c:pt idx="85">
                  <c:v>3.4931130020999999</c:v>
                </c:pt>
                <c:pt idx="86">
                  <c:v>-6.928433418</c:v>
                </c:pt>
                <c:pt idx="87">
                  <c:v>-24.794899539999999</c:v>
                </c:pt>
                <c:pt idx="88">
                  <c:v>-27.176103430000001</c:v>
                </c:pt>
                <c:pt idx="89">
                  <c:v>-14.83054171</c:v>
                </c:pt>
                <c:pt idx="90">
                  <c:v>-8.6445622590000006</c:v>
                </c:pt>
                <c:pt idx="91">
                  <c:v>-6.1063770829999999</c:v>
                </c:pt>
                <c:pt idx="92">
                  <c:v>-7.0764209149999999</c:v>
                </c:pt>
                <c:pt idx="93">
                  <c:v>-9.4708559619999999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9-471C-BEDE-CE0A3FB78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940832"/>
        <c:axId val="779941160"/>
      </c:lineChart>
      <c:dateAx>
        <c:axId val="232213888"/>
        <c:scaling>
          <c:orientation val="minMax"/>
          <c:min val="41305"/>
        </c:scaling>
        <c:delete val="0"/>
        <c:axPos val="b"/>
        <c:numFmt formatCode="mm/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C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13888"/>
        <c:crosses val="autoZero"/>
        <c:crossBetween val="between"/>
      </c:valAx>
      <c:valAx>
        <c:axId val="779941160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4472C4"/>
                </a:solidFill>
              </a:defRPr>
            </a:pPr>
            <a:endParaRPr lang="he-IL"/>
          </a:p>
        </c:txPr>
        <c:crossAx val="779940832"/>
        <c:crosses val="max"/>
        <c:crossBetween val="between"/>
      </c:valAx>
      <c:dateAx>
        <c:axId val="7799408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79941160"/>
        <c:crosses val="autoZero"/>
        <c:auto val="1"/>
        <c:lblOffset val="100"/>
        <c:baseTimeUnit val="month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ayout/>
      <c:overlay val="0"/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25: תחזיות הצמיחה - הממוצע של בתי ההשקעות
</a:t>
            </a: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25 נתונים'!$C$4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2E-49DF-A277-AF87EA5D1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מתפתחות</c:v>
                </c:pt>
              </c:strCache>
            </c:strRef>
          </c:cat>
          <c:val>
            <c:numRef>
              <c:f>'איור 25 נתונים'!$C$5:$C$10</c:f>
              <c:numCache>
                <c:formatCode>0.0</c:formatCode>
                <c:ptCount val="6"/>
                <c:pt idx="0">
                  <c:v>2.2000000000000002</c:v>
                </c:pt>
                <c:pt idx="1">
                  <c:v>1.3</c:v>
                </c:pt>
                <c:pt idx="2">
                  <c:v>0.68</c:v>
                </c:pt>
                <c:pt idx="3">
                  <c:v>6.1</c:v>
                </c:pt>
                <c:pt idx="4">
                  <c:v>2.7959999999999998</c:v>
                </c:pt>
                <c:pt idx="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2E-49DF-A277-AF87EA5D1240}"/>
            </c:ext>
          </c:extLst>
        </c:ser>
        <c:ser>
          <c:idx val="5"/>
          <c:order val="1"/>
          <c:tx>
            <c:strRef>
              <c:f>'איור 25 נתונים'!$D$4</c:f>
              <c:strCache>
                <c:ptCount val="1"/>
                <c:pt idx="0">
                  <c:v>התחזית ל- 2020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מתפתחות</c:v>
                </c:pt>
              </c:strCache>
            </c:strRef>
          </c:cat>
          <c:val>
            <c:numRef>
              <c:f>'איור 25 נתונים'!$D$5:$D$10</c:f>
              <c:numCache>
                <c:formatCode>0.0</c:formatCode>
                <c:ptCount val="6"/>
                <c:pt idx="0">
                  <c:v>-3.6</c:v>
                </c:pt>
                <c:pt idx="1">
                  <c:v>-7.3</c:v>
                </c:pt>
                <c:pt idx="2">
                  <c:v>-5.3</c:v>
                </c:pt>
                <c:pt idx="3">
                  <c:v>2</c:v>
                </c:pt>
                <c:pt idx="4">
                  <c:v>-3.9</c:v>
                </c:pt>
                <c:pt idx="5">
                  <c:v>-0.79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2E-49DF-A277-AF87EA5D1240}"/>
            </c:ext>
          </c:extLst>
        </c:ser>
        <c:ser>
          <c:idx val="6"/>
          <c:order val="2"/>
          <c:tx>
            <c:strRef>
              <c:f>'איור 25 נתונים'!$E$4</c:f>
              <c:strCache>
                <c:ptCount val="1"/>
                <c:pt idx="0">
                  <c:v>התחזית ל- 2021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מתפתחות</c:v>
                </c:pt>
              </c:strCache>
            </c:strRef>
          </c:cat>
          <c:val>
            <c:numRef>
              <c:f>'איור 25 נתונים'!$E$5:$E$10</c:f>
              <c:numCache>
                <c:formatCode>0.0</c:formatCode>
                <c:ptCount val="6"/>
                <c:pt idx="0">
                  <c:v>3.8</c:v>
                </c:pt>
                <c:pt idx="1">
                  <c:v>4.5999999999999996</c:v>
                </c:pt>
                <c:pt idx="2">
                  <c:v>2.5</c:v>
                </c:pt>
                <c:pt idx="3">
                  <c:v>8.1999999999999993</c:v>
                </c:pt>
                <c:pt idx="4">
                  <c:v>5.15</c:v>
                </c:pt>
                <c:pt idx="5">
                  <c:v>4.9800000000000004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2E-49DF-A277-AF87EA5D12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234284160"/>
        <c:axId val="234285696"/>
      </c:barChart>
      <c:catAx>
        <c:axId val="23428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he-IL"/>
          </a:p>
        </c:txPr>
        <c:crossAx val="234285696"/>
        <c:crossesAt val="0"/>
        <c:auto val="0"/>
        <c:lblAlgn val="ctr"/>
        <c:lblOffset val="100"/>
        <c:noMultiLvlLbl val="0"/>
      </c:catAx>
      <c:valAx>
        <c:axId val="234285696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23428416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26: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אוגוסט 2020</a:t>
            </a:r>
            <a:endParaRPr lang="he-IL" sz="2000" b="0" dirty="0"/>
          </a:p>
        </c:rich>
      </c:tx>
      <c:layout>
        <c:manualLayout>
          <c:xMode val="edge"/>
          <c:yMode val="edge"/>
          <c:x val="0.238211136107986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670416197969E-2"/>
          <c:y val="0.13809386253525616"/>
          <c:w val="0.90037895211921448"/>
          <c:h val="0.58981229535114221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</c:numCache>
            </c:numRef>
          </c:cat>
          <c:val>
            <c:numRef>
              <c:f>'איור 17 נתונים'!$B$4:$B$251</c:f>
              <c:numCache>
                <c:formatCode>0.00</c:formatCode>
                <c:ptCount val="248"/>
                <c:pt idx="0">
                  <c:v>-5.2190319666768676</c:v>
                </c:pt>
                <c:pt idx="1">
                  <c:v>-5.1954691817096776</c:v>
                </c:pt>
                <c:pt idx="2">
                  <c:v>-4.2212568422284154</c:v>
                </c:pt>
                <c:pt idx="3">
                  <c:v>-2.4223145043053007</c:v>
                </c:pt>
                <c:pt idx="4">
                  <c:v>-0.50410249158356901</c:v>
                </c:pt>
                <c:pt idx="5">
                  <c:v>0.57133977594094887</c:v>
                </c:pt>
                <c:pt idx="6">
                  <c:v>2.0517552398256145</c:v>
                </c:pt>
                <c:pt idx="7">
                  <c:v>3.3470767584414807</c:v>
                </c:pt>
                <c:pt idx="8">
                  <c:v>4.6543086631412267</c:v>
                </c:pt>
                <c:pt idx="9">
                  <c:v>6.1836838984608455</c:v>
                </c:pt>
                <c:pt idx="10">
                  <c:v>6.4534644219067294</c:v>
                </c:pt>
                <c:pt idx="11">
                  <c:v>7.4368612410520285</c:v>
                </c:pt>
                <c:pt idx="12">
                  <c:v>7.423683972654227</c:v>
                </c:pt>
                <c:pt idx="13">
                  <c:v>7.9865606480290285</c:v>
                </c:pt>
                <c:pt idx="14">
                  <c:v>7.3519218273709219</c:v>
                </c:pt>
                <c:pt idx="15">
                  <c:v>6.7006794936395719</c:v>
                </c:pt>
                <c:pt idx="16">
                  <c:v>5.6316515115856891</c:v>
                </c:pt>
                <c:pt idx="17">
                  <c:v>5.4348246539438039</c:v>
                </c:pt>
                <c:pt idx="18">
                  <c:v>4.543085571157901</c:v>
                </c:pt>
                <c:pt idx="19">
                  <c:v>4.349653722067881</c:v>
                </c:pt>
                <c:pt idx="20">
                  <c:v>3.3933443589121648</c:v>
                </c:pt>
                <c:pt idx="21">
                  <c:v>4.1121029848164348</c:v>
                </c:pt>
                <c:pt idx="22">
                  <c:v>5.1626370717518189</c:v>
                </c:pt>
                <c:pt idx="23">
                  <c:v>6.2931313555766533</c:v>
                </c:pt>
                <c:pt idx="24">
                  <c:v>7.8063790848078352</c:v>
                </c:pt>
                <c:pt idx="25">
                  <c:v>7.7463097392329372</c:v>
                </c:pt>
                <c:pt idx="26">
                  <c:v>8.9120045345246535</c:v>
                </c:pt>
                <c:pt idx="27">
                  <c:v>9.065872103203553</c:v>
                </c:pt>
                <c:pt idx="28">
                  <c:v>10.371945793466587</c:v>
                </c:pt>
                <c:pt idx="29">
                  <c:v>10.979848210078092</c:v>
                </c:pt>
                <c:pt idx="30">
                  <c:v>12.079036165953072</c:v>
                </c:pt>
                <c:pt idx="31">
                  <c:v>12.214433018208325</c:v>
                </c:pt>
                <c:pt idx="32">
                  <c:v>12.432154311998467</c:v>
                </c:pt>
                <c:pt idx="33">
                  <c:v>11.035942373286245</c:v>
                </c:pt>
                <c:pt idx="34">
                  <c:v>10.082178409341047</c:v>
                </c:pt>
                <c:pt idx="35">
                  <c:v>9.2500462446317719</c:v>
                </c:pt>
                <c:pt idx="36">
                  <c:v>8.9220749330109363</c:v>
                </c:pt>
                <c:pt idx="37">
                  <c:v>9.0271669654763631</c:v>
                </c:pt>
                <c:pt idx="38">
                  <c:v>7.9275801121459599</c:v>
                </c:pt>
                <c:pt idx="39">
                  <c:v>6.8833405078700949</c:v>
                </c:pt>
                <c:pt idx="40">
                  <c:v>6.4397504201290534</c:v>
                </c:pt>
                <c:pt idx="41">
                  <c:v>6.7828345479394425</c:v>
                </c:pt>
                <c:pt idx="42">
                  <c:v>6.9294073829509584</c:v>
                </c:pt>
                <c:pt idx="43">
                  <c:v>6.2236547112658691</c:v>
                </c:pt>
                <c:pt idx="44">
                  <c:v>6.3795927780827988</c:v>
                </c:pt>
                <c:pt idx="45">
                  <c:v>6.770419791228921</c:v>
                </c:pt>
                <c:pt idx="46">
                  <c:v>7.3558048790180131</c:v>
                </c:pt>
                <c:pt idx="47">
                  <c:v>7.1578148645785378</c:v>
                </c:pt>
                <c:pt idx="48">
                  <c:v>7.6454081806510032</c:v>
                </c:pt>
                <c:pt idx="49">
                  <c:v>8.0892725762120588</c:v>
                </c:pt>
                <c:pt idx="50">
                  <c:v>9.1022858719770117</c:v>
                </c:pt>
                <c:pt idx="51">
                  <c:v>9.9998509753195677</c:v>
                </c:pt>
                <c:pt idx="52">
                  <c:v>9.9595439450862244</c:v>
                </c:pt>
                <c:pt idx="53">
                  <c:v>9.3740401019140265</c:v>
                </c:pt>
                <c:pt idx="54">
                  <c:v>8.648934128068575</c:v>
                </c:pt>
                <c:pt idx="55">
                  <c:v>8.7793465609213648</c:v>
                </c:pt>
                <c:pt idx="56">
                  <c:v>8.8732796651923564</c:v>
                </c:pt>
                <c:pt idx="57">
                  <c:v>8.998497522826753</c:v>
                </c:pt>
                <c:pt idx="58">
                  <c:v>8.8971720076351346</c:v>
                </c:pt>
                <c:pt idx="59">
                  <c:v>9.0188718958768241</c:v>
                </c:pt>
                <c:pt idx="60">
                  <c:v>8.1444774701212133</c:v>
                </c:pt>
                <c:pt idx="61">
                  <c:v>7.8584080385290633</c:v>
                </c:pt>
                <c:pt idx="62">
                  <c:v>7.1629121226268744</c:v>
                </c:pt>
                <c:pt idx="63">
                  <c:v>6.7596696922225252</c:v>
                </c:pt>
                <c:pt idx="64">
                  <c:v>6.1387463296179945</c:v>
                </c:pt>
                <c:pt idx="65">
                  <c:v>5.7563144411785228</c:v>
                </c:pt>
                <c:pt idx="66">
                  <c:v>5.7933008112088569</c:v>
                </c:pt>
                <c:pt idx="67">
                  <c:v>6.2763073623013144</c:v>
                </c:pt>
                <c:pt idx="68">
                  <c:v>6.5941846220637368</c:v>
                </c:pt>
                <c:pt idx="69">
                  <c:v>6.3468048103926034</c:v>
                </c:pt>
                <c:pt idx="70">
                  <c:v>5.9590984843113093</c:v>
                </c:pt>
                <c:pt idx="71">
                  <c:v>5.3013357128318672</c:v>
                </c:pt>
                <c:pt idx="72">
                  <c:v>4.9518978388461754</c:v>
                </c:pt>
                <c:pt idx="73">
                  <c:v>5.1041205424710689</c:v>
                </c:pt>
                <c:pt idx="74">
                  <c:v>5.2754114106567718</c:v>
                </c:pt>
                <c:pt idx="75">
                  <c:v>5.111187543499951</c:v>
                </c:pt>
                <c:pt idx="76">
                  <c:v>4.503182311943843</c:v>
                </c:pt>
                <c:pt idx="77">
                  <c:v>4.1514656129674643</c:v>
                </c:pt>
                <c:pt idx="78">
                  <c:v>3.7531449653081861</c:v>
                </c:pt>
                <c:pt idx="79">
                  <c:v>3.3157743537913342</c:v>
                </c:pt>
                <c:pt idx="80">
                  <c:v>2.4395694834508763</c:v>
                </c:pt>
                <c:pt idx="81">
                  <c:v>1.9762773211109641</c:v>
                </c:pt>
                <c:pt idx="82">
                  <c:v>0.46099237377434932</c:v>
                </c:pt>
                <c:pt idx="83">
                  <c:v>-2.613797473429702</c:v>
                </c:pt>
                <c:pt idx="84">
                  <c:v>-7.2268545641948183</c:v>
                </c:pt>
                <c:pt idx="85">
                  <c:v>-13.206224679575818</c:v>
                </c:pt>
                <c:pt idx="86">
                  <c:v>-16.797842870207635</c:v>
                </c:pt>
                <c:pt idx="87">
                  <c:v>-18.29863688777489</c:v>
                </c:pt>
                <c:pt idx="88">
                  <c:v>-17.925430225498562</c:v>
                </c:pt>
                <c:pt idx="89">
                  <c:v>-18.027207332129112</c:v>
                </c:pt>
                <c:pt idx="90">
                  <c:v>-17.465482727672711</c:v>
                </c:pt>
                <c:pt idx="91">
                  <c:v>-16.470173960758338</c:v>
                </c:pt>
                <c:pt idx="92">
                  <c:v>-15.015539292275292</c:v>
                </c:pt>
                <c:pt idx="93">
                  <c:v>-13.23493934081581</c:v>
                </c:pt>
                <c:pt idx="94">
                  <c:v>-10.967583026349537</c:v>
                </c:pt>
                <c:pt idx="95">
                  <c:v>-6.9109428636528918</c:v>
                </c:pt>
                <c:pt idx="96">
                  <c:v>-1.2242736914028329</c:v>
                </c:pt>
                <c:pt idx="97">
                  <c:v>5.5134773504137646</c:v>
                </c:pt>
                <c:pt idx="98">
                  <c:v>10.746693860304312</c:v>
                </c:pt>
                <c:pt idx="99">
                  <c:v>13.762908655249051</c:v>
                </c:pt>
                <c:pt idx="100">
                  <c:v>14.91210111487591</c:v>
                </c:pt>
                <c:pt idx="101">
                  <c:v>16.989289615459178</c:v>
                </c:pt>
                <c:pt idx="102">
                  <c:v>17.594712159201165</c:v>
                </c:pt>
                <c:pt idx="103">
                  <c:v>17.356948269493742</c:v>
                </c:pt>
                <c:pt idx="104">
                  <c:v>15.927142605917632</c:v>
                </c:pt>
                <c:pt idx="105">
                  <c:v>13.716675781618237</c:v>
                </c:pt>
                <c:pt idx="106">
                  <c:v>12.610055161132095</c:v>
                </c:pt>
                <c:pt idx="107">
                  <c:v>11.633929399904774</c:v>
                </c:pt>
                <c:pt idx="108">
                  <c:v>10.871340246052718</c:v>
                </c:pt>
                <c:pt idx="109">
                  <c:v>10.637835200582057</c:v>
                </c:pt>
                <c:pt idx="110">
                  <c:v>9.5063253460767392</c:v>
                </c:pt>
                <c:pt idx="111">
                  <c:v>8.9172676718348285</c:v>
                </c:pt>
                <c:pt idx="112">
                  <c:v>7.3431089177051101</c:v>
                </c:pt>
                <c:pt idx="113">
                  <c:v>5.9469523028474525</c:v>
                </c:pt>
                <c:pt idx="114">
                  <c:v>4.3812115537782415</c:v>
                </c:pt>
                <c:pt idx="115">
                  <c:v>3.7522422124494081</c:v>
                </c:pt>
                <c:pt idx="116">
                  <c:v>3.8213297053373507</c:v>
                </c:pt>
                <c:pt idx="117">
                  <c:v>4.1829309242553681</c:v>
                </c:pt>
                <c:pt idx="118">
                  <c:v>3.5363993494278434</c:v>
                </c:pt>
                <c:pt idx="119">
                  <c:v>2.3579305746318058</c:v>
                </c:pt>
                <c:pt idx="120">
                  <c:v>1.5890563925194501</c:v>
                </c:pt>
                <c:pt idx="121">
                  <c:v>0.75627104250768351</c:v>
                </c:pt>
                <c:pt idx="122">
                  <c:v>0.73932538656722446</c:v>
                </c:pt>
                <c:pt idx="123">
                  <c:v>0.65482866234010118</c:v>
                </c:pt>
                <c:pt idx="124">
                  <c:v>1.1097019897267746</c:v>
                </c:pt>
                <c:pt idx="125">
                  <c:v>1.6395643297237639</c:v>
                </c:pt>
                <c:pt idx="126">
                  <c:v>2.1176617203896075</c:v>
                </c:pt>
                <c:pt idx="127">
                  <c:v>2.2671182137184331</c:v>
                </c:pt>
                <c:pt idx="128">
                  <c:v>1.511546327234381</c:v>
                </c:pt>
                <c:pt idx="129">
                  <c:v>1.3218887539608426</c:v>
                </c:pt>
                <c:pt idx="130">
                  <c:v>1.2049323252976141</c:v>
                </c:pt>
                <c:pt idx="131">
                  <c:v>1.5781119503224694</c:v>
                </c:pt>
                <c:pt idx="132">
                  <c:v>1.4043674254693883</c:v>
                </c:pt>
                <c:pt idx="133">
                  <c:v>2.3007365686190218</c:v>
                </c:pt>
                <c:pt idx="134">
                  <c:v>2.4783198185569955</c:v>
                </c:pt>
                <c:pt idx="135">
                  <c:v>2.5829741494288294</c:v>
                </c:pt>
                <c:pt idx="136">
                  <c:v>2.5597030147765265</c:v>
                </c:pt>
                <c:pt idx="137">
                  <c:v>2.2297558745155044</c:v>
                </c:pt>
                <c:pt idx="138">
                  <c:v>1.8105261750545276</c:v>
                </c:pt>
                <c:pt idx="139">
                  <c:v>1.2327310674902225</c:v>
                </c:pt>
                <c:pt idx="140">
                  <c:v>1.7046270502906191</c:v>
                </c:pt>
                <c:pt idx="141">
                  <c:v>1.9004729523175667</c:v>
                </c:pt>
                <c:pt idx="142">
                  <c:v>2.3532229825196316</c:v>
                </c:pt>
                <c:pt idx="143">
                  <c:v>2.5850875602593026</c:v>
                </c:pt>
                <c:pt idx="144">
                  <c:v>3.0309628265541066</c:v>
                </c:pt>
                <c:pt idx="145">
                  <c:v>2.5824884756618927</c:v>
                </c:pt>
                <c:pt idx="146">
                  <c:v>2.3946997772002376</c:v>
                </c:pt>
                <c:pt idx="147">
                  <c:v>2.1965220642371497</c:v>
                </c:pt>
                <c:pt idx="148">
                  <c:v>2.2070222336503242</c:v>
                </c:pt>
                <c:pt idx="149">
                  <c:v>1.9254523179812466</c:v>
                </c:pt>
                <c:pt idx="150">
                  <c:v>2.2648794258944616</c:v>
                </c:pt>
                <c:pt idx="151">
                  <c:v>2.4919413411504943</c:v>
                </c:pt>
                <c:pt idx="152">
                  <c:v>2.642457928226305</c:v>
                </c:pt>
                <c:pt idx="153">
                  <c:v>3.1599439219928582</c:v>
                </c:pt>
                <c:pt idx="154">
                  <c:v>3.2972361915148518</c:v>
                </c:pt>
                <c:pt idx="155">
                  <c:v>3.433690803918954</c:v>
                </c:pt>
                <c:pt idx="156">
                  <c:v>3.3767558558098543</c:v>
                </c:pt>
                <c:pt idx="157">
                  <c:v>3.4198318565498598</c:v>
                </c:pt>
                <c:pt idx="158">
                  <c:v>3.6875252046397744</c:v>
                </c:pt>
                <c:pt idx="159">
                  <c:v>3.1001302193266023</c:v>
                </c:pt>
                <c:pt idx="160">
                  <c:v>2.7200219203488363</c:v>
                </c:pt>
                <c:pt idx="161">
                  <c:v>1.8737766108091192</c:v>
                </c:pt>
                <c:pt idx="162">
                  <c:v>1.8607250732044056</c:v>
                </c:pt>
                <c:pt idx="163">
                  <c:v>1.8091452025292165</c:v>
                </c:pt>
                <c:pt idx="164">
                  <c:v>2.1332577451258272</c:v>
                </c:pt>
                <c:pt idx="165">
                  <c:v>1.4937511219349942</c:v>
                </c:pt>
                <c:pt idx="166">
                  <c:v>1.3116628208215575</c:v>
                </c:pt>
                <c:pt idx="167">
                  <c:v>0.94557400603096919</c:v>
                </c:pt>
                <c:pt idx="168">
                  <c:v>1.0480682693825072</c:v>
                </c:pt>
                <c:pt idx="169">
                  <c:v>0.35729804675488364</c:v>
                </c:pt>
                <c:pt idx="170">
                  <c:v>0.4315291760531359</c:v>
                </c:pt>
                <c:pt idx="171">
                  <c:v>0.30932931155307486</c:v>
                </c:pt>
                <c:pt idx="172">
                  <c:v>0.91997655089375296</c:v>
                </c:pt>
                <c:pt idx="173">
                  <c:v>1.2345931039324132</c:v>
                </c:pt>
                <c:pt idx="174">
                  <c:v>1.6105883458728876</c:v>
                </c:pt>
                <c:pt idx="175">
                  <c:v>1.2629212969185621</c:v>
                </c:pt>
                <c:pt idx="176">
                  <c:v>1.3238347944622531</c:v>
                </c:pt>
                <c:pt idx="177">
                  <c:v>1.2228982769491026</c:v>
                </c:pt>
                <c:pt idx="178">
                  <c:v>1.3431706552626599</c:v>
                </c:pt>
                <c:pt idx="179">
                  <c:v>1.8001102794451551</c:v>
                </c:pt>
                <c:pt idx="180">
                  <c:v>2.5005794733940601</c:v>
                </c:pt>
                <c:pt idx="181">
                  <c:v>3.7860026969730898</c:v>
                </c:pt>
                <c:pt idx="182">
                  <c:v>3.4595518628895761</c:v>
                </c:pt>
                <c:pt idx="183">
                  <c:v>4.4271470361395782</c:v>
                </c:pt>
                <c:pt idx="184">
                  <c:v>4.2136016012901178</c:v>
                </c:pt>
                <c:pt idx="185">
                  <c:v>5.2984502502088082</c:v>
                </c:pt>
                <c:pt idx="186">
                  <c:v>4.7014802711584203</c:v>
                </c:pt>
                <c:pt idx="187">
                  <c:v>5.3444539148303827</c:v>
                </c:pt>
                <c:pt idx="188">
                  <c:v>4.980574596963705</c:v>
                </c:pt>
                <c:pt idx="189">
                  <c:v>5.2871680049359382</c:v>
                </c:pt>
                <c:pt idx="190">
                  <c:v>4.9115821724557085</c:v>
                </c:pt>
                <c:pt idx="191">
                  <c:v>5.158270015031774</c:v>
                </c:pt>
                <c:pt idx="192">
                  <c:v>5.0538658239084766</c:v>
                </c:pt>
                <c:pt idx="193">
                  <c:v>5.4512432558599944</c:v>
                </c:pt>
                <c:pt idx="194">
                  <c:v>5.4214391489596503</c:v>
                </c:pt>
                <c:pt idx="195">
                  <c:v>4.4212062920290451</c:v>
                </c:pt>
                <c:pt idx="196">
                  <c:v>3.9957971972569339</c:v>
                </c:pt>
                <c:pt idx="197">
                  <c:v>3.4679925244907706</c:v>
                </c:pt>
                <c:pt idx="198">
                  <c:v>3.9812105079362725</c:v>
                </c:pt>
                <c:pt idx="199">
                  <c:v>4.0900500402244244</c:v>
                </c:pt>
                <c:pt idx="200">
                  <c:v>4.1702338712970022</c:v>
                </c:pt>
                <c:pt idx="201">
                  <c:v>3.8412348061615198</c:v>
                </c:pt>
                <c:pt idx="202">
                  <c:v>4.0873160356335703</c:v>
                </c:pt>
                <c:pt idx="203">
                  <c:v>2.956260358541174</c:v>
                </c:pt>
                <c:pt idx="204">
                  <c:v>1.625963889945603</c:v>
                </c:pt>
                <c:pt idx="205">
                  <c:v>-0.11802985007728362</c:v>
                </c:pt>
                <c:pt idx="206">
                  <c:v>-0.45650848851838122</c:v>
                </c:pt>
                <c:pt idx="207">
                  <c:v>0.42905537569037921</c:v>
                </c:pt>
                <c:pt idx="208">
                  <c:v>0.42904350340124964</c:v>
                </c:pt>
                <c:pt idx="209">
                  <c:v>0.62068573372469071</c:v>
                </c:pt>
                <c:pt idx="210">
                  <c:v>-0.43467744672672781</c:v>
                </c:pt>
                <c:pt idx="211">
                  <c:v>-0.77481896238842385</c:v>
                </c:pt>
                <c:pt idx="212">
                  <c:v>-1.124139039036387</c:v>
                </c:pt>
                <c:pt idx="213">
                  <c:v>-0.87783512920199813</c:v>
                </c:pt>
                <c:pt idx="214">
                  <c:v>-1.1650284933149568</c:v>
                </c:pt>
                <c:pt idx="215">
                  <c:v>-1.2084549346160545</c:v>
                </c:pt>
                <c:pt idx="216">
                  <c:v>-0.79241242523374611</c:v>
                </c:pt>
                <c:pt idx="217">
                  <c:v>-1.0504188203286247</c:v>
                </c:pt>
                <c:pt idx="218">
                  <c:v>-1.2169221831941024</c:v>
                </c:pt>
                <c:pt idx="219">
                  <c:v>-3.0917723365675664</c:v>
                </c:pt>
                <c:pt idx="220">
                  <c:v>-7.623759517730921</c:v>
                </c:pt>
                <c:pt idx="221">
                  <c:v>-12.96584227141382</c:v>
                </c:pt>
                <c:pt idx="222">
                  <c:v>-14.408204607867214</c:v>
                </c:pt>
                <c:pt idx="223">
                  <c:v>-11.149753040778322</c:v>
                </c:pt>
                <c:pt idx="224">
                  <c:v>-6.7485784138870075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D9-4C1A-B695-6F933450273C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</c:numCache>
            </c:numRef>
          </c:cat>
          <c:val>
            <c:numRef>
              <c:f>'איור 17 נתונים'!$C$4:$C$251</c:f>
              <c:numCache>
                <c:formatCode>0.00</c:formatCode>
                <c:ptCount val="248"/>
                <c:pt idx="0">
                  <c:v>-6.1026763791132588</c:v>
                </c:pt>
                <c:pt idx="1">
                  <c:v>-6.1909160650402528</c:v>
                </c:pt>
                <c:pt idx="2">
                  <c:v>-5.1988900675772332</c:v>
                </c:pt>
                <c:pt idx="3">
                  <c:v>-3.0908894853518332</c:v>
                </c:pt>
                <c:pt idx="4">
                  <c:v>-1.2660722895948884</c:v>
                </c:pt>
                <c:pt idx="5">
                  <c:v>-0.16997133112598428</c:v>
                </c:pt>
                <c:pt idx="6">
                  <c:v>1.328860670058396</c:v>
                </c:pt>
                <c:pt idx="7">
                  <c:v>2.4968939249252253</c:v>
                </c:pt>
                <c:pt idx="8">
                  <c:v>3.7305186050550665</c:v>
                </c:pt>
                <c:pt idx="9">
                  <c:v>4.6095784464304845</c:v>
                </c:pt>
                <c:pt idx="10">
                  <c:v>4.7994762323614326</c:v>
                </c:pt>
                <c:pt idx="11">
                  <c:v>5.6487634975208811</c:v>
                </c:pt>
                <c:pt idx="12">
                  <c:v>5.8623410080687943</c:v>
                </c:pt>
                <c:pt idx="13">
                  <c:v>6.4782430353554243</c:v>
                </c:pt>
                <c:pt idx="14">
                  <c:v>5.6568277789297516</c:v>
                </c:pt>
                <c:pt idx="15">
                  <c:v>4.8021912380743492</c:v>
                </c:pt>
                <c:pt idx="16">
                  <c:v>3.8575164626969638</c:v>
                </c:pt>
                <c:pt idx="17">
                  <c:v>3.73755907285096</c:v>
                </c:pt>
                <c:pt idx="18">
                  <c:v>2.6932937276768598</c:v>
                </c:pt>
                <c:pt idx="19">
                  <c:v>2.6351627128311517</c:v>
                </c:pt>
                <c:pt idx="20">
                  <c:v>1.803497297109935</c:v>
                </c:pt>
                <c:pt idx="21">
                  <c:v>2.834813018114235</c:v>
                </c:pt>
                <c:pt idx="22">
                  <c:v>3.7003455686513087</c:v>
                </c:pt>
                <c:pt idx="23">
                  <c:v>4.938448415482144</c:v>
                </c:pt>
                <c:pt idx="24">
                  <c:v>6.1624060956802174</c:v>
                </c:pt>
                <c:pt idx="25">
                  <c:v>6.0221819099695928</c:v>
                </c:pt>
                <c:pt idx="26">
                  <c:v>7.0911656405051815</c:v>
                </c:pt>
                <c:pt idx="27">
                  <c:v>7.4177081808106893</c:v>
                </c:pt>
                <c:pt idx="28">
                  <c:v>9.126094432868026</c:v>
                </c:pt>
                <c:pt idx="29">
                  <c:v>9.8737939908060355</c:v>
                </c:pt>
                <c:pt idx="30">
                  <c:v>10.830177314957211</c:v>
                </c:pt>
                <c:pt idx="31">
                  <c:v>10.509129665302485</c:v>
                </c:pt>
                <c:pt idx="32">
                  <c:v>10.391024765641088</c:v>
                </c:pt>
                <c:pt idx="33">
                  <c:v>9.1866262115161579</c:v>
                </c:pt>
                <c:pt idx="34">
                  <c:v>8.441101851872169</c:v>
                </c:pt>
                <c:pt idx="35">
                  <c:v>7.3438478329824308</c:v>
                </c:pt>
                <c:pt idx="36">
                  <c:v>6.9685607825105134</c:v>
                </c:pt>
                <c:pt idx="37">
                  <c:v>7.1692288658628867</c:v>
                </c:pt>
                <c:pt idx="38">
                  <c:v>6.3656193312922715</c:v>
                </c:pt>
                <c:pt idx="39">
                  <c:v>5.0985084473774256</c:v>
                </c:pt>
                <c:pt idx="40">
                  <c:v>4.0493249277646415</c:v>
                </c:pt>
                <c:pt idx="41">
                  <c:v>4.2621480823592739</c:v>
                </c:pt>
                <c:pt idx="42">
                  <c:v>4.6469079833934002</c:v>
                </c:pt>
                <c:pt idx="43">
                  <c:v>4.3474746492453642</c:v>
                </c:pt>
                <c:pt idx="44">
                  <c:v>4.6045854996389357</c:v>
                </c:pt>
                <c:pt idx="45">
                  <c:v>5.2635121620053127</c:v>
                </c:pt>
                <c:pt idx="46">
                  <c:v>5.978205927933411</c:v>
                </c:pt>
                <c:pt idx="47">
                  <c:v>6.1905119627141181</c:v>
                </c:pt>
                <c:pt idx="48">
                  <c:v>6.8925301959912977</c:v>
                </c:pt>
                <c:pt idx="49">
                  <c:v>7.4837329724005919</c:v>
                </c:pt>
                <c:pt idx="50">
                  <c:v>8.5436959045842364</c:v>
                </c:pt>
                <c:pt idx="51">
                  <c:v>9.3984113002137484</c:v>
                </c:pt>
                <c:pt idx="52">
                  <c:v>9.6506983015004266</c:v>
                </c:pt>
                <c:pt idx="53">
                  <c:v>9.2793237667943895</c:v>
                </c:pt>
                <c:pt idx="54">
                  <c:v>8.5508500949743151</c:v>
                </c:pt>
                <c:pt idx="55">
                  <c:v>8.3901274381301683</c:v>
                </c:pt>
                <c:pt idx="56">
                  <c:v>8.136839171817801</c:v>
                </c:pt>
                <c:pt idx="57">
                  <c:v>8.0066014352909498</c:v>
                </c:pt>
                <c:pt idx="58">
                  <c:v>7.903708881928817</c:v>
                </c:pt>
                <c:pt idx="59">
                  <c:v>7.8954251476212711</c:v>
                </c:pt>
                <c:pt idx="60">
                  <c:v>7.2070751570182612</c:v>
                </c:pt>
                <c:pt idx="61">
                  <c:v>6.6354433195862539</c:v>
                </c:pt>
                <c:pt idx="62">
                  <c:v>5.9333412698745924</c:v>
                </c:pt>
                <c:pt idx="63">
                  <c:v>5.7064155937699201</c:v>
                </c:pt>
                <c:pt idx="64">
                  <c:v>5.1201103374832524</c:v>
                </c:pt>
                <c:pt idx="65">
                  <c:v>4.5047815971975158</c:v>
                </c:pt>
                <c:pt idx="66">
                  <c:v>4.3055691800083284</c:v>
                </c:pt>
                <c:pt idx="67">
                  <c:v>5.0049696161478918</c:v>
                </c:pt>
                <c:pt idx="68">
                  <c:v>5.7519680955071761</c:v>
                </c:pt>
                <c:pt idx="69">
                  <c:v>5.5429804917692893</c:v>
                </c:pt>
                <c:pt idx="70">
                  <c:v>4.9656216623148008</c:v>
                </c:pt>
                <c:pt idx="71">
                  <c:v>4.2473165230403787</c:v>
                </c:pt>
                <c:pt idx="72">
                  <c:v>3.6405157956631795</c:v>
                </c:pt>
                <c:pt idx="73">
                  <c:v>4.0355155998489156</c:v>
                </c:pt>
                <c:pt idx="74">
                  <c:v>4.4166872291651949</c:v>
                </c:pt>
                <c:pt idx="75">
                  <c:v>4.6136909407334281</c:v>
                </c:pt>
                <c:pt idx="76">
                  <c:v>3.9863131789158013</c:v>
                </c:pt>
                <c:pt idx="77">
                  <c:v>3.2494940315557885</c:v>
                </c:pt>
                <c:pt idx="78">
                  <c:v>2.5860074733902838</c:v>
                </c:pt>
                <c:pt idx="79">
                  <c:v>1.9344125018351255</c:v>
                </c:pt>
                <c:pt idx="80">
                  <c:v>1.1954480577645255</c:v>
                </c:pt>
                <c:pt idx="81">
                  <c:v>0.74655026363708021</c:v>
                </c:pt>
                <c:pt idx="82">
                  <c:v>-0.43506521861128578</c:v>
                </c:pt>
                <c:pt idx="83">
                  <c:v>-3.0762638861140723</c:v>
                </c:pt>
                <c:pt idx="84">
                  <c:v>-7.3144774893327602</c:v>
                </c:pt>
                <c:pt idx="85">
                  <c:v>-13.058770439690736</c:v>
                </c:pt>
                <c:pt idx="86">
                  <c:v>-16.991381523685689</c:v>
                </c:pt>
                <c:pt idx="87">
                  <c:v>-18.938217570022008</c:v>
                </c:pt>
                <c:pt idx="88">
                  <c:v>-19.026585502267856</c:v>
                </c:pt>
                <c:pt idx="89">
                  <c:v>-19.009009349424787</c:v>
                </c:pt>
                <c:pt idx="90">
                  <c:v>-18.45895993890506</c:v>
                </c:pt>
                <c:pt idx="91">
                  <c:v>-17.358672804292073</c:v>
                </c:pt>
                <c:pt idx="92">
                  <c:v>-16.049610379416158</c:v>
                </c:pt>
                <c:pt idx="93">
                  <c:v>-14.173180812537057</c:v>
                </c:pt>
                <c:pt idx="94">
                  <c:v>-12.252926228403949</c:v>
                </c:pt>
                <c:pt idx="95">
                  <c:v>-8.6651580593213104</c:v>
                </c:pt>
                <c:pt idx="96">
                  <c:v>-3.8429894863657554</c:v>
                </c:pt>
                <c:pt idx="97">
                  <c:v>2.2979429805098928</c:v>
                </c:pt>
                <c:pt idx="98">
                  <c:v>7.2474803627476048</c:v>
                </c:pt>
                <c:pt idx="99">
                  <c:v>10.85567771023721</c:v>
                </c:pt>
                <c:pt idx="100">
                  <c:v>12.719230490782451</c:v>
                </c:pt>
                <c:pt idx="101">
                  <c:v>15.496564679446223</c:v>
                </c:pt>
                <c:pt idx="102">
                  <c:v>16.675255782248044</c:v>
                </c:pt>
                <c:pt idx="103">
                  <c:v>16.777976575281393</c:v>
                </c:pt>
                <c:pt idx="104">
                  <c:v>15.484160305990645</c:v>
                </c:pt>
                <c:pt idx="105">
                  <c:v>13.195278036948</c:v>
                </c:pt>
                <c:pt idx="106">
                  <c:v>12.329010112873418</c:v>
                </c:pt>
                <c:pt idx="107">
                  <c:v>11.232076263533841</c:v>
                </c:pt>
                <c:pt idx="108">
                  <c:v>10.771096829907179</c:v>
                </c:pt>
                <c:pt idx="109">
                  <c:v>10.716356061647648</c:v>
                </c:pt>
                <c:pt idx="110">
                  <c:v>10.111800642276346</c:v>
                </c:pt>
                <c:pt idx="111">
                  <c:v>9.2274216563141174</c:v>
                </c:pt>
                <c:pt idx="112">
                  <c:v>7.2920826109992953</c:v>
                </c:pt>
                <c:pt idx="113">
                  <c:v>5.4530638478524684</c:v>
                </c:pt>
                <c:pt idx="114">
                  <c:v>3.7563007854455543</c:v>
                </c:pt>
                <c:pt idx="115">
                  <c:v>3.1321213479843957</c:v>
                </c:pt>
                <c:pt idx="116">
                  <c:v>3.1401295295469422</c:v>
                </c:pt>
                <c:pt idx="117">
                  <c:v>3.7176157224342088</c:v>
                </c:pt>
                <c:pt idx="118">
                  <c:v>3.151359889081462</c:v>
                </c:pt>
                <c:pt idx="119">
                  <c:v>2.183489457860599</c:v>
                </c:pt>
                <c:pt idx="120">
                  <c:v>1.5575653419739099</c:v>
                </c:pt>
                <c:pt idx="121">
                  <c:v>0.76376934548889608</c:v>
                </c:pt>
                <c:pt idx="122">
                  <c:v>0.62812066273685296</c:v>
                </c:pt>
                <c:pt idx="123">
                  <c:v>0.33594745999039333</c:v>
                </c:pt>
                <c:pt idx="124">
                  <c:v>0.85841557823154169</c:v>
                </c:pt>
                <c:pt idx="125">
                  <c:v>1.1916420607357647</c:v>
                </c:pt>
                <c:pt idx="126">
                  <c:v>1.7030468084919592</c:v>
                </c:pt>
                <c:pt idx="127">
                  <c:v>1.4777202741217854</c:v>
                </c:pt>
                <c:pt idx="128">
                  <c:v>1.0632044825009235</c:v>
                </c:pt>
                <c:pt idx="129">
                  <c:v>0.52907492151557101</c:v>
                </c:pt>
                <c:pt idx="130">
                  <c:v>-7.7641414592310998E-2</c:v>
                </c:pt>
                <c:pt idx="131">
                  <c:v>-0.13625525522844573</c:v>
                </c:pt>
                <c:pt idx="132">
                  <c:v>-0.41512106474160815</c:v>
                </c:pt>
                <c:pt idx="133">
                  <c:v>0.15851304778264907</c:v>
                </c:pt>
                <c:pt idx="134">
                  <c:v>8.7178092205864033E-2</c:v>
                </c:pt>
                <c:pt idx="135">
                  <c:v>0.10558572253474008</c:v>
                </c:pt>
                <c:pt idx="136">
                  <c:v>0.34157426503285127</c:v>
                </c:pt>
                <c:pt idx="137">
                  <c:v>0.53157151463965047</c:v>
                </c:pt>
                <c:pt idx="138">
                  <c:v>0.80609522266827938</c:v>
                </c:pt>
                <c:pt idx="139">
                  <c:v>0.66533029785524889</c:v>
                </c:pt>
                <c:pt idx="140">
                  <c:v>0.86118136529580447</c:v>
                </c:pt>
                <c:pt idx="141">
                  <c:v>1.0110181911498595</c:v>
                </c:pt>
                <c:pt idx="142">
                  <c:v>1.7815560138757958</c:v>
                </c:pt>
                <c:pt idx="143">
                  <c:v>2.4691116824150816</c:v>
                </c:pt>
                <c:pt idx="144">
                  <c:v>3.0628378060663097</c:v>
                </c:pt>
                <c:pt idx="145">
                  <c:v>2.9429006977887084</c:v>
                </c:pt>
                <c:pt idx="146">
                  <c:v>2.8306155689316936</c:v>
                </c:pt>
                <c:pt idx="147">
                  <c:v>3.009197159476229</c:v>
                </c:pt>
                <c:pt idx="148">
                  <c:v>3.0309315035402795</c:v>
                </c:pt>
                <c:pt idx="149">
                  <c:v>2.648883499297594</c:v>
                </c:pt>
                <c:pt idx="150">
                  <c:v>2.2755161345938024</c:v>
                </c:pt>
                <c:pt idx="151">
                  <c:v>2.2891769016746055</c:v>
                </c:pt>
                <c:pt idx="152">
                  <c:v>2.5111467049411473</c:v>
                </c:pt>
                <c:pt idx="153">
                  <c:v>2.919474300833147</c:v>
                </c:pt>
                <c:pt idx="154">
                  <c:v>2.9901450135770613</c:v>
                </c:pt>
                <c:pt idx="155">
                  <c:v>3.0690938526800382</c:v>
                </c:pt>
                <c:pt idx="156">
                  <c:v>3.3446357347584721</c:v>
                </c:pt>
                <c:pt idx="157">
                  <c:v>3.4701692838803977</c:v>
                </c:pt>
                <c:pt idx="158">
                  <c:v>3.8252527406260395</c:v>
                </c:pt>
                <c:pt idx="159">
                  <c:v>3.7327267481070736</c:v>
                </c:pt>
                <c:pt idx="160">
                  <c:v>3.6687852944923272</c:v>
                </c:pt>
                <c:pt idx="161">
                  <c:v>3.2428793151539903</c:v>
                </c:pt>
                <c:pt idx="162">
                  <c:v>2.7973503444914005</c:v>
                </c:pt>
                <c:pt idx="163">
                  <c:v>2.6693430898570236</c:v>
                </c:pt>
                <c:pt idx="164">
                  <c:v>2.6357091666428634</c:v>
                </c:pt>
                <c:pt idx="165">
                  <c:v>2.329924401467931</c:v>
                </c:pt>
                <c:pt idx="166">
                  <c:v>2.1921377606738179</c:v>
                </c:pt>
                <c:pt idx="167">
                  <c:v>1.9631792541078941</c:v>
                </c:pt>
                <c:pt idx="168">
                  <c:v>1.4595150583385896</c:v>
                </c:pt>
                <c:pt idx="169">
                  <c:v>0.74624474358497839</c:v>
                </c:pt>
                <c:pt idx="170">
                  <c:v>0.91682319795924894</c:v>
                </c:pt>
                <c:pt idx="171">
                  <c:v>0.67635099660856568</c:v>
                </c:pt>
                <c:pt idx="172">
                  <c:v>1.0496841260858369</c:v>
                </c:pt>
                <c:pt idx="173">
                  <c:v>0.83934020942972865</c:v>
                </c:pt>
                <c:pt idx="174">
                  <c:v>1.6420352201302224</c:v>
                </c:pt>
                <c:pt idx="175">
                  <c:v>1.3583183747623906</c:v>
                </c:pt>
                <c:pt idx="176">
                  <c:v>1.7069166544548819</c:v>
                </c:pt>
                <c:pt idx="177">
                  <c:v>1.5044574014158485</c:v>
                </c:pt>
                <c:pt idx="178">
                  <c:v>1.4779815921391881</c:v>
                </c:pt>
                <c:pt idx="179">
                  <c:v>1.552995936887247</c:v>
                </c:pt>
                <c:pt idx="180">
                  <c:v>2.1196542660639972</c:v>
                </c:pt>
                <c:pt idx="181">
                  <c:v>3.0429638890843824</c:v>
                </c:pt>
                <c:pt idx="182">
                  <c:v>2.6549556338256508</c:v>
                </c:pt>
                <c:pt idx="183">
                  <c:v>3.1750315948012364</c:v>
                </c:pt>
                <c:pt idx="184">
                  <c:v>3.0455888816257604</c:v>
                </c:pt>
                <c:pt idx="185">
                  <c:v>4.3347225574615678</c:v>
                </c:pt>
                <c:pt idx="186">
                  <c:v>4.2094399613333611</c:v>
                </c:pt>
                <c:pt idx="187">
                  <c:v>4.9536777776078456</c:v>
                </c:pt>
                <c:pt idx="188">
                  <c:v>4.6451683314348013</c:v>
                </c:pt>
                <c:pt idx="189">
                  <c:v>5.0168349454229766</c:v>
                </c:pt>
                <c:pt idx="190">
                  <c:v>4.6341146290375557</c:v>
                </c:pt>
                <c:pt idx="191">
                  <c:v>4.830887765167402</c:v>
                </c:pt>
                <c:pt idx="192">
                  <c:v>4.9898367364944241</c:v>
                </c:pt>
                <c:pt idx="193">
                  <c:v>5.3297809145838704</c:v>
                </c:pt>
                <c:pt idx="194">
                  <c:v>5.1239415334070282</c:v>
                </c:pt>
                <c:pt idx="195">
                  <c:v>4.3455594422621369</c:v>
                </c:pt>
                <c:pt idx="196">
                  <c:v>4.035810056307132</c:v>
                </c:pt>
                <c:pt idx="197">
                  <c:v>3.4804180136764673</c:v>
                </c:pt>
                <c:pt idx="198">
                  <c:v>3.3238739523692384</c:v>
                </c:pt>
                <c:pt idx="199">
                  <c:v>2.9096896896413149</c:v>
                </c:pt>
                <c:pt idx="200">
                  <c:v>2.6937003629423639</c:v>
                </c:pt>
                <c:pt idx="201">
                  <c:v>2.0339421602109109</c:v>
                </c:pt>
                <c:pt idx="202">
                  <c:v>2.4802615373519021</c:v>
                </c:pt>
                <c:pt idx="203">
                  <c:v>1.7937693752930306</c:v>
                </c:pt>
                <c:pt idx="204">
                  <c:v>1.1691319360260577</c:v>
                </c:pt>
                <c:pt idx="205">
                  <c:v>-4.8029672579485982E-2</c:v>
                </c:pt>
                <c:pt idx="206">
                  <c:v>0.10959137059625146</c:v>
                </c:pt>
                <c:pt idx="207">
                  <c:v>0.724540248881822</c:v>
                </c:pt>
                <c:pt idx="208">
                  <c:v>0.49999452912272702</c:v>
                </c:pt>
                <c:pt idx="209">
                  <c:v>0.45725597829224807</c:v>
                </c:pt>
                <c:pt idx="210">
                  <c:v>-0.34963538259410454</c:v>
                </c:pt>
                <c:pt idx="211">
                  <c:v>-0.34466354307064462</c:v>
                </c:pt>
                <c:pt idx="212">
                  <c:v>-0.61463008362355742</c:v>
                </c:pt>
                <c:pt idx="213">
                  <c:v>-0.18628345279163572</c:v>
                </c:pt>
                <c:pt idx="214">
                  <c:v>-0.49035304508894262</c:v>
                </c:pt>
                <c:pt idx="215">
                  <c:v>-0.66911707473584769</c:v>
                </c:pt>
                <c:pt idx="216">
                  <c:v>-1.0015732667174149</c:v>
                </c:pt>
                <c:pt idx="217">
                  <c:v>-1.2404154680189516</c:v>
                </c:pt>
                <c:pt idx="218">
                  <c:v>-1.2955550250571823</c:v>
                </c:pt>
                <c:pt idx="219">
                  <c:v>-3.2294153262942382</c:v>
                </c:pt>
                <c:pt idx="220">
                  <c:v>-9.2145130964856214</c:v>
                </c:pt>
                <c:pt idx="221">
                  <c:v>-15.277812999945894</c:v>
                </c:pt>
                <c:pt idx="222">
                  <c:v>-16.994954510596838</c:v>
                </c:pt>
                <c:pt idx="223">
                  <c:v>-13.033063276352175</c:v>
                </c:pt>
                <c:pt idx="224">
                  <c:v>-8.4166072639497713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D9-4C1A-B695-6F933450273C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  <c:pt idx="213">
                  <c:v>43738</c:v>
                </c:pt>
                <c:pt idx="214">
                  <c:v>43769</c:v>
                </c:pt>
                <c:pt idx="215">
                  <c:v>43799</c:v>
                </c:pt>
                <c:pt idx="216">
                  <c:v>43830</c:v>
                </c:pt>
                <c:pt idx="217">
                  <c:v>43861</c:v>
                </c:pt>
                <c:pt idx="218">
                  <c:v>43890</c:v>
                </c:pt>
                <c:pt idx="219">
                  <c:v>43921</c:v>
                </c:pt>
                <c:pt idx="220">
                  <c:v>43951</c:v>
                </c:pt>
                <c:pt idx="221">
                  <c:v>43982</c:v>
                </c:pt>
                <c:pt idx="222">
                  <c:v>44012</c:v>
                </c:pt>
                <c:pt idx="223">
                  <c:v>44043</c:v>
                </c:pt>
                <c:pt idx="224">
                  <c:v>44074</c:v>
                </c:pt>
              </c:numCache>
            </c:numRef>
          </c:cat>
          <c:val>
            <c:numRef>
              <c:f>'איור 17 נתונים'!$D$4:$D$251</c:f>
              <c:numCache>
                <c:formatCode>0.00</c:formatCode>
                <c:ptCount val="248"/>
                <c:pt idx="0">
                  <c:v>-2.0375885763201596</c:v>
                </c:pt>
                <c:pt idx="1">
                  <c:v>-1.6482769175256151</c:v>
                </c:pt>
                <c:pt idx="2">
                  <c:v>-0.74627090464490786</c:v>
                </c:pt>
                <c:pt idx="3">
                  <c:v>-5.9018688352185933E-2</c:v>
                </c:pt>
                <c:pt idx="4">
                  <c:v>2.1801392572215361</c:v>
                </c:pt>
                <c:pt idx="5">
                  <c:v>3.1968048553287831</c:v>
                </c:pt>
                <c:pt idx="6">
                  <c:v>4.5711877012760471</c:v>
                </c:pt>
                <c:pt idx="7">
                  <c:v>6.3176045954491444</c:v>
                </c:pt>
                <c:pt idx="8">
                  <c:v>7.8468094852547798</c:v>
                </c:pt>
                <c:pt idx="9">
                  <c:v>11.631500805655826</c:v>
                </c:pt>
                <c:pt idx="10">
                  <c:v>12.145067484102867</c:v>
                </c:pt>
                <c:pt idx="11">
                  <c:v>13.610232159145163</c:v>
                </c:pt>
                <c:pt idx="12">
                  <c:v>12.755670703300925</c:v>
                </c:pt>
                <c:pt idx="13">
                  <c:v>13.079417055904008</c:v>
                </c:pt>
                <c:pt idx="14">
                  <c:v>13.023938382534084</c:v>
                </c:pt>
                <c:pt idx="15">
                  <c:v>13.021959753904056</c:v>
                </c:pt>
                <c:pt idx="16">
                  <c:v>11.44515472207166</c:v>
                </c:pt>
                <c:pt idx="17">
                  <c:v>10.885579277029201</c:v>
                </c:pt>
                <c:pt idx="18">
                  <c:v>10.521330260259276</c:v>
                </c:pt>
                <c:pt idx="19">
                  <c:v>9.8915075693840606</c:v>
                </c:pt>
                <c:pt idx="20">
                  <c:v>8.5901071579545416</c:v>
                </c:pt>
                <c:pt idx="21">
                  <c:v>8.2356888126295047</c:v>
                </c:pt>
                <c:pt idx="22">
                  <c:v>9.8852958106704349</c:v>
                </c:pt>
                <c:pt idx="23">
                  <c:v>10.648690387580316</c:v>
                </c:pt>
                <c:pt idx="24">
                  <c:v>13.150135342454504</c:v>
                </c:pt>
                <c:pt idx="25">
                  <c:v>13.353673486266349</c:v>
                </c:pt>
                <c:pt idx="26">
                  <c:v>14.851495128815539</c:v>
                </c:pt>
                <c:pt idx="27">
                  <c:v>14.435047011634982</c:v>
                </c:pt>
                <c:pt idx="28">
                  <c:v>14.504754731875892</c:v>
                </c:pt>
                <c:pt idx="29">
                  <c:v>14.681783040566376</c:v>
                </c:pt>
                <c:pt idx="30">
                  <c:v>16.227253271056608</c:v>
                </c:pt>
                <c:pt idx="31">
                  <c:v>17.723041266285101</c:v>
                </c:pt>
                <c:pt idx="32">
                  <c:v>18.868381263914745</c:v>
                </c:pt>
                <c:pt idx="33">
                  <c:v>16.700266535291174</c:v>
                </c:pt>
                <c:pt idx="34">
                  <c:v>15.042403785131375</c:v>
                </c:pt>
                <c:pt idx="35">
                  <c:v>14.985808283857182</c:v>
                </c:pt>
                <c:pt idx="36">
                  <c:v>14.785413417287163</c:v>
                </c:pt>
                <c:pt idx="37">
                  <c:v>14.493462212328678</c:v>
                </c:pt>
                <c:pt idx="38">
                  <c:v>12.400836223885126</c:v>
                </c:pt>
                <c:pt idx="39">
                  <c:v>11.972604673137965</c:v>
                </c:pt>
                <c:pt idx="40">
                  <c:v>13.386568802157427</c:v>
                </c:pt>
                <c:pt idx="41">
                  <c:v>14.205409847877725</c:v>
                </c:pt>
                <c:pt idx="42">
                  <c:v>13.602358842306606</c:v>
                </c:pt>
                <c:pt idx="43">
                  <c:v>11.659768932974913</c:v>
                </c:pt>
                <c:pt idx="44">
                  <c:v>11.529896219745762</c:v>
                </c:pt>
                <c:pt idx="45">
                  <c:v>11.181913304155056</c:v>
                </c:pt>
                <c:pt idx="46">
                  <c:v>11.401997375754892</c:v>
                </c:pt>
                <c:pt idx="47">
                  <c:v>9.9875197251237715</c:v>
                </c:pt>
                <c:pt idx="48">
                  <c:v>9.8434772297293804</c:v>
                </c:pt>
                <c:pt idx="49">
                  <c:v>9.8747187822868057</c:v>
                </c:pt>
                <c:pt idx="50">
                  <c:v>10.78589602879183</c:v>
                </c:pt>
                <c:pt idx="51">
                  <c:v>11.796886106865291</c:v>
                </c:pt>
                <c:pt idx="52">
                  <c:v>10.938401622506833</c:v>
                </c:pt>
                <c:pt idx="53">
                  <c:v>9.7175399155316597</c:v>
                </c:pt>
                <c:pt idx="54">
                  <c:v>9.0010113175526651</c:v>
                </c:pt>
                <c:pt idx="55">
                  <c:v>9.9042774997816885</c:v>
                </c:pt>
                <c:pt idx="56">
                  <c:v>10.881710465504124</c:v>
                </c:pt>
                <c:pt idx="57">
                  <c:v>11.708780953328235</c:v>
                </c:pt>
                <c:pt idx="58">
                  <c:v>11.628472457928552</c:v>
                </c:pt>
                <c:pt idx="59">
                  <c:v>12.188000240596697</c:v>
                </c:pt>
                <c:pt idx="60">
                  <c:v>10.808320881772548</c:v>
                </c:pt>
                <c:pt idx="61">
                  <c:v>11.291154009906567</c:v>
                </c:pt>
                <c:pt idx="62">
                  <c:v>10.540378961780394</c:v>
                </c:pt>
                <c:pt idx="63">
                  <c:v>9.6795503300173955</c:v>
                </c:pt>
                <c:pt idx="64">
                  <c:v>8.9776451806422575</c:v>
                </c:pt>
                <c:pt idx="65">
                  <c:v>9.2633256646052153</c:v>
                </c:pt>
                <c:pt idx="66">
                  <c:v>9.8945321647365247</c:v>
                </c:pt>
                <c:pt idx="67">
                  <c:v>9.7881453908825513</c:v>
                </c:pt>
                <c:pt idx="68">
                  <c:v>8.9736806534001179</c:v>
                </c:pt>
                <c:pt idx="69">
                  <c:v>8.6306455606701462</c:v>
                </c:pt>
                <c:pt idx="70">
                  <c:v>8.7377734539008998</c:v>
                </c:pt>
                <c:pt idx="71">
                  <c:v>8.190736990276859</c:v>
                </c:pt>
                <c:pt idx="72">
                  <c:v>8.5239434224946962</c:v>
                </c:pt>
                <c:pt idx="73">
                  <c:v>8.0238555716821924</c:v>
                </c:pt>
                <c:pt idx="74">
                  <c:v>7.7218900592988415</c:v>
                </c:pt>
                <c:pt idx="75">
                  <c:v>6.5949001276962349</c:v>
                </c:pt>
                <c:pt idx="76">
                  <c:v>6.0485589681823937</c:v>
                </c:pt>
                <c:pt idx="77">
                  <c:v>6.6327257072582579</c:v>
                </c:pt>
                <c:pt idx="78">
                  <c:v>6.9406097019052426</c:v>
                </c:pt>
                <c:pt idx="79">
                  <c:v>7.002206236399422</c:v>
                </c:pt>
                <c:pt idx="80">
                  <c:v>5.7649468808696369</c:v>
                </c:pt>
                <c:pt idx="81">
                  <c:v>5.2343049797331176</c:v>
                </c:pt>
                <c:pt idx="82">
                  <c:v>2.8611101057971489</c:v>
                </c:pt>
                <c:pt idx="83">
                  <c:v>-1.3497325272691874</c:v>
                </c:pt>
                <c:pt idx="84">
                  <c:v>-6.9569143298851444</c:v>
                </c:pt>
                <c:pt idx="85">
                  <c:v>-13.632426152496112</c:v>
                </c:pt>
                <c:pt idx="86">
                  <c:v>-16.443383322577208</c:v>
                </c:pt>
                <c:pt idx="87">
                  <c:v>-16.857128621015359</c:v>
                </c:pt>
                <c:pt idx="88">
                  <c:v>-15.301486776703054</c:v>
                </c:pt>
                <c:pt idx="89">
                  <c:v>-15.653720318102593</c:v>
                </c:pt>
                <c:pt idx="90">
                  <c:v>-15.032286015891671</c:v>
                </c:pt>
                <c:pt idx="91">
                  <c:v>-14.260281272047637</c:v>
                </c:pt>
                <c:pt idx="92">
                  <c:v>-12.503390123580161</c:v>
                </c:pt>
                <c:pt idx="93">
                  <c:v>-11.000520500068456</c:v>
                </c:pt>
                <c:pt idx="94">
                  <c:v>-7.9035667156839402</c:v>
                </c:pt>
                <c:pt idx="95">
                  <c:v>-2.6165322168562266</c:v>
                </c:pt>
                <c:pt idx="96">
                  <c:v>5.3733774396744982</c:v>
                </c:pt>
                <c:pt idx="97">
                  <c:v>13.757147860761854</c:v>
                </c:pt>
                <c:pt idx="98">
                  <c:v>19.724661994239678</c:v>
                </c:pt>
                <c:pt idx="99">
                  <c:v>21.217106111319683</c:v>
                </c:pt>
                <c:pt idx="100">
                  <c:v>20.490668827256343</c:v>
                </c:pt>
                <c:pt idx="101">
                  <c:v>20.711306407146512</c:v>
                </c:pt>
                <c:pt idx="102">
                  <c:v>19.719823935473755</c:v>
                </c:pt>
                <c:pt idx="103">
                  <c:v>18.602656255903447</c:v>
                </c:pt>
                <c:pt idx="104">
                  <c:v>16.906467571259711</c:v>
                </c:pt>
                <c:pt idx="105">
                  <c:v>14.975464615479051</c:v>
                </c:pt>
                <c:pt idx="106">
                  <c:v>13.365124412425033</c:v>
                </c:pt>
                <c:pt idx="107">
                  <c:v>12.680330842079801</c:v>
                </c:pt>
                <c:pt idx="108">
                  <c:v>11.18868238660955</c:v>
                </c:pt>
                <c:pt idx="109">
                  <c:v>10.575937714570793</c:v>
                </c:pt>
                <c:pt idx="110">
                  <c:v>8.2909728992052845</c:v>
                </c:pt>
                <c:pt idx="111">
                  <c:v>8.3369698080466357</c:v>
                </c:pt>
                <c:pt idx="112">
                  <c:v>7.4825633577038531</c:v>
                </c:pt>
                <c:pt idx="113">
                  <c:v>7.0765383632352519</c:v>
                </c:pt>
                <c:pt idx="114">
                  <c:v>5.8394632318514716</c:v>
                </c:pt>
                <c:pt idx="115">
                  <c:v>5.2088565815690657</c:v>
                </c:pt>
                <c:pt idx="116">
                  <c:v>5.3873437317718098</c:v>
                </c:pt>
                <c:pt idx="117">
                  <c:v>5.2579088162331145</c:v>
                </c:pt>
                <c:pt idx="118">
                  <c:v>4.4585217970182001</c:v>
                </c:pt>
                <c:pt idx="119">
                  <c:v>2.8135460842137583</c:v>
                </c:pt>
                <c:pt idx="120">
                  <c:v>1.7279926794505629</c:v>
                </c:pt>
                <c:pt idx="121">
                  <c:v>0.779172562067032</c:v>
                </c:pt>
                <c:pt idx="122">
                  <c:v>0.99679522365594408</c:v>
                </c:pt>
                <c:pt idx="123">
                  <c:v>1.3685141904727249</c:v>
                </c:pt>
                <c:pt idx="124">
                  <c:v>1.6942196486641414</c:v>
                </c:pt>
                <c:pt idx="125">
                  <c:v>2.7204624615980499</c:v>
                </c:pt>
                <c:pt idx="126">
                  <c:v>3.1585532177804243</c:v>
                </c:pt>
                <c:pt idx="127">
                  <c:v>4.2149596349521978</c:v>
                </c:pt>
                <c:pt idx="128">
                  <c:v>2.6952625101530181</c:v>
                </c:pt>
                <c:pt idx="129">
                  <c:v>3.262886304724999</c:v>
                </c:pt>
                <c:pt idx="130">
                  <c:v>4.2075410287261361</c:v>
                </c:pt>
                <c:pt idx="131">
                  <c:v>5.5449476461517877</c:v>
                </c:pt>
                <c:pt idx="132">
                  <c:v>5.6021579318013437</c:v>
                </c:pt>
                <c:pt idx="133">
                  <c:v>7.2640551585788637</c:v>
                </c:pt>
                <c:pt idx="134">
                  <c:v>7.9922231368960706</c:v>
                </c:pt>
                <c:pt idx="135">
                  <c:v>8.3103844642842049</c:v>
                </c:pt>
                <c:pt idx="136">
                  <c:v>7.7167340839432441</c:v>
                </c:pt>
                <c:pt idx="137">
                  <c:v>6.2303000981994039</c:v>
                </c:pt>
                <c:pt idx="138">
                  <c:v>4.226669950615225</c:v>
                </c:pt>
                <c:pt idx="139">
                  <c:v>2.6141911475825452</c:v>
                </c:pt>
                <c:pt idx="140">
                  <c:v>3.6419962107077541</c:v>
                </c:pt>
                <c:pt idx="141">
                  <c:v>3.9162903531757332</c:v>
                </c:pt>
                <c:pt idx="142">
                  <c:v>3.6213493156284082</c:v>
                </c:pt>
                <c:pt idx="143">
                  <c:v>2.8306756459254068</c:v>
                </c:pt>
                <c:pt idx="144">
                  <c:v>2.9384512633522597</c:v>
                </c:pt>
                <c:pt idx="145">
                  <c:v>1.8095108972075558</c:v>
                </c:pt>
                <c:pt idx="146">
                  <c:v>1.5159445425721563</c:v>
                </c:pt>
                <c:pt idx="147">
                  <c:v>0.47700405362203213</c:v>
                </c:pt>
                <c:pt idx="148">
                  <c:v>0.38618154876159938</c:v>
                </c:pt>
                <c:pt idx="149">
                  <c:v>0.20211798250624469</c:v>
                </c:pt>
                <c:pt idx="150">
                  <c:v>2.0702856378992163</c:v>
                </c:pt>
                <c:pt idx="151">
                  <c:v>2.7445295561539185</c:v>
                </c:pt>
                <c:pt idx="152">
                  <c:v>2.7941587624125352</c:v>
                </c:pt>
                <c:pt idx="153">
                  <c:v>3.5730445585682835</c:v>
                </c:pt>
                <c:pt idx="154">
                  <c:v>3.9190564221321722</c:v>
                </c:pt>
                <c:pt idx="155">
                  <c:v>4.2108050423798726</c:v>
                </c:pt>
                <c:pt idx="156">
                  <c:v>3.419153408791642</c:v>
                </c:pt>
                <c:pt idx="157">
                  <c:v>3.169923357271287</c:v>
                </c:pt>
                <c:pt idx="158">
                  <c:v>3.1174555703438855</c:v>
                </c:pt>
                <c:pt idx="159">
                  <c:v>1.5057634340414738</c:v>
                </c:pt>
                <c:pt idx="160">
                  <c:v>0.53078446450942618</c:v>
                </c:pt>
                <c:pt idx="161">
                  <c:v>-1.1493378909787855</c:v>
                </c:pt>
                <c:pt idx="162">
                  <c:v>-0.26098614032947776</c:v>
                </c:pt>
                <c:pt idx="163">
                  <c:v>-0.12075310711616716</c:v>
                </c:pt>
                <c:pt idx="164">
                  <c:v>0.98033281475033984</c:v>
                </c:pt>
                <c:pt idx="165">
                  <c:v>-0.41589988080712459</c:v>
                </c:pt>
                <c:pt idx="166">
                  <c:v>-0.74776078646219268</c:v>
                </c:pt>
                <c:pt idx="167">
                  <c:v>-1.3967998112689228</c:v>
                </c:pt>
                <c:pt idx="168">
                  <c:v>2.2745812086366612E-2</c:v>
                </c:pt>
                <c:pt idx="169">
                  <c:v>-0.55969385668138694</c:v>
                </c:pt>
                <c:pt idx="170">
                  <c:v>-0.66351158670491239</c:v>
                </c:pt>
                <c:pt idx="171">
                  <c:v>-0.55969331641261277</c:v>
                </c:pt>
                <c:pt idx="172">
                  <c:v>0.53375706751779273</c:v>
                </c:pt>
                <c:pt idx="173">
                  <c:v>2.0227038346178228</c:v>
                </c:pt>
                <c:pt idx="174">
                  <c:v>1.4592714072104052</c:v>
                </c:pt>
                <c:pt idx="175">
                  <c:v>0.94894020384344024</c:v>
                </c:pt>
                <c:pt idx="176">
                  <c:v>0.37049905368575775</c:v>
                </c:pt>
                <c:pt idx="177">
                  <c:v>0.53238864971036914</c:v>
                </c:pt>
                <c:pt idx="178">
                  <c:v>1.0376284648860645</c:v>
                </c:pt>
                <c:pt idx="179">
                  <c:v>2.3380947671329366</c:v>
                </c:pt>
                <c:pt idx="180">
                  <c:v>3.3631707610596528</c:v>
                </c:pt>
                <c:pt idx="181">
                  <c:v>5.498322508153608</c:v>
                </c:pt>
                <c:pt idx="182">
                  <c:v>5.4195824248066904</c:v>
                </c:pt>
                <c:pt idx="183">
                  <c:v>7.3851547839806297</c:v>
                </c:pt>
                <c:pt idx="184">
                  <c:v>6.9583609023684545</c:v>
                </c:pt>
                <c:pt idx="185">
                  <c:v>7.5172517942357908</c:v>
                </c:pt>
                <c:pt idx="186">
                  <c:v>5.879722808804666</c:v>
                </c:pt>
                <c:pt idx="187">
                  <c:v>6.3204108693281968</c:v>
                </c:pt>
                <c:pt idx="188">
                  <c:v>5.836785977214487</c:v>
                </c:pt>
                <c:pt idx="189">
                  <c:v>5.9934907234812096</c:v>
                </c:pt>
                <c:pt idx="190">
                  <c:v>5.6047493570151374</c:v>
                </c:pt>
                <c:pt idx="191">
                  <c:v>5.9490593554984539</c:v>
                </c:pt>
                <c:pt idx="192">
                  <c:v>5.2232445732751209</c:v>
                </c:pt>
                <c:pt idx="193">
                  <c:v>5.6976550589583619</c:v>
                </c:pt>
                <c:pt idx="194">
                  <c:v>5.9826709040878834</c:v>
                </c:pt>
                <c:pt idx="195">
                  <c:v>4.5823218093050455</c:v>
                </c:pt>
                <c:pt idx="196">
                  <c:v>3.9600463306138645</c:v>
                </c:pt>
                <c:pt idx="197">
                  <c:v>3.5840042606782641</c:v>
                </c:pt>
                <c:pt idx="198">
                  <c:v>5.5248249362482627</c:v>
                </c:pt>
                <c:pt idx="199">
                  <c:v>6.8103499727257821</c:v>
                </c:pt>
                <c:pt idx="200">
                  <c:v>7.5579003708512005</c:v>
                </c:pt>
                <c:pt idx="201">
                  <c:v>7.958115073562988</c:v>
                </c:pt>
                <c:pt idx="202">
                  <c:v>7.7264569375408598</c:v>
                </c:pt>
                <c:pt idx="203">
                  <c:v>5.5232154906551978</c:v>
                </c:pt>
                <c:pt idx="204">
                  <c:v>2.5988961785345488</c:v>
                </c:pt>
                <c:pt idx="205">
                  <c:v>-0.29850191889679856</c:v>
                </c:pt>
                <c:pt idx="206">
                  <c:v>-1.6486551476393885</c:v>
                </c:pt>
                <c:pt idx="207">
                  <c:v>-0.19724649395859162</c:v>
                </c:pt>
                <c:pt idx="208">
                  <c:v>0.3024138942870902</c:v>
                </c:pt>
                <c:pt idx="209">
                  <c:v>0.92470533623758566</c:v>
                </c:pt>
                <c:pt idx="210">
                  <c:v>-0.64190141056917893</c:v>
                </c:pt>
                <c:pt idx="211">
                  <c:v>-1.7767190945745415</c:v>
                </c:pt>
                <c:pt idx="212">
                  <c:v>-2.2899247992923533</c:v>
                </c:pt>
                <c:pt idx="213">
                  <c:v>-2.3974445773646824</c:v>
                </c:pt>
                <c:pt idx="214">
                  <c:v>-2.6270876405253607</c:v>
                </c:pt>
                <c:pt idx="215">
                  <c:v>-2.3082214858076155</c:v>
                </c:pt>
                <c:pt idx="216">
                  <c:v>-0.25990743924522164</c:v>
                </c:pt>
                <c:pt idx="217">
                  <c:v>-0.49567549135837163</c:v>
                </c:pt>
                <c:pt idx="218">
                  <c:v>-0.91172569921553759</c:v>
                </c:pt>
                <c:pt idx="219">
                  <c:v>-2.7242003154823169</c:v>
                </c:pt>
                <c:pt idx="220">
                  <c:v>-4.3064211590568284</c:v>
                </c:pt>
                <c:pt idx="221">
                  <c:v>-8.1795043861618844</c:v>
                </c:pt>
                <c:pt idx="222">
                  <c:v>-9.0554968661872621</c:v>
                </c:pt>
                <c:pt idx="223">
                  <c:v>-7.2601370781817725</c:v>
                </c:pt>
                <c:pt idx="224">
                  <c:v>-3.3309368651836202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D9-4C1A-B695-6F9334502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699328"/>
        <c:axId val="227705216"/>
      </c:lineChart>
      <c:dateAx>
        <c:axId val="227699328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227705216"/>
        <c:crossesAt val="0"/>
        <c:auto val="0"/>
        <c:lblOffset val="100"/>
        <c:baseTimeUnit val="months"/>
      </c:dateAx>
      <c:valAx>
        <c:axId val="227705216"/>
        <c:scaling>
          <c:orientation val="minMax"/>
          <c:max val="10"/>
          <c:min val="-2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740269966254219E-2"/>
              <c:y val="3.886306720733545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2769932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6117435320584927"/>
          <c:y val="0.64909042939163553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מדד כמותי להיקף הסחר העולמי בסחורות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8100512934124736E-3"/>
          <c:y val="9.7318125101065078E-2"/>
          <c:w val="0.92439369463342291"/>
          <c:h val="0.72991449794088714"/>
        </c:manualLayout>
      </c:layout>
      <c:lineChart>
        <c:grouping val="standard"/>
        <c:varyColors val="0"/>
        <c:ser>
          <c:idx val="3"/>
          <c:order val="3"/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trade_out!$FP$4:$IT$4</c:f>
              <c:strCache>
                <c:ptCount val="83"/>
                <c:pt idx="0">
                  <c:v>2013m11</c:v>
                </c:pt>
                <c:pt idx="1">
                  <c:v>2013m12</c:v>
                </c:pt>
                <c:pt idx="2">
                  <c:v>2014m01</c:v>
                </c:pt>
                <c:pt idx="3">
                  <c:v>2014m02</c:v>
                </c:pt>
                <c:pt idx="4">
                  <c:v>2014m03</c:v>
                </c:pt>
                <c:pt idx="5">
                  <c:v>2014m04</c:v>
                </c:pt>
                <c:pt idx="6">
                  <c:v>2014m05</c:v>
                </c:pt>
                <c:pt idx="7">
                  <c:v>2014m06</c:v>
                </c:pt>
                <c:pt idx="8">
                  <c:v>2014m07</c:v>
                </c:pt>
                <c:pt idx="9">
                  <c:v>2014m08</c:v>
                </c:pt>
                <c:pt idx="10">
                  <c:v>2014m09</c:v>
                </c:pt>
                <c:pt idx="11">
                  <c:v>2014m10</c:v>
                </c:pt>
                <c:pt idx="12">
                  <c:v>2014m11</c:v>
                </c:pt>
                <c:pt idx="13">
                  <c:v>2014m12</c:v>
                </c:pt>
                <c:pt idx="14">
                  <c:v>2015m01</c:v>
                </c:pt>
                <c:pt idx="15">
                  <c:v>2015m02</c:v>
                </c:pt>
                <c:pt idx="16">
                  <c:v>2015m03</c:v>
                </c:pt>
                <c:pt idx="17">
                  <c:v>2015m04</c:v>
                </c:pt>
                <c:pt idx="18">
                  <c:v>2015m05</c:v>
                </c:pt>
                <c:pt idx="19">
                  <c:v>2015m06</c:v>
                </c:pt>
                <c:pt idx="20">
                  <c:v>2015m07</c:v>
                </c:pt>
                <c:pt idx="21">
                  <c:v>2015m08</c:v>
                </c:pt>
                <c:pt idx="22">
                  <c:v>2015m09</c:v>
                </c:pt>
                <c:pt idx="23">
                  <c:v>2015m10</c:v>
                </c:pt>
                <c:pt idx="24">
                  <c:v>2015m11</c:v>
                </c:pt>
                <c:pt idx="25">
                  <c:v>2015m12</c:v>
                </c:pt>
                <c:pt idx="26">
                  <c:v>2016m01</c:v>
                </c:pt>
                <c:pt idx="27">
                  <c:v>2016m02</c:v>
                </c:pt>
                <c:pt idx="28">
                  <c:v>2016m03</c:v>
                </c:pt>
                <c:pt idx="29">
                  <c:v>2016m04</c:v>
                </c:pt>
                <c:pt idx="30">
                  <c:v>2016m05</c:v>
                </c:pt>
                <c:pt idx="31">
                  <c:v>2016m06</c:v>
                </c:pt>
                <c:pt idx="32">
                  <c:v>2016m07</c:v>
                </c:pt>
                <c:pt idx="33">
                  <c:v>2016m08</c:v>
                </c:pt>
                <c:pt idx="34">
                  <c:v>2016m09</c:v>
                </c:pt>
                <c:pt idx="35">
                  <c:v>2016m10</c:v>
                </c:pt>
                <c:pt idx="36">
                  <c:v>2016m11</c:v>
                </c:pt>
                <c:pt idx="37">
                  <c:v>2016m12</c:v>
                </c:pt>
                <c:pt idx="38">
                  <c:v>2017m01</c:v>
                </c:pt>
                <c:pt idx="39">
                  <c:v>2017m02</c:v>
                </c:pt>
                <c:pt idx="40">
                  <c:v>2017m03</c:v>
                </c:pt>
                <c:pt idx="41">
                  <c:v>2017m04</c:v>
                </c:pt>
                <c:pt idx="42">
                  <c:v>2017m05</c:v>
                </c:pt>
                <c:pt idx="43">
                  <c:v>2017m06</c:v>
                </c:pt>
                <c:pt idx="44">
                  <c:v>2017m07</c:v>
                </c:pt>
                <c:pt idx="45">
                  <c:v>2017m08</c:v>
                </c:pt>
                <c:pt idx="46">
                  <c:v>2017m09</c:v>
                </c:pt>
                <c:pt idx="47">
                  <c:v>2017m10</c:v>
                </c:pt>
                <c:pt idx="48">
                  <c:v>2017m11</c:v>
                </c:pt>
                <c:pt idx="49">
                  <c:v>2017m12</c:v>
                </c:pt>
                <c:pt idx="50">
                  <c:v>2018m01</c:v>
                </c:pt>
                <c:pt idx="51">
                  <c:v>2018m02</c:v>
                </c:pt>
                <c:pt idx="52">
                  <c:v>2018m03</c:v>
                </c:pt>
                <c:pt idx="53">
                  <c:v>2018m04</c:v>
                </c:pt>
                <c:pt idx="54">
                  <c:v>2018m05</c:v>
                </c:pt>
                <c:pt idx="55">
                  <c:v>2018m06</c:v>
                </c:pt>
                <c:pt idx="56">
                  <c:v>2018m07</c:v>
                </c:pt>
                <c:pt idx="57">
                  <c:v>2018m08</c:v>
                </c:pt>
                <c:pt idx="58">
                  <c:v>2018m09</c:v>
                </c:pt>
                <c:pt idx="59">
                  <c:v>2018m10</c:v>
                </c:pt>
                <c:pt idx="60">
                  <c:v>2018m11</c:v>
                </c:pt>
                <c:pt idx="61">
                  <c:v>2018m12</c:v>
                </c:pt>
                <c:pt idx="62">
                  <c:v>2019m01</c:v>
                </c:pt>
                <c:pt idx="63">
                  <c:v>2019m02</c:v>
                </c:pt>
                <c:pt idx="64">
                  <c:v>2019m03</c:v>
                </c:pt>
                <c:pt idx="65">
                  <c:v>2019m04</c:v>
                </c:pt>
                <c:pt idx="66">
                  <c:v>2019m05</c:v>
                </c:pt>
                <c:pt idx="67">
                  <c:v>2019m06</c:v>
                </c:pt>
                <c:pt idx="68">
                  <c:v>2019m07</c:v>
                </c:pt>
                <c:pt idx="69">
                  <c:v>2019m08</c:v>
                </c:pt>
                <c:pt idx="70">
                  <c:v>2019m09</c:v>
                </c:pt>
                <c:pt idx="71">
                  <c:v>2019m10</c:v>
                </c:pt>
                <c:pt idx="72">
                  <c:v>2019m11</c:v>
                </c:pt>
                <c:pt idx="73">
                  <c:v>2019m12</c:v>
                </c:pt>
                <c:pt idx="74">
                  <c:v>2020m01</c:v>
                </c:pt>
                <c:pt idx="75">
                  <c:v>2020m02</c:v>
                </c:pt>
                <c:pt idx="76">
                  <c:v>2020m03</c:v>
                </c:pt>
                <c:pt idx="77">
                  <c:v>2020m04</c:v>
                </c:pt>
                <c:pt idx="78">
                  <c:v>2020m05</c:v>
                </c:pt>
                <c:pt idx="79">
                  <c:v>2020m06</c:v>
                </c:pt>
                <c:pt idx="80">
                  <c:v>2020m07</c:v>
                </c:pt>
                <c:pt idx="81">
                  <c:v>2020m08</c:v>
                </c:pt>
                <c:pt idx="82">
                  <c:v>2020m09</c:v>
                </c:pt>
              </c:strCache>
            </c:strRef>
          </c:cat>
          <c:val>
            <c:numRef>
              <c:f>trade_out!$FP$8:$IT$8</c:f>
              <c:numCache>
                <c:formatCode>0.0</c:formatCode>
                <c:ptCount val="83"/>
                <c:pt idx="0">
                  <c:v>110.002859205752</c:v>
                </c:pt>
                <c:pt idx="1">
                  <c:v>109.26650165868401</c:v>
                </c:pt>
                <c:pt idx="2">
                  <c:v>110.543702605018</c:v>
                </c:pt>
                <c:pt idx="3">
                  <c:v>110.160388114843</c:v>
                </c:pt>
                <c:pt idx="4">
                  <c:v>109.992632874458</c:v>
                </c:pt>
                <c:pt idx="5">
                  <c:v>110.857861413349</c:v>
                </c:pt>
                <c:pt idx="6">
                  <c:v>110.607368232914</c:v>
                </c:pt>
                <c:pt idx="7">
                  <c:v>110.604011774912</c:v>
                </c:pt>
                <c:pt idx="8">
                  <c:v>111.532731720786</c:v>
                </c:pt>
                <c:pt idx="9">
                  <c:v>111.504677550643</c:v>
                </c:pt>
                <c:pt idx="10">
                  <c:v>113.372324473558</c:v>
                </c:pt>
                <c:pt idx="11">
                  <c:v>113.109973439755</c:v>
                </c:pt>
                <c:pt idx="12">
                  <c:v>112.897812463675</c:v>
                </c:pt>
                <c:pt idx="13">
                  <c:v>113.970613907985</c:v>
                </c:pt>
                <c:pt idx="14">
                  <c:v>114.178817865138</c:v>
                </c:pt>
                <c:pt idx="15">
                  <c:v>113.964126571949</c:v>
                </c:pt>
                <c:pt idx="16">
                  <c:v>112.811158660046</c:v>
                </c:pt>
                <c:pt idx="17">
                  <c:v>113.181012880886</c:v>
                </c:pt>
                <c:pt idx="18">
                  <c:v>111.639530617362</c:v>
                </c:pt>
                <c:pt idx="19">
                  <c:v>113.39512005133101</c:v>
                </c:pt>
                <c:pt idx="20">
                  <c:v>113.73065293029801</c:v>
                </c:pt>
                <c:pt idx="21">
                  <c:v>113.635130073637</c:v>
                </c:pt>
                <c:pt idx="22">
                  <c:v>114.062105461504</c:v>
                </c:pt>
                <c:pt idx="23">
                  <c:v>114.70888465794501</c:v>
                </c:pt>
                <c:pt idx="24">
                  <c:v>113.853393298678</c:v>
                </c:pt>
                <c:pt idx="25">
                  <c:v>115.031770613736</c:v>
                </c:pt>
                <c:pt idx="26">
                  <c:v>113.424663922942</c:v>
                </c:pt>
                <c:pt idx="27">
                  <c:v>115.16486449317701</c:v>
                </c:pt>
                <c:pt idx="28">
                  <c:v>113.43110728000001</c:v>
                </c:pt>
                <c:pt idx="29">
                  <c:v>114.50199200871999</c:v>
                </c:pt>
                <c:pt idx="30">
                  <c:v>113.85479994892999</c:v>
                </c:pt>
                <c:pt idx="31">
                  <c:v>115.29624150446899</c:v>
                </c:pt>
                <c:pt idx="32">
                  <c:v>113.879048115785</c:v>
                </c:pt>
                <c:pt idx="33">
                  <c:v>116.103377579401</c:v>
                </c:pt>
                <c:pt idx="34">
                  <c:v>115.647692985666</c:v>
                </c:pt>
                <c:pt idx="35">
                  <c:v>115.272731380287</c:v>
                </c:pt>
                <c:pt idx="36">
                  <c:v>117.85111748002301</c:v>
                </c:pt>
                <c:pt idx="37">
                  <c:v>119.035045130109</c:v>
                </c:pt>
                <c:pt idx="38">
                  <c:v>118.376836901921</c:v>
                </c:pt>
                <c:pt idx="39">
                  <c:v>118.11604250744701</c:v>
                </c:pt>
                <c:pt idx="40">
                  <c:v>120.672966503213</c:v>
                </c:pt>
                <c:pt idx="41">
                  <c:v>118.775563747333</c:v>
                </c:pt>
                <c:pt idx="42">
                  <c:v>120.452343926208</c:v>
                </c:pt>
                <c:pt idx="43">
                  <c:v>120.590089907611</c:v>
                </c:pt>
                <c:pt idx="44">
                  <c:v>120.29016130334</c:v>
                </c:pt>
                <c:pt idx="45">
                  <c:v>121.55542856933</c:v>
                </c:pt>
                <c:pt idx="46">
                  <c:v>121.976391295219</c:v>
                </c:pt>
                <c:pt idx="47">
                  <c:v>120.503882509348</c:v>
                </c:pt>
                <c:pt idx="48">
                  <c:v>124.270914466376</c:v>
                </c:pt>
                <c:pt idx="49">
                  <c:v>125.19145482245899</c:v>
                </c:pt>
                <c:pt idx="50">
                  <c:v>125.147763263201</c:v>
                </c:pt>
                <c:pt idx="51">
                  <c:v>124.41607396928001</c:v>
                </c:pt>
                <c:pt idx="52">
                  <c:v>123.367854685437</c:v>
                </c:pt>
                <c:pt idx="53">
                  <c:v>124.054992818589</c:v>
                </c:pt>
                <c:pt idx="54">
                  <c:v>124.95773290886299</c:v>
                </c:pt>
                <c:pt idx="55">
                  <c:v>125.126733054368</c:v>
                </c:pt>
                <c:pt idx="56">
                  <c:v>126.01443792933399</c:v>
                </c:pt>
                <c:pt idx="57">
                  <c:v>126.41443790214301</c:v>
                </c:pt>
                <c:pt idx="58">
                  <c:v>125.35892790816401</c:v>
                </c:pt>
                <c:pt idx="59">
                  <c:v>127.136579590897</c:v>
                </c:pt>
                <c:pt idx="60">
                  <c:v>125.08297431742901</c:v>
                </c:pt>
                <c:pt idx="61">
                  <c:v>123.762928979347</c:v>
                </c:pt>
                <c:pt idx="62">
                  <c:v>125.31682743747299</c:v>
                </c:pt>
                <c:pt idx="63">
                  <c:v>123.97078934525599</c:v>
                </c:pt>
                <c:pt idx="64">
                  <c:v>125.176979899082</c:v>
                </c:pt>
                <c:pt idx="65">
                  <c:v>124.17551468301301</c:v>
                </c:pt>
                <c:pt idx="66">
                  <c:v>125.189936200449</c:v>
                </c:pt>
                <c:pt idx="67">
                  <c:v>123.050116912546</c:v>
                </c:pt>
                <c:pt idx="68">
                  <c:v>124.83968914891101</c:v>
                </c:pt>
                <c:pt idx="69">
                  <c:v>125.295229228887</c:v>
                </c:pt>
                <c:pt idx="70">
                  <c:v>124.137545532315</c:v>
                </c:pt>
                <c:pt idx="71">
                  <c:v>124.88585927317</c:v>
                </c:pt>
                <c:pt idx="72">
                  <c:v>123.86254871062501</c:v>
                </c:pt>
                <c:pt idx="73">
                  <c:v>124.127374140539</c:v>
                </c:pt>
                <c:pt idx="74">
                  <c:v>122.118421282068</c:v>
                </c:pt>
                <c:pt idx="75">
                  <c:v>122.176706030212</c:v>
                </c:pt>
                <c:pt idx="76">
                  <c:v>118.624167558651</c:v>
                </c:pt>
                <c:pt idx="77">
                  <c:v>104.12305069056799</c:v>
                </c:pt>
                <c:pt idx="78">
                  <c:v>103.22492677951701</c:v>
                </c:pt>
                <c:pt idx="79">
                  <c:v>111.409919182088</c:v>
                </c:pt>
                <c:pt idx="80">
                  <c:v>116.781292999469</c:v>
                </c:pt>
                <c:pt idx="81">
                  <c:v>119.627585854443</c:v>
                </c:pt>
                <c:pt idx="82">
                  <c:v>122.188709634288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83-4C8A-B500-DA161947E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819768"/>
        <c:axId val="828204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trade_out!$FP$4:$IT$4</c15:sqref>
                        </c15:formulaRef>
                      </c:ext>
                    </c:extLst>
                    <c:strCache>
                      <c:ptCount val="83"/>
                      <c:pt idx="0">
                        <c:v>2013m11</c:v>
                      </c:pt>
                      <c:pt idx="1">
                        <c:v>2013m12</c:v>
                      </c:pt>
                      <c:pt idx="2">
                        <c:v>2014m01</c:v>
                      </c:pt>
                      <c:pt idx="3">
                        <c:v>2014m02</c:v>
                      </c:pt>
                      <c:pt idx="4">
                        <c:v>2014m03</c:v>
                      </c:pt>
                      <c:pt idx="5">
                        <c:v>2014m04</c:v>
                      </c:pt>
                      <c:pt idx="6">
                        <c:v>2014m05</c:v>
                      </c:pt>
                      <c:pt idx="7">
                        <c:v>2014m06</c:v>
                      </c:pt>
                      <c:pt idx="8">
                        <c:v>2014m07</c:v>
                      </c:pt>
                      <c:pt idx="9">
                        <c:v>2014m08</c:v>
                      </c:pt>
                      <c:pt idx="10">
                        <c:v>2014m09</c:v>
                      </c:pt>
                      <c:pt idx="11">
                        <c:v>2014m10</c:v>
                      </c:pt>
                      <c:pt idx="12">
                        <c:v>2014m11</c:v>
                      </c:pt>
                      <c:pt idx="13">
                        <c:v>2014m12</c:v>
                      </c:pt>
                      <c:pt idx="14">
                        <c:v>2015m01</c:v>
                      </c:pt>
                      <c:pt idx="15">
                        <c:v>2015m02</c:v>
                      </c:pt>
                      <c:pt idx="16">
                        <c:v>2015m03</c:v>
                      </c:pt>
                      <c:pt idx="17">
                        <c:v>2015m04</c:v>
                      </c:pt>
                      <c:pt idx="18">
                        <c:v>2015m05</c:v>
                      </c:pt>
                      <c:pt idx="19">
                        <c:v>2015m06</c:v>
                      </c:pt>
                      <c:pt idx="20">
                        <c:v>2015m07</c:v>
                      </c:pt>
                      <c:pt idx="21">
                        <c:v>2015m08</c:v>
                      </c:pt>
                      <c:pt idx="22">
                        <c:v>2015m09</c:v>
                      </c:pt>
                      <c:pt idx="23">
                        <c:v>2015m10</c:v>
                      </c:pt>
                      <c:pt idx="24">
                        <c:v>2015m11</c:v>
                      </c:pt>
                      <c:pt idx="25">
                        <c:v>2015m12</c:v>
                      </c:pt>
                      <c:pt idx="26">
                        <c:v>2016m01</c:v>
                      </c:pt>
                      <c:pt idx="27">
                        <c:v>2016m02</c:v>
                      </c:pt>
                      <c:pt idx="28">
                        <c:v>2016m03</c:v>
                      </c:pt>
                      <c:pt idx="29">
                        <c:v>2016m04</c:v>
                      </c:pt>
                      <c:pt idx="30">
                        <c:v>2016m05</c:v>
                      </c:pt>
                      <c:pt idx="31">
                        <c:v>2016m06</c:v>
                      </c:pt>
                      <c:pt idx="32">
                        <c:v>2016m07</c:v>
                      </c:pt>
                      <c:pt idx="33">
                        <c:v>2016m08</c:v>
                      </c:pt>
                      <c:pt idx="34">
                        <c:v>2016m09</c:v>
                      </c:pt>
                      <c:pt idx="35">
                        <c:v>2016m10</c:v>
                      </c:pt>
                      <c:pt idx="36">
                        <c:v>2016m11</c:v>
                      </c:pt>
                      <c:pt idx="37">
                        <c:v>2016m12</c:v>
                      </c:pt>
                      <c:pt idx="38">
                        <c:v>2017m01</c:v>
                      </c:pt>
                      <c:pt idx="39">
                        <c:v>2017m02</c:v>
                      </c:pt>
                      <c:pt idx="40">
                        <c:v>2017m03</c:v>
                      </c:pt>
                      <c:pt idx="41">
                        <c:v>2017m04</c:v>
                      </c:pt>
                      <c:pt idx="42">
                        <c:v>2017m05</c:v>
                      </c:pt>
                      <c:pt idx="43">
                        <c:v>2017m06</c:v>
                      </c:pt>
                      <c:pt idx="44">
                        <c:v>2017m07</c:v>
                      </c:pt>
                      <c:pt idx="45">
                        <c:v>2017m08</c:v>
                      </c:pt>
                      <c:pt idx="46">
                        <c:v>2017m09</c:v>
                      </c:pt>
                      <c:pt idx="47">
                        <c:v>2017m10</c:v>
                      </c:pt>
                      <c:pt idx="48">
                        <c:v>2017m11</c:v>
                      </c:pt>
                      <c:pt idx="49">
                        <c:v>2017m12</c:v>
                      </c:pt>
                      <c:pt idx="50">
                        <c:v>2018m01</c:v>
                      </c:pt>
                      <c:pt idx="51">
                        <c:v>2018m02</c:v>
                      </c:pt>
                      <c:pt idx="52">
                        <c:v>2018m03</c:v>
                      </c:pt>
                      <c:pt idx="53">
                        <c:v>2018m04</c:v>
                      </c:pt>
                      <c:pt idx="54">
                        <c:v>2018m05</c:v>
                      </c:pt>
                      <c:pt idx="55">
                        <c:v>2018m06</c:v>
                      </c:pt>
                      <c:pt idx="56">
                        <c:v>2018m07</c:v>
                      </c:pt>
                      <c:pt idx="57">
                        <c:v>2018m08</c:v>
                      </c:pt>
                      <c:pt idx="58">
                        <c:v>2018m09</c:v>
                      </c:pt>
                      <c:pt idx="59">
                        <c:v>2018m10</c:v>
                      </c:pt>
                      <c:pt idx="60">
                        <c:v>2018m11</c:v>
                      </c:pt>
                      <c:pt idx="61">
                        <c:v>2018m12</c:v>
                      </c:pt>
                      <c:pt idx="62">
                        <c:v>2019m01</c:v>
                      </c:pt>
                      <c:pt idx="63">
                        <c:v>2019m02</c:v>
                      </c:pt>
                      <c:pt idx="64">
                        <c:v>2019m03</c:v>
                      </c:pt>
                      <c:pt idx="65">
                        <c:v>2019m04</c:v>
                      </c:pt>
                      <c:pt idx="66">
                        <c:v>2019m05</c:v>
                      </c:pt>
                      <c:pt idx="67">
                        <c:v>2019m06</c:v>
                      </c:pt>
                      <c:pt idx="68">
                        <c:v>2019m07</c:v>
                      </c:pt>
                      <c:pt idx="69">
                        <c:v>2019m08</c:v>
                      </c:pt>
                      <c:pt idx="70">
                        <c:v>2019m09</c:v>
                      </c:pt>
                      <c:pt idx="71">
                        <c:v>2019m10</c:v>
                      </c:pt>
                      <c:pt idx="72">
                        <c:v>2019m11</c:v>
                      </c:pt>
                      <c:pt idx="73">
                        <c:v>2019m12</c:v>
                      </c:pt>
                      <c:pt idx="74">
                        <c:v>2020m01</c:v>
                      </c:pt>
                      <c:pt idx="75">
                        <c:v>2020m02</c:v>
                      </c:pt>
                      <c:pt idx="76">
                        <c:v>2020m03</c:v>
                      </c:pt>
                      <c:pt idx="77">
                        <c:v>2020m04</c:v>
                      </c:pt>
                      <c:pt idx="78">
                        <c:v>2020m05</c:v>
                      </c:pt>
                      <c:pt idx="79">
                        <c:v>2020m06</c:v>
                      </c:pt>
                      <c:pt idx="80">
                        <c:v>2020m07</c:v>
                      </c:pt>
                      <c:pt idx="81">
                        <c:v>2020m08</c:v>
                      </c:pt>
                      <c:pt idx="82">
                        <c:v>2020m09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trade_out!$FP$5:$IT$5</c15:sqref>
                        </c15:formulaRef>
                      </c:ext>
                    </c:extLst>
                    <c:numCache>
                      <c:formatCode>General</c:formatCode>
                      <c:ptCount val="83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4C83-4C8A-B500-DA161947E2DD}"/>
                  </c:ext>
                </c:extLst>
              </c15:ser>
            </c15:filteredLineSeries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trade_out!$FP$4:$IT$4</c15:sqref>
                        </c15:formulaRef>
                      </c:ext>
                    </c:extLst>
                    <c:strCache>
                      <c:ptCount val="83"/>
                      <c:pt idx="0">
                        <c:v>2013m11</c:v>
                      </c:pt>
                      <c:pt idx="1">
                        <c:v>2013m12</c:v>
                      </c:pt>
                      <c:pt idx="2">
                        <c:v>2014m01</c:v>
                      </c:pt>
                      <c:pt idx="3">
                        <c:v>2014m02</c:v>
                      </c:pt>
                      <c:pt idx="4">
                        <c:v>2014m03</c:v>
                      </c:pt>
                      <c:pt idx="5">
                        <c:v>2014m04</c:v>
                      </c:pt>
                      <c:pt idx="6">
                        <c:v>2014m05</c:v>
                      </c:pt>
                      <c:pt idx="7">
                        <c:v>2014m06</c:v>
                      </c:pt>
                      <c:pt idx="8">
                        <c:v>2014m07</c:v>
                      </c:pt>
                      <c:pt idx="9">
                        <c:v>2014m08</c:v>
                      </c:pt>
                      <c:pt idx="10">
                        <c:v>2014m09</c:v>
                      </c:pt>
                      <c:pt idx="11">
                        <c:v>2014m10</c:v>
                      </c:pt>
                      <c:pt idx="12">
                        <c:v>2014m11</c:v>
                      </c:pt>
                      <c:pt idx="13">
                        <c:v>2014m12</c:v>
                      </c:pt>
                      <c:pt idx="14">
                        <c:v>2015m01</c:v>
                      </c:pt>
                      <c:pt idx="15">
                        <c:v>2015m02</c:v>
                      </c:pt>
                      <c:pt idx="16">
                        <c:v>2015m03</c:v>
                      </c:pt>
                      <c:pt idx="17">
                        <c:v>2015m04</c:v>
                      </c:pt>
                      <c:pt idx="18">
                        <c:v>2015m05</c:v>
                      </c:pt>
                      <c:pt idx="19">
                        <c:v>2015m06</c:v>
                      </c:pt>
                      <c:pt idx="20">
                        <c:v>2015m07</c:v>
                      </c:pt>
                      <c:pt idx="21">
                        <c:v>2015m08</c:v>
                      </c:pt>
                      <c:pt idx="22">
                        <c:v>2015m09</c:v>
                      </c:pt>
                      <c:pt idx="23">
                        <c:v>2015m10</c:v>
                      </c:pt>
                      <c:pt idx="24">
                        <c:v>2015m11</c:v>
                      </c:pt>
                      <c:pt idx="25">
                        <c:v>2015m12</c:v>
                      </c:pt>
                      <c:pt idx="26">
                        <c:v>2016m01</c:v>
                      </c:pt>
                      <c:pt idx="27">
                        <c:v>2016m02</c:v>
                      </c:pt>
                      <c:pt idx="28">
                        <c:v>2016m03</c:v>
                      </c:pt>
                      <c:pt idx="29">
                        <c:v>2016m04</c:v>
                      </c:pt>
                      <c:pt idx="30">
                        <c:v>2016m05</c:v>
                      </c:pt>
                      <c:pt idx="31">
                        <c:v>2016m06</c:v>
                      </c:pt>
                      <c:pt idx="32">
                        <c:v>2016m07</c:v>
                      </c:pt>
                      <c:pt idx="33">
                        <c:v>2016m08</c:v>
                      </c:pt>
                      <c:pt idx="34">
                        <c:v>2016m09</c:v>
                      </c:pt>
                      <c:pt idx="35">
                        <c:v>2016m10</c:v>
                      </c:pt>
                      <c:pt idx="36">
                        <c:v>2016m11</c:v>
                      </c:pt>
                      <c:pt idx="37">
                        <c:v>2016m12</c:v>
                      </c:pt>
                      <c:pt idx="38">
                        <c:v>2017m01</c:v>
                      </c:pt>
                      <c:pt idx="39">
                        <c:v>2017m02</c:v>
                      </c:pt>
                      <c:pt idx="40">
                        <c:v>2017m03</c:v>
                      </c:pt>
                      <c:pt idx="41">
                        <c:v>2017m04</c:v>
                      </c:pt>
                      <c:pt idx="42">
                        <c:v>2017m05</c:v>
                      </c:pt>
                      <c:pt idx="43">
                        <c:v>2017m06</c:v>
                      </c:pt>
                      <c:pt idx="44">
                        <c:v>2017m07</c:v>
                      </c:pt>
                      <c:pt idx="45">
                        <c:v>2017m08</c:v>
                      </c:pt>
                      <c:pt idx="46">
                        <c:v>2017m09</c:v>
                      </c:pt>
                      <c:pt idx="47">
                        <c:v>2017m10</c:v>
                      </c:pt>
                      <c:pt idx="48">
                        <c:v>2017m11</c:v>
                      </c:pt>
                      <c:pt idx="49">
                        <c:v>2017m12</c:v>
                      </c:pt>
                      <c:pt idx="50">
                        <c:v>2018m01</c:v>
                      </c:pt>
                      <c:pt idx="51">
                        <c:v>2018m02</c:v>
                      </c:pt>
                      <c:pt idx="52">
                        <c:v>2018m03</c:v>
                      </c:pt>
                      <c:pt idx="53">
                        <c:v>2018m04</c:v>
                      </c:pt>
                      <c:pt idx="54">
                        <c:v>2018m05</c:v>
                      </c:pt>
                      <c:pt idx="55">
                        <c:v>2018m06</c:v>
                      </c:pt>
                      <c:pt idx="56">
                        <c:v>2018m07</c:v>
                      </c:pt>
                      <c:pt idx="57">
                        <c:v>2018m08</c:v>
                      </c:pt>
                      <c:pt idx="58">
                        <c:v>2018m09</c:v>
                      </c:pt>
                      <c:pt idx="59">
                        <c:v>2018m10</c:v>
                      </c:pt>
                      <c:pt idx="60">
                        <c:v>2018m11</c:v>
                      </c:pt>
                      <c:pt idx="61">
                        <c:v>2018m12</c:v>
                      </c:pt>
                      <c:pt idx="62">
                        <c:v>2019m01</c:v>
                      </c:pt>
                      <c:pt idx="63">
                        <c:v>2019m02</c:v>
                      </c:pt>
                      <c:pt idx="64">
                        <c:v>2019m03</c:v>
                      </c:pt>
                      <c:pt idx="65">
                        <c:v>2019m04</c:v>
                      </c:pt>
                      <c:pt idx="66">
                        <c:v>2019m05</c:v>
                      </c:pt>
                      <c:pt idx="67">
                        <c:v>2019m06</c:v>
                      </c:pt>
                      <c:pt idx="68">
                        <c:v>2019m07</c:v>
                      </c:pt>
                      <c:pt idx="69">
                        <c:v>2019m08</c:v>
                      </c:pt>
                      <c:pt idx="70">
                        <c:v>2019m09</c:v>
                      </c:pt>
                      <c:pt idx="71">
                        <c:v>2019m10</c:v>
                      </c:pt>
                      <c:pt idx="72">
                        <c:v>2019m11</c:v>
                      </c:pt>
                      <c:pt idx="73">
                        <c:v>2019m12</c:v>
                      </c:pt>
                      <c:pt idx="74">
                        <c:v>2020m01</c:v>
                      </c:pt>
                      <c:pt idx="75">
                        <c:v>2020m02</c:v>
                      </c:pt>
                      <c:pt idx="76">
                        <c:v>2020m03</c:v>
                      </c:pt>
                      <c:pt idx="77">
                        <c:v>2020m04</c:v>
                      </c:pt>
                      <c:pt idx="78">
                        <c:v>2020m05</c:v>
                      </c:pt>
                      <c:pt idx="79">
                        <c:v>2020m06</c:v>
                      </c:pt>
                      <c:pt idx="80">
                        <c:v>2020m07</c:v>
                      </c:pt>
                      <c:pt idx="81">
                        <c:v>2020m08</c:v>
                      </c:pt>
                      <c:pt idx="82">
                        <c:v>2020m09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trade_out!$FP$6:$IT$6</c15:sqref>
                        </c15:formulaRef>
                      </c:ext>
                    </c:extLst>
                    <c:numCache>
                      <c:formatCode>General</c:formatCode>
                      <c:ptCount val="83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C83-4C8A-B500-DA161947E2DD}"/>
                  </c:ext>
                </c:extLst>
              </c15:ser>
            </c15:filteredLineSeries>
            <c15:filteredLineSeries>
              <c15:ser>
                <c:idx val="2"/>
                <c:order val="2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trade_out!$FP$4:$IT$4</c15:sqref>
                        </c15:formulaRef>
                      </c:ext>
                    </c:extLst>
                    <c:strCache>
                      <c:ptCount val="83"/>
                      <c:pt idx="0">
                        <c:v>2013m11</c:v>
                      </c:pt>
                      <c:pt idx="1">
                        <c:v>2013m12</c:v>
                      </c:pt>
                      <c:pt idx="2">
                        <c:v>2014m01</c:v>
                      </c:pt>
                      <c:pt idx="3">
                        <c:v>2014m02</c:v>
                      </c:pt>
                      <c:pt idx="4">
                        <c:v>2014m03</c:v>
                      </c:pt>
                      <c:pt idx="5">
                        <c:v>2014m04</c:v>
                      </c:pt>
                      <c:pt idx="6">
                        <c:v>2014m05</c:v>
                      </c:pt>
                      <c:pt idx="7">
                        <c:v>2014m06</c:v>
                      </c:pt>
                      <c:pt idx="8">
                        <c:v>2014m07</c:v>
                      </c:pt>
                      <c:pt idx="9">
                        <c:v>2014m08</c:v>
                      </c:pt>
                      <c:pt idx="10">
                        <c:v>2014m09</c:v>
                      </c:pt>
                      <c:pt idx="11">
                        <c:v>2014m10</c:v>
                      </c:pt>
                      <c:pt idx="12">
                        <c:v>2014m11</c:v>
                      </c:pt>
                      <c:pt idx="13">
                        <c:v>2014m12</c:v>
                      </c:pt>
                      <c:pt idx="14">
                        <c:v>2015m01</c:v>
                      </c:pt>
                      <c:pt idx="15">
                        <c:v>2015m02</c:v>
                      </c:pt>
                      <c:pt idx="16">
                        <c:v>2015m03</c:v>
                      </c:pt>
                      <c:pt idx="17">
                        <c:v>2015m04</c:v>
                      </c:pt>
                      <c:pt idx="18">
                        <c:v>2015m05</c:v>
                      </c:pt>
                      <c:pt idx="19">
                        <c:v>2015m06</c:v>
                      </c:pt>
                      <c:pt idx="20">
                        <c:v>2015m07</c:v>
                      </c:pt>
                      <c:pt idx="21">
                        <c:v>2015m08</c:v>
                      </c:pt>
                      <c:pt idx="22">
                        <c:v>2015m09</c:v>
                      </c:pt>
                      <c:pt idx="23">
                        <c:v>2015m10</c:v>
                      </c:pt>
                      <c:pt idx="24">
                        <c:v>2015m11</c:v>
                      </c:pt>
                      <c:pt idx="25">
                        <c:v>2015m12</c:v>
                      </c:pt>
                      <c:pt idx="26">
                        <c:v>2016m01</c:v>
                      </c:pt>
                      <c:pt idx="27">
                        <c:v>2016m02</c:v>
                      </c:pt>
                      <c:pt idx="28">
                        <c:v>2016m03</c:v>
                      </c:pt>
                      <c:pt idx="29">
                        <c:v>2016m04</c:v>
                      </c:pt>
                      <c:pt idx="30">
                        <c:v>2016m05</c:v>
                      </c:pt>
                      <c:pt idx="31">
                        <c:v>2016m06</c:v>
                      </c:pt>
                      <c:pt idx="32">
                        <c:v>2016m07</c:v>
                      </c:pt>
                      <c:pt idx="33">
                        <c:v>2016m08</c:v>
                      </c:pt>
                      <c:pt idx="34">
                        <c:v>2016m09</c:v>
                      </c:pt>
                      <c:pt idx="35">
                        <c:v>2016m10</c:v>
                      </c:pt>
                      <c:pt idx="36">
                        <c:v>2016m11</c:v>
                      </c:pt>
                      <c:pt idx="37">
                        <c:v>2016m12</c:v>
                      </c:pt>
                      <c:pt idx="38">
                        <c:v>2017m01</c:v>
                      </c:pt>
                      <c:pt idx="39">
                        <c:v>2017m02</c:v>
                      </c:pt>
                      <c:pt idx="40">
                        <c:v>2017m03</c:v>
                      </c:pt>
                      <c:pt idx="41">
                        <c:v>2017m04</c:v>
                      </c:pt>
                      <c:pt idx="42">
                        <c:v>2017m05</c:v>
                      </c:pt>
                      <c:pt idx="43">
                        <c:v>2017m06</c:v>
                      </c:pt>
                      <c:pt idx="44">
                        <c:v>2017m07</c:v>
                      </c:pt>
                      <c:pt idx="45">
                        <c:v>2017m08</c:v>
                      </c:pt>
                      <c:pt idx="46">
                        <c:v>2017m09</c:v>
                      </c:pt>
                      <c:pt idx="47">
                        <c:v>2017m10</c:v>
                      </c:pt>
                      <c:pt idx="48">
                        <c:v>2017m11</c:v>
                      </c:pt>
                      <c:pt idx="49">
                        <c:v>2017m12</c:v>
                      </c:pt>
                      <c:pt idx="50">
                        <c:v>2018m01</c:v>
                      </c:pt>
                      <c:pt idx="51">
                        <c:v>2018m02</c:v>
                      </c:pt>
                      <c:pt idx="52">
                        <c:v>2018m03</c:v>
                      </c:pt>
                      <c:pt idx="53">
                        <c:v>2018m04</c:v>
                      </c:pt>
                      <c:pt idx="54">
                        <c:v>2018m05</c:v>
                      </c:pt>
                      <c:pt idx="55">
                        <c:v>2018m06</c:v>
                      </c:pt>
                      <c:pt idx="56">
                        <c:v>2018m07</c:v>
                      </c:pt>
                      <c:pt idx="57">
                        <c:v>2018m08</c:v>
                      </c:pt>
                      <c:pt idx="58">
                        <c:v>2018m09</c:v>
                      </c:pt>
                      <c:pt idx="59">
                        <c:v>2018m10</c:v>
                      </c:pt>
                      <c:pt idx="60">
                        <c:v>2018m11</c:v>
                      </c:pt>
                      <c:pt idx="61">
                        <c:v>2018m12</c:v>
                      </c:pt>
                      <c:pt idx="62">
                        <c:v>2019m01</c:v>
                      </c:pt>
                      <c:pt idx="63">
                        <c:v>2019m02</c:v>
                      </c:pt>
                      <c:pt idx="64">
                        <c:v>2019m03</c:v>
                      </c:pt>
                      <c:pt idx="65">
                        <c:v>2019m04</c:v>
                      </c:pt>
                      <c:pt idx="66">
                        <c:v>2019m05</c:v>
                      </c:pt>
                      <c:pt idx="67">
                        <c:v>2019m06</c:v>
                      </c:pt>
                      <c:pt idx="68">
                        <c:v>2019m07</c:v>
                      </c:pt>
                      <c:pt idx="69">
                        <c:v>2019m08</c:v>
                      </c:pt>
                      <c:pt idx="70">
                        <c:v>2019m09</c:v>
                      </c:pt>
                      <c:pt idx="71">
                        <c:v>2019m10</c:v>
                      </c:pt>
                      <c:pt idx="72">
                        <c:v>2019m11</c:v>
                      </c:pt>
                      <c:pt idx="73">
                        <c:v>2019m12</c:v>
                      </c:pt>
                      <c:pt idx="74">
                        <c:v>2020m01</c:v>
                      </c:pt>
                      <c:pt idx="75">
                        <c:v>2020m02</c:v>
                      </c:pt>
                      <c:pt idx="76">
                        <c:v>2020m03</c:v>
                      </c:pt>
                      <c:pt idx="77">
                        <c:v>2020m04</c:v>
                      </c:pt>
                      <c:pt idx="78">
                        <c:v>2020m05</c:v>
                      </c:pt>
                      <c:pt idx="79">
                        <c:v>2020m06</c:v>
                      </c:pt>
                      <c:pt idx="80">
                        <c:v>2020m07</c:v>
                      </c:pt>
                      <c:pt idx="81">
                        <c:v>2020m08</c:v>
                      </c:pt>
                      <c:pt idx="82">
                        <c:v>2020m09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trade_out!$FP$7:$IT$7</c15:sqref>
                        </c15:formulaRef>
                      </c:ext>
                    </c:extLst>
                    <c:numCache>
                      <c:formatCode>General</c:formatCode>
                      <c:ptCount val="83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C83-4C8A-B500-DA161947E2DD}"/>
                  </c:ext>
                </c:extLst>
              </c15:ser>
            </c15:filteredLineSeries>
          </c:ext>
        </c:extLst>
      </c:lineChart>
      <c:catAx>
        <c:axId val="8281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2820424"/>
        <c:crosses val="autoZero"/>
        <c:auto val="1"/>
        <c:lblAlgn val="ctr"/>
        <c:lblOffset val="100"/>
        <c:tickMarkSkip val="3"/>
        <c:noMultiLvlLbl val="0"/>
      </c:catAx>
      <c:valAx>
        <c:axId val="82820424"/>
        <c:scaling>
          <c:orientation val="minMax"/>
          <c:min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8281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27: </a:t>
            </a:r>
            <a:r>
              <a:rPr lang="he-IL" sz="2000" dirty="0"/>
              <a:t>מדד מנהלי הרכש הגלובלי
</a:t>
            </a:r>
            <a:r>
              <a:rPr lang="he-IL" sz="2000" b="0" dirty="0"/>
              <a:t>אפריל 2014 עד </a:t>
            </a:r>
            <a:r>
              <a:rPr lang="he-IL" sz="2000" b="0" dirty="0" smtClean="0"/>
              <a:t>אוקטובר 2020</a:t>
            </a:r>
            <a:endParaRPr lang="he-IL" sz="2000" b="0" dirty="0"/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</c:v>
                </c:pt>
                <c:pt idx="41">
                  <c:v>51.8</c:v>
                </c:pt>
                <c:pt idx="42">
                  <c:v>51.5</c:v>
                </c:pt>
                <c:pt idx="43">
                  <c:v>51.8</c:v>
                </c:pt>
                <c:pt idx="44">
                  <c:v>53</c:v>
                </c:pt>
                <c:pt idx="45">
                  <c:v>53.5</c:v>
                </c:pt>
                <c:pt idx="46">
                  <c:v>53.2</c:v>
                </c:pt>
                <c:pt idx="47">
                  <c:v>52.3</c:v>
                </c:pt>
                <c:pt idx="48">
                  <c:v>52.5</c:v>
                </c:pt>
                <c:pt idx="49">
                  <c:v>52.2</c:v>
                </c:pt>
                <c:pt idx="50">
                  <c:v>52.5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51.2</c:v>
                </c:pt>
                <c:pt idx="55">
                  <c:v>52.5</c:v>
                </c:pt>
                <c:pt idx="56">
                  <c:v>52.5</c:v>
                </c:pt>
                <c:pt idx="57">
                  <c:v>51.5</c:v>
                </c:pt>
                <c:pt idx="58">
                  <c:v>51.6</c:v>
                </c:pt>
                <c:pt idx="59">
                  <c:v>52.9</c:v>
                </c:pt>
                <c:pt idx="60">
                  <c:v>52.6</c:v>
                </c:pt>
                <c:pt idx="61">
                  <c:v>51.4</c:v>
                </c:pt>
                <c:pt idx="62">
                  <c:v>51.1</c:v>
                </c:pt>
                <c:pt idx="63">
                  <c:v>51.4</c:v>
                </c:pt>
                <c:pt idx="64">
                  <c:v>51.8</c:v>
                </c:pt>
                <c:pt idx="65">
                  <c:v>51.7</c:v>
                </c:pt>
                <c:pt idx="66">
                  <c:v>51.6</c:v>
                </c:pt>
                <c:pt idx="67">
                  <c:v>52.6</c:v>
                </c:pt>
                <c:pt idx="68">
                  <c:v>52.1</c:v>
                </c:pt>
                <c:pt idx="69">
                  <c:v>52.2</c:v>
                </c:pt>
                <c:pt idx="70">
                  <c:v>38.9</c:v>
                </c:pt>
                <c:pt idx="71">
                  <c:v>44.9</c:v>
                </c:pt>
                <c:pt idx="72">
                  <c:v>34.6</c:v>
                </c:pt>
                <c:pt idx="73">
                  <c:v>42.7</c:v>
                </c:pt>
                <c:pt idx="74">
                  <c:v>49.8</c:v>
                </c:pt>
                <c:pt idx="75">
                  <c:v>50.9</c:v>
                </c:pt>
                <c:pt idx="76">
                  <c:v>53</c:v>
                </c:pt>
                <c:pt idx="77">
                  <c:v>53.7</c:v>
                </c:pt>
                <c:pt idx="78">
                  <c:v>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94-4FEF-A414-69D383954537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  <c:pt idx="67">
                  <c:v>43799</c:v>
                </c:pt>
                <c:pt idx="68">
                  <c:v>43830</c:v>
                </c:pt>
                <c:pt idx="69">
                  <c:v>43861</c:v>
                </c:pt>
                <c:pt idx="70">
                  <c:v>43890</c:v>
                </c:pt>
                <c:pt idx="71">
                  <c:v>43921</c:v>
                </c:pt>
                <c:pt idx="72">
                  <c:v>43951</c:v>
                </c:pt>
                <c:pt idx="73">
                  <c:v>43982</c:v>
                </c:pt>
                <c:pt idx="74">
                  <c:v>44012</c:v>
                </c:pt>
                <c:pt idx="75">
                  <c:v>44043</c:v>
                </c:pt>
                <c:pt idx="76">
                  <c:v>44074</c:v>
                </c:pt>
                <c:pt idx="77">
                  <c:v>44104</c:v>
                </c:pt>
                <c:pt idx="78">
                  <c:v>44135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54.7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54.5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54.1</c:v>
                </c:pt>
                <c:pt idx="53">
                  <c:v>53.3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52.8</c:v>
                </c:pt>
                <c:pt idx="60">
                  <c:v>52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  <c:pt idx="67">
                  <c:v>50.8</c:v>
                </c:pt>
                <c:pt idx="68">
                  <c:v>51.2</c:v>
                </c:pt>
                <c:pt idx="69">
                  <c:v>52.1</c:v>
                </c:pt>
                <c:pt idx="70">
                  <c:v>49.5</c:v>
                </c:pt>
                <c:pt idx="71">
                  <c:v>36.4</c:v>
                </c:pt>
                <c:pt idx="72">
                  <c:v>22.2</c:v>
                </c:pt>
                <c:pt idx="73">
                  <c:v>33.200000000000003</c:v>
                </c:pt>
                <c:pt idx="74">
                  <c:v>46.9</c:v>
                </c:pt>
                <c:pt idx="75">
                  <c:v>51.1</c:v>
                </c:pt>
                <c:pt idx="76">
                  <c:v>52.2</c:v>
                </c:pt>
                <c:pt idx="77">
                  <c:v>51.9</c:v>
                </c:pt>
                <c:pt idx="78">
                  <c:v>52.7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94-4FEF-A414-69D383954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083200"/>
        <c:axId val="230093184"/>
      </c:lineChart>
      <c:dateAx>
        <c:axId val="230083200"/>
        <c:scaling>
          <c:orientation val="minMax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</c:dateAx>
      <c:valAx>
        <c:axId val="230093184"/>
        <c:scaling>
          <c:orientation val="minMax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1.5208446934020792</c:v>
                </c:pt>
                <c:pt idx="13">
                  <c:v>1.4556761467163115</c:v>
                </c:pt>
                <c:pt idx="14">
                  <c:v>1.5532866357988118</c:v>
                </c:pt>
                <c:pt idx="15">
                  <c:v>1.6498616053776116</c:v>
                </c:pt>
                <c:pt idx="16">
                  <c:v>1.7103132282655809</c:v>
                </c:pt>
                <c:pt idx="17">
                  <c:v>1.6522570659621261</c:v>
                </c:pt>
                <c:pt idx="18">
                  <c:v>1.7062964603948183</c:v>
                </c:pt>
                <c:pt idx="19">
                  <c:v>1.6267039084167711</c:v>
                </c:pt>
                <c:pt idx="20">
                  <c:v>1.6317107912962259</c:v>
                </c:pt>
                <c:pt idx="21">
                  <c:v>1.5117054233167337</c:v>
                </c:pt>
                <c:pt idx="22">
                  <c:v>1.4455449420607724</c:v>
                </c:pt>
                <c:pt idx="23">
                  <c:v>1.3937895240980769</c:v>
                </c:pt>
                <c:pt idx="24">
                  <c:v>1.2822390843660658</c:v>
                </c:pt>
                <c:pt idx="25">
                  <c:v>1.3284010385148592</c:v>
                </c:pt>
                <c:pt idx="26">
                  <c:v>1.2947411491923688</c:v>
                </c:pt>
                <c:pt idx="27">
                  <c:v>1.2895194935280907</c:v>
                </c:pt>
                <c:pt idx="28">
                  <c:v>1.2514563106796217</c:v>
                </c:pt>
                <c:pt idx="29">
                  <c:v>1.2665716253042802</c:v>
                </c:pt>
                <c:pt idx="30">
                  <c:v>1.1800809308989413</c:v>
                </c:pt>
                <c:pt idx="31">
                  <c:v>1.2280803623272663</c:v>
                </c:pt>
                <c:pt idx="32">
                  <c:v>1.2440071141354592</c:v>
                </c:pt>
                <c:pt idx="33">
                  <c:v>1.1791860622331951</c:v>
                </c:pt>
                <c:pt idx="34">
                  <c:v>1.1905106460980308</c:v>
                </c:pt>
                <c:pt idx="35">
                  <c:v>1.1827988085254093</c:v>
                </c:pt>
                <c:pt idx="36">
                  <c:v>1.4222076519592619</c:v>
                </c:pt>
                <c:pt idx="37">
                  <c:v>1.4834079853585758</c:v>
                </c:pt>
                <c:pt idx="38">
                  <c:v>1.4541957201250399</c:v>
                </c:pt>
                <c:pt idx="39">
                  <c:v>1.5236906533531824</c:v>
                </c:pt>
                <c:pt idx="40">
                  <c:v>1.5466635982701815</c:v>
                </c:pt>
                <c:pt idx="41">
                  <c:v>1.5447380266043531</c:v>
                </c:pt>
                <c:pt idx="42">
                  <c:v>1.6274864376130349</c:v>
                </c:pt>
                <c:pt idx="43">
                  <c:v>1.7437691800269661</c:v>
                </c:pt>
                <c:pt idx="44">
                  <c:v>1.7032164440583308</c:v>
                </c:pt>
                <c:pt idx="45">
                  <c:v>1.8393196330905859</c:v>
                </c:pt>
                <c:pt idx="46">
                  <c:v>1.7847779038393741</c:v>
                </c:pt>
                <c:pt idx="47">
                  <c:v>1.8415837811059044</c:v>
                </c:pt>
                <c:pt idx="48">
                  <c:v>1.8871153279397701</c:v>
                </c:pt>
                <c:pt idx="49">
                  <c:v>1.8765127426320527</c:v>
                </c:pt>
                <c:pt idx="50">
                  <c:v>1.6712959890792245</c:v>
                </c:pt>
                <c:pt idx="51">
                  <c:v>1.6540258364698968</c:v>
                </c:pt>
                <c:pt idx="52">
                  <c:v>1.6043134218428401</c:v>
                </c:pt>
                <c:pt idx="53">
                  <c:v>1.6344122529047933</c:v>
                </c:pt>
                <c:pt idx="54">
                  <c:v>1.5279896062814213</c:v>
                </c:pt>
                <c:pt idx="55">
                  <c:v>1.4526661968522481</c:v>
                </c:pt>
                <c:pt idx="56">
                  <c:v>1.5301285120204122</c:v>
                </c:pt>
                <c:pt idx="57">
                  <c:v>1.6533263351266259</c:v>
                </c:pt>
                <c:pt idx="58">
                  <c:v>1.660749913356252</c:v>
                </c:pt>
                <c:pt idx="59">
                  <c:v>1.6801219865852035</c:v>
                </c:pt>
                <c:pt idx="60">
                  <c:v>1.697271675437606</c:v>
                </c:pt>
                <c:pt idx="61">
                  <c:v>1.7422576677971202</c:v>
                </c:pt>
                <c:pt idx="62">
                  <c:v>2.043822843822829</c:v>
                </c:pt>
                <c:pt idx="63">
                  <c:v>1.9983068349908262</c:v>
                </c:pt>
                <c:pt idx="64">
                  <c:v>2.1077871023503558</c:v>
                </c:pt>
                <c:pt idx="65">
                  <c:v>2.0674616062729134</c:v>
                </c:pt>
                <c:pt idx="66">
                  <c:v>2.128133084819317</c:v>
                </c:pt>
                <c:pt idx="67">
                  <c:v>2.0283224199090455</c:v>
                </c:pt>
                <c:pt idx="68" formatCode="0.00">
                  <c:v>2.0747616890261389</c:v>
                </c:pt>
                <c:pt idx="69" formatCode="0.00">
                  <c:v>1.9085729037968679</c:v>
                </c:pt>
                <c:pt idx="70" formatCode="0.00">
                  <c:v>2.0399513507536993</c:v>
                </c:pt>
                <c:pt idx="71" formatCode="0.00">
                  <c:v>2.080170756166444</c:v>
                </c:pt>
                <c:pt idx="72" formatCode="0.00">
                  <c:v>1.8451064766815461</c:v>
                </c:pt>
                <c:pt idx="73" formatCode="0.00">
                  <c:v>1.6876980275086551</c:v>
                </c:pt>
                <c:pt idx="74" formatCode="0.00">
                  <c:v>1.5825734178834594</c:v>
                </c:pt>
                <c:pt idx="75" formatCode="0.00">
                  <c:v>1.6910041134997611</c:v>
                </c:pt>
                <c:pt idx="76" formatCode="0.00">
                  <c:v>1.6046382510080281</c:v>
                </c:pt>
                <c:pt idx="77" formatCode="0.00">
                  <c:v>1.7101088251070484</c:v>
                </c:pt>
                <c:pt idx="78" formatCode="0.00">
                  <c:v>1.7442071620541899</c:v>
                </c:pt>
                <c:pt idx="79" formatCode="0.00">
                  <c:v>1.8654514755675811</c:v>
                </c:pt>
                <c:pt idx="80" formatCode="0.00">
                  <c:v>1.7219046928922843</c:v>
                </c:pt>
                <c:pt idx="81" formatCode="0.00">
                  <c:v>1.7371163867978989</c:v>
                </c:pt>
                <c:pt idx="82" formatCode="0.00">
                  <c:v>1.5847073483466811</c:v>
                </c:pt>
                <c:pt idx="83" formatCode="0.00">
                  <c:v>1.6213926492059771</c:v>
                </c:pt>
                <c:pt idx="84" formatCode="0.00">
                  <c:v>1.7540224500459445</c:v>
                </c:pt>
                <c:pt idx="85" formatCode="0.00">
                  <c:v>1.8695123598541086</c:v>
                </c:pt>
                <c:pt idx="86" formatCode="0.00">
                  <c:v>1.6541637433212797</c:v>
                </c:pt>
                <c:pt idx="87" formatCode="0.00">
                  <c:v>0.92651556599965268</c:v>
                </c:pt>
                <c:pt idx="88" formatCode="0.00">
                  <c:v>1.0059839472552623</c:v>
                </c:pt>
                <c:pt idx="89" formatCode="0.00">
                  <c:v>1.1360995405545582</c:v>
                </c:pt>
                <c:pt idx="90" formatCode="0.00">
                  <c:v>1.266319819377637</c:v>
                </c:pt>
                <c:pt idx="91" formatCode="0.00">
                  <c:v>1.4525557852712812</c:v>
                </c:pt>
                <c:pt idx="92" formatCode="0.00">
                  <c:v>1.5556267920428857</c:v>
                </c:pt>
                <c:pt idx="93" formatCode="0.00">
                  <c:v>1.4095404097894226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86-4638-A234-39799CF82C9C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  <c:pt idx="82">
                  <c:v>1.3</c:v>
                </c:pt>
                <c:pt idx="83">
                  <c:v>1.3</c:v>
                </c:pt>
                <c:pt idx="84">
                  <c:v>1.1000000000000001</c:v>
                </c:pt>
                <c:pt idx="85">
                  <c:v>1.2</c:v>
                </c:pt>
                <c:pt idx="86">
                  <c:v>1</c:v>
                </c:pt>
                <c:pt idx="87">
                  <c:v>0.9</c:v>
                </c:pt>
                <c:pt idx="88">
                  <c:v>0.9</c:v>
                </c:pt>
                <c:pt idx="89">
                  <c:v>0.8</c:v>
                </c:pt>
                <c:pt idx="90">
                  <c:v>1.2</c:v>
                </c:pt>
                <c:pt idx="91">
                  <c:v>0.4</c:v>
                </c:pt>
                <c:pt idx="92">
                  <c:v>0.2</c:v>
                </c:pt>
                <c:pt idx="93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86-4638-A234-39799CF82C9C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  <c:pt idx="81" formatCode="0.00">
                  <c:v>0.7</c:v>
                </c:pt>
                <c:pt idx="82" formatCode="0.00">
                  <c:v>0.8</c:v>
                </c:pt>
                <c:pt idx="83" formatCode="0.00">
                  <c:v>0.9</c:v>
                </c:pt>
                <c:pt idx="84" formatCode="0.00">
                  <c:v>0.8</c:v>
                </c:pt>
                <c:pt idx="85" formatCode="0.00">
                  <c:v>0.6</c:v>
                </c:pt>
                <c:pt idx="86" formatCode="0.00">
                  <c:v>0.6</c:v>
                </c:pt>
                <c:pt idx="87" formatCode="0.00">
                  <c:v>0.2</c:v>
                </c:pt>
                <c:pt idx="88" formatCode="0.00">
                  <c:v>0.4</c:v>
                </c:pt>
                <c:pt idx="89" formatCode="0.00">
                  <c:v>0.4</c:v>
                </c:pt>
                <c:pt idx="90" formatCode="0.00">
                  <c:v>0.4</c:v>
                </c:pt>
                <c:pt idx="91" formatCode="0.00">
                  <c:v>-0.1</c:v>
                </c:pt>
                <c:pt idx="92" formatCode="0.00">
                  <c:v>0</c:v>
                </c:pt>
                <c:pt idx="93" formatCode="0.00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86-4638-A234-39799CF82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ax val="44135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3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  <c:pt idx="82">
                  <c:v>2.1</c:v>
                </c:pt>
                <c:pt idx="83">
                  <c:v>2.2999999999999998</c:v>
                </c:pt>
                <c:pt idx="84">
                  <c:v>2.5</c:v>
                </c:pt>
                <c:pt idx="85">
                  <c:v>2.2999999999999998</c:v>
                </c:pt>
                <c:pt idx="86">
                  <c:v>1.5</c:v>
                </c:pt>
                <c:pt idx="87">
                  <c:v>0.3</c:v>
                </c:pt>
                <c:pt idx="88">
                  <c:v>0.1</c:v>
                </c:pt>
                <c:pt idx="89">
                  <c:v>0.6</c:v>
                </c:pt>
                <c:pt idx="90">
                  <c:v>1</c:v>
                </c:pt>
                <c:pt idx="91">
                  <c:v>1.3</c:v>
                </c:pt>
                <c:pt idx="92">
                  <c:v>1.4</c:v>
                </c:pt>
                <c:pt idx="9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E-4B87-B996-94C618B0CA64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  <c:pt idx="82">
                  <c:v>1</c:v>
                </c:pt>
                <c:pt idx="83">
                  <c:v>1.3</c:v>
                </c:pt>
                <c:pt idx="84">
                  <c:v>1.4</c:v>
                </c:pt>
                <c:pt idx="85">
                  <c:v>1.2</c:v>
                </c:pt>
                <c:pt idx="86">
                  <c:v>0.7</c:v>
                </c:pt>
                <c:pt idx="87">
                  <c:v>0.3</c:v>
                </c:pt>
                <c:pt idx="88">
                  <c:v>0.1</c:v>
                </c:pt>
                <c:pt idx="89">
                  <c:v>0.3</c:v>
                </c:pt>
                <c:pt idx="90">
                  <c:v>0.4</c:v>
                </c:pt>
                <c:pt idx="91">
                  <c:v>-0.2</c:v>
                </c:pt>
                <c:pt idx="92">
                  <c:v>-0.3</c:v>
                </c:pt>
                <c:pt idx="93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0E-4B87-B996-94C618B0CA64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  <c:pt idx="81">
                  <c:v>0.2</c:v>
                </c:pt>
                <c:pt idx="82">
                  <c:v>0.5</c:v>
                </c:pt>
                <c:pt idx="83">
                  <c:v>0.8</c:v>
                </c:pt>
                <c:pt idx="84">
                  <c:v>0.7</c:v>
                </c:pt>
                <c:pt idx="85">
                  <c:v>0.4</c:v>
                </c:pt>
                <c:pt idx="86">
                  <c:v>0.4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0.3</c:v>
                </c:pt>
                <c:pt idx="91">
                  <c:v>0.2</c:v>
                </c:pt>
                <c:pt idx="92">
                  <c:v>0</c:v>
                </c:pt>
                <c:pt idx="93">
                  <c:v>-0.4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0E-4B87-B996-94C618B0CA64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  <c:pt idx="82">
                  <c:v>0.3034473287648165</c:v>
                </c:pt>
                <c:pt idx="83">
                  <c:v>0.60078956392912719</c:v>
                </c:pt>
                <c:pt idx="84">
                  <c:v>0.29970029970030065</c:v>
                </c:pt>
                <c:pt idx="85">
                  <c:v>9.9800399201588341E-2</c:v>
                </c:pt>
                <c:pt idx="86">
                  <c:v>0</c:v>
                </c:pt>
                <c:pt idx="87">
                  <c:v>-0.59405940594058348</c:v>
                </c:pt>
                <c:pt idx="88">
                  <c:v>-1.5732546705998107</c:v>
                </c:pt>
                <c:pt idx="89">
                  <c:v>-1.0880316518298683</c:v>
                </c:pt>
                <c:pt idx="90">
                  <c:v>-0.59523809523809312</c:v>
                </c:pt>
                <c:pt idx="91">
                  <c:v>-0.79207920792079278</c:v>
                </c:pt>
                <c:pt idx="92">
                  <c:v>-0.69444444444444198</c:v>
                </c:pt>
                <c:pt idx="93">
                  <c:v>-0.7905138339920903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0E-4B87-B996-94C618B0C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ax val="44135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3"/>
          <c:min val="-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29: </a:t>
            </a:r>
            <a:r>
              <a:rPr lang="he-IL" sz="2000" dirty="0"/>
              <a:t>המדדים למחירי הסחורות 
</a:t>
            </a:r>
            <a:r>
              <a:rPr lang="he-IL" sz="2000" b="0" dirty="0"/>
              <a:t>נובמבר 2019 עד נובמבר 2020</a:t>
            </a:r>
          </a:p>
        </c:rich>
      </c:tx>
      <c:layout>
        <c:manualLayout>
          <c:xMode val="edge"/>
          <c:yMode val="edge"/>
          <c:x val="0.327733575187165"/>
          <c:y val="4.4941318881615098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0132327886258812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נתונים'!$G$3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43797</c:v>
                </c:pt>
                <c:pt idx="1">
                  <c:v>43798</c:v>
                </c:pt>
                <c:pt idx="2">
                  <c:v>43799</c:v>
                </c:pt>
                <c:pt idx="3">
                  <c:v>43800</c:v>
                </c:pt>
                <c:pt idx="4">
                  <c:v>43801</c:v>
                </c:pt>
                <c:pt idx="5">
                  <c:v>43802</c:v>
                </c:pt>
                <c:pt idx="6">
                  <c:v>43803</c:v>
                </c:pt>
                <c:pt idx="7">
                  <c:v>43804</c:v>
                </c:pt>
                <c:pt idx="8">
                  <c:v>43805</c:v>
                </c:pt>
                <c:pt idx="9">
                  <c:v>43806</c:v>
                </c:pt>
                <c:pt idx="10">
                  <c:v>43807</c:v>
                </c:pt>
                <c:pt idx="11">
                  <c:v>43808</c:v>
                </c:pt>
                <c:pt idx="12">
                  <c:v>43809</c:v>
                </c:pt>
                <c:pt idx="13">
                  <c:v>43810</c:v>
                </c:pt>
                <c:pt idx="14">
                  <c:v>43811</c:v>
                </c:pt>
                <c:pt idx="15">
                  <c:v>43812</c:v>
                </c:pt>
                <c:pt idx="16">
                  <c:v>43813</c:v>
                </c:pt>
                <c:pt idx="17">
                  <c:v>43814</c:v>
                </c:pt>
                <c:pt idx="18">
                  <c:v>43815</c:v>
                </c:pt>
                <c:pt idx="19">
                  <c:v>43816</c:v>
                </c:pt>
                <c:pt idx="20">
                  <c:v>43817</c:v>
                </c:pt>
                <c:pt idx="21">
                  <c:v>43818</c:v>
                </c:pt>
                <c:pt idx="22">
                  <c:v>43819</c:v>
                </c:pt>
                <c:pt idx="23">
                  <c:v>43820</c:v>
                </c:pt>
                <c:pt idx="24">
                  <c:v>43821</c:v>
                </c:pt>
                <c:pt idx="25">
                  <c:v>43822</c:v>
                </c:pt>
                <c:pt idx="26">
                  <c:v>43823</c:v>
                </c:pt>
                <c:pt idx="27">
                  <c:v>43824</c:v>
                </c:pt>
                <c:pt idx="28">
                  <c:v>43825</c:v>
                </c:pt>
                <c:pt idx="29">
                  <c:v>43826</c:v>
                </c:pt>
                <c:pt idx="30">
                  <c:v>43827</c:v>
                </c:pt>
                <c:pt idx="31">
                  <c:v>43828</c:v>
                </c:pt>
                <c:pt idx="32">
                  <c:v>43829</c:v>
                </c:pt>
                <c:pt idx="33">
                  <c:v>43830</c:v>
                </c:pt>
                <c:pt idx="34">
                  <c:v>43831</c:v>
                </c:pt>
                <c:pt idx="35">
                  <c:v>43832</c:v>
                </c:pt>
                <c:pt idx="36">
                  <c:v>43833</c:v>
                </c:pt>
                <c:pt idx="37">
                  <c:v>43834</c:v>
                </c:pt>
                <c:pt idx="38">
                  <c:v>43835</c:v>
                </c:pt>
                <c:pt idx="39">
                  <c:v>43836</c:v>
                </c:pt>
                <c:pt idx="40">
                  <c:v>43837</c:v>
                </c:pt>
                <c:pt idx="41">
                  <c:v>43838</c:v>
                </c:pt>
                <c:pt idx="42">
                  <c:v>43839</c:v>
                </c:pt>
                <c:pt idx="43">
                  <c:v>43840</c:v>
                </c:pt>
                <c:pt idx="44">
                  <c:v>43841</c:v>
                </c:pt>
                <c:pt idx="45">
                  <c:v>43842</c:v>
                </c:pt>
                <c:pt idx="46">
                  <c:v>43843</c:v>
                </c:pt>
                <c:pt idx="47">
                  <c:v>43844</c:v>
                </c:pt>
                <c:pt idx="48">
                  <c:v>43845</c:v>
                </c:pt>
                <c:pt idx="49">
                  <c:v>43846</c:v>
                </c:pt>
                <c:pt idx="50">
                  <c:v>43847</c:v>
                </c:pt>
                <c:pt idx="51">
                  <c:v>43848</c:v>
                </c:pt>
                <c:pt idx="52">
                  <c:v>43849</c:v>
                </c:pt>
                <c:pt idx="53">
                  <c:v>43850</c:v>
                </c:pt>
                <c:pt idx="54">
                  <c:v>43851</c:v>
                </c:pt>
                <c:pt idx="55">
                  <c:v>43852</c:v>
                </c:pt>
                <c:pt idx="56">
                  <c:v>43853</c:v>
                </c:pt>
                <c:pt idx="57">
                  <c:v>43854</c:v>
                </c:pt>
                <c:pt idx="58">
                  <c:v>43855</c:v>
                </c:pt>
                <c:pt idx="59">
                  <c:v>43856</c:v>
                </c:pt>
                <c:pt idx="60">
                  <c:v>43857</c:v>
                </c:pt>
                <c:pt idx="61">
                  <c:v>43858</c:v>
                </c:pt>
                <c:pt idx="62">
                  <c:v>43859</c:v>
                </c:pt>
                <c:pt idx="63">
                  <c:v>43860</c:v>
                </c:pt>
                <c:pt idx="64">
                  <c:v>43861</c:v>
                </c:pt>
                <c:pt idx="65">
                  <c:v>43862</c:v>
                </c:pt>
                <c:pt idx="66">
                  <c:v>43863</c:v>
                </c:pt>
                <c:pt idx="67">
                  <c:v>43864</c:v>
                </c:pt>
                <c:pt idx="68">
                  <c:v>43865</c:v>
                </c:pt>
                <c:pt idx="69">
                  <c:v>43866</c:v>
                </c:pt>
                <c:pt idx="70">
                  <c:v>43867</c:v>
                </c:pt>
                <c:pt idx="71">
                  <c:v>43868</c:v>
                </c:pt>
                <c:pt idx="72">
                  <c:v>43869</c:v>
                </c:pt>
                <c:pt idx="73">
                  <c:v>43870</c:v>
                </c:pt>
                <c:pt idx="74">
                  <c:v>43871</c:v>
                </c:pt>
                <c:pt idx="75">
                  <c:v>43872</c:v>
                </c:pt>
                <c:pt idx="76">
                  <c:v>43873</c:v>
                </c:pt>
                <c:pt idx="77">
                  <c:v>43874</c:v>
                </c:pt>
                <c:pt idx="78">
                  <c:v>43875</c:v>
                </c:pt>
                <c:pt idx="79">
                  <c:v>43876</c:v>
                </c:pt>
                <c:pt idx="80">
                  <c:v>43877</c:v>
                </c:pt>
                <c:pt idx="81">
                  <c:v>43878</c:v>
                </c:pt>
                <c:pt idx="82">
                  <c:v>43879</c:v>
                </c:pt>
                <c:pt idx="83">
                  <c:v>43880</c:v>
                </c:pt>
                <c:pt idx="84">
                  <c:v>43881</c:v>
                </c:pt>
                <c:pt idx="85">
                  <c:v>43882</c:v>
                </c:pt>
                <c:pt idx="86">
                  <c:v>43883</c:v>
                </c:pt>
                <c:pt idx="87">
                  <c:v>43884</c:v>
                </c:pt>
                <c:pt idx="88">
                  <c:v>43885</c:v>
                </c:pt>
                <c:pt idx="89">
                  <c:v>43886</c:v>
                </c:pt>
                <c:pt idx="90">
                  <c:v>43887</c:v>
                </c:pt>
                <c:pt idx="91">
                  <c:v>43888</c:v>
                </c:pt>
                <c:pt idx="92">
                  <c:v>43889</c:v>
                </c:pt>
                <c:pt idx="93">
                  <c:v>43890</c:v>
                </c:pt>
                <c:pt idx="94">
                  <c:v>43891</c:v>
                </c:pt>
                <c:pt idx="95">
                  <c:v>43892</c:v>
                </c:pt>
                <c:pt idx="96">
                  <c:v>43893</c:v>
                </c:pt>
                <c:pt idx="97">
                  <c:v>43894</c:v>
                </c:pt>
                <c:pt idx="98">
                  <c:v>43895</c:v>
                </c:pt>
                <c:pt idx="99">
                  <c:v>43896</c:v>
                </c:pt>
                <c:pt idx="100">
                  <c:v>43897</c:v>
                </c:pt>
                <c:pt idx="101">
                  <c:v>43898</c:v>
                </c:pt>
                <c:pt idx="102">
                  <c:v>43899</c:v>
                </c:pt>
                <c:pt idx="103">
                  <c:v>43900</c:v>
                </c:pt>
                <c:pt idx="104">
                  <c:v>43901</c:v>
                </c:pt>
                <c:pt idx="105">
                  <c:v>43902</c:v>
                </c:pt>
                <c:pt idx="106">
                  <c:v>43903</c:v>
                </c:pt>
                <c:pt idx="107">
                  <c:v>43904</c:v>
                </c:pt>
                <c:pt idx="108">
                  <c:v>43905</c:v>
                </c:pt>
                <c:pt idx="109">
                  <c:v>43906</c:v>
                </c:pt>
                <c:pt idx="110">
                  <c:v>43907</c:v>
                </c:pt>
                <c:pt idx="111">
                  <c:v>43908</c:v>
                </c:pt>
                <c:pt idx="112">
                  <c:v>43909</c:v>
                </c:pt>
                <c:pt idx="113">
                  <c:v>43910</c:v>
                </c:pt>
                <c:pt idx="114">
                  <c:v>43911</c:v>
                </c:pt>
                <c:pt idx="115">
                  <c:v>43912</c:v>
                </c:pt>
                <c:pt idx="116">
                  <c:v>43913</c:v>
                </c:pt>
                <c:pt idx="117">
                  <c:v>43914</c:v>
                </c:pt>
                <c:pt idx="118">
                  <c:v>43915</c:v>
                </c:pt>
                <c:pt idx="119">
                  <c:v>43916</c:v>
                </c:pt>
                <c:pt idx="120">
                  <c:v>43917</c:v>
                </c:pt>
                <c:pt idx="121">
                  <c:v>43918</c:v>
                </c:pt>
                <c:pt idx="122">
                  <c:v>43919</c:v>
                </c:pt>
                <c:pt idx="123">
                  <c:v>43920</c:v>
                </c:pt>
                <c:pt idx="124">
                  <c:v>43921</c:v>
                </c:pt>
                <c:pt idx="125">
                  <c:v>43922</c:v>
                </c:pt>
                <c:pt idx="126">
                  <c:v>43923</c:v>
                </c:pt>
                <c:pt idx="127">
                  <c:v>43924</c:v>
                </c:pt>
                <c:pt idx="128">
                  <c:v>43925</c:v>
                </c:pt>
                <c:pt idx="129">
                  <c:v>43926</c:v>
                </c:pt>
                <c:pt idx="130">
                  <c:v>43927</c:v>
                </c:pt>
                <c:pt idx="131">
                  <c:v>43928</c:v>
                </c:pt>
                <c:pt idx="132">
                  <c:v>43929</c:v>
                </c:pt>
                <c:pt idx="133">
                  <c:v>43930</c:v>
                </c:pt>
                <c:pt idx="134">
                  <c:v>43931</c:v>
                </c:pt>
                <c:pt idx="135">
                  <c:v>43932</c:v>
                </c:pt>
                <c:pt idx="136">
                  <c:v>43933</c:v>
                </c:pt>
                <c:pt idx="137">
                  <c:v>43934</c:v>
                </c:pt>
                <c:pt idx="138">
                  <c:v>43935</c:v>
                </c:pt>
                <c:pt idx="139">
                  <c:v>43936</c:v>
                </c:pt>
                <c:pt idx="140">
                  <c:v>43937</c:v>
                </c:pt>
                <c:pt idx="141">
                  <c:v>43938</c:v>
                </c:pt>
                <c:pt idx="142">
                  <c:v>43939</c:v>
                </c:pt>
                <c:pt idx="143">
                  <c:v>43940</c:v>
                </c:pt>
                <c:pt idx="144">
                  <c:v>43941</c:v>
                </c:pt>
                <c:pt idx="145">
                  <c:v>43942</c:v>
                </c:pt>
                <c:pt idx="146">
                  <c:v>43943</c:v>
                </c:pt>
                <c:pt idx="147">
                  <c:v>43944</c:v>
                </c:pt>
                <c:pt idx="148">
                  <c:v>43945</c:v>
                </c:pt>
                <c:pt idx="149">
                  <c:v>43946</c:v>
                </c:pt>
                <c:pt idx="150">
                  <c:v>43947</c:v>
                </c:pt>
                <c:pt idx="151">
                  <c:v>43948</c:v>
                </c:pt>
                <c:pt idx="152">
                  <c:v>43949</c:v>
                </c:pt>
                <c:pt idx="153">
                  <c:v>43950</c:v>
                </c:pt>
                <c:pt idx="154">
                  <c:v>43951</c:v>
                </c:pt>
                <c:pt idx="155">
                  <c:v>43952</c:v>
                </c:pt>
                <c:pt idx="156">
                  <c:v>43953</c:v>
                </c:pt>
                <c:pt idx="157">
                  <c:v>43954</c:v>
                </c:pt>
                <c:pt idx="158">
                  <c:v>43955</c:v>
                </c:pt>
                <c:pt idx="159">
                  <c:v>43956</c:v>
                </c:pt>
                <c:pt idx="160">
                  <c:v>43957</c:v>
                </c:pt>
                <c:pt idx="161">
                  <c:v>43958</c:v>
                </c:pt>
                <c:pt idx="162">
                  <c:v>43959</c:v>
                </c:pt>
                <c:pt idx="163">
                  <c:v>43960</c:v>
                </c:pt>
                <c:pt idx="164">
                  <c:v>43961</c:v>
                </c:pt>
                <c:pt idx="165">
                  <c:v>43962</c:v>
                </c:pt>
                <c:pt idx="166">
                  <c:v>43963</c:v>
                </c:pt>
                <c:pt idx="167">
                  <c:v>43964</c:v>
                </c:pt>
                <c:pt idx="168">
                  <c:v>43965</c:v>
                </c:pt>
                <c:pt idx="169">
                  <c:v>43966</c:v>
                </c:pt>
                <c:pt idx="170">
                  <c:v>43967</c:v>
                </c:pt>
                <c:pt idx="171">
                  <c:v>43968</c:v>
                </c:pt>
                <c:pt idx="172">
                  <c:v>43969</c:v>
                </c:pt>
                <c:pt idx="173">
                  <c:v>43970</c:v>
                </c:pt>
                <c:pt idx="174">
                  <c:v>43971</c:v>
                </c:pt>
                <c:pt idx="175">
                  <c:v>43972</c:v>
                </c:pt>
                <c:pt idx="176">
                  <c:v>43973</c:v>
                </c:pt>
                <c:pt idx="177">
                  <c:v>43974</c:v>
                </c:pt>
                <c:pt idx="178">
                  <c:v>43975</c:v>
                </c:pt>
                <c:pt idx="179">
                  <c:v>43976</c:v>
                </c:pt>
                <c:pt idx="180">
                  <c:v>43977</c:v>
                </c:pt>
                <c:pt idx="181">
                  <c:v>43978</c:v>
                </c:pt>
                <c:pt idx="182">
                  <c:v>43979</c:v>
                </c:pt>
                <c:pt idx="183">
                  <c:v>43980</c:v>
                </c:pt>
                <c:pt idx="184">
                  <c:v>43981</c:v>
                </c:pt>
                <c:pt idx="185">
                  <c:v>43982</c:v>
                </c:pt>
                <c:pt idx="186">
                  <c:v>43983</c:v>
                </c:pt>
                <c:pt idx="187">
                  <c:v>43984</c:v>
                </c:pt>
                <c:pt idx="188">
                  <c:v>43985</c:v>
                </c:pt>
                <c:pt idx="189">
                  <c:v>43986</c:v>
                </c:pt>
                <c:pt idx="190">
                  <c:v>43987</c:v>
                </c:pt>
                <c:pt idx="191">
                  <c:v>43988</c:v>
                </c:pt>
                <c:pt idx="192">
                  <c:v>43989</c:v>
                </c:pt>
                <c:pt idx="193">
                  <c:v>43990</c:v>
                </c:pt>
                <c:pt idx="194">
                  <c:v>43991</c:v>
                </c:pt>
                <c:pt idx="195">
                  <c:v>43992</c:v>
                </c:pt>
                <c:pt idx="196">
                  <c:v>43993</c:v>
                </c:pt>
                <c:pt idx="197">
                  <c:v>43994</c:v>
                </c:pt>
                <c:pt idx="198">
                  <c:v>43995</c:v>
                </c:pt>
                <c:pt idx="199">
                  <c:v>43996</c:v>
                </c:pt>
                <c:pt idx="200">
                  <c:v>43997</c:v>
                </c:pt>
                <c:pt idx="201">
                  <c:v>43998</c:v>
                </c:pt>
                <c:pt idx="202">
                  <c:v>43999</c:v>
                </c:pt>
                <c:pt idx="203">
                  <c:v>44000</c:v>
                </c:pt>
                <c:pt idx="204">
                  <c:v>44001</c:v>
                </c:pt>
                <c:pt idx="205">
                  <c:v>44002</c:v>
                </c:pt>
                <c:pt idx="206">
                  <c:v>44003</c:v>
                </c:pt>
                <c:pt idx="207">
                  <c:v>44004</c:v>
                </c:pt>
                <c:pt idx="208">
                  <c:v>44005</c:v>
                </c:pt>
                <c:pt idx="209">
                  <c:v>44006</c:v>
                </c:pt>
                <c:pt idx="210">
                  <c:v>44007</c:v>
                </c:pt>
                <c:pt idx="211">
                  <c:v>44008</c:v>
                </c:pt>
                <c:pt idx="212">
                  <c:v>44009</c:v>
                </c:pt>
                <c:pt idx="213">
                  <c:v>44010</c:v>
                </c:pt>
                <c:pt idx="214">
                  <c:v>44011</c:v>
                </c:pt>
                <c:pt idx="215">
                  <c:v>44012</c:v>
                </c:pt>
                <c:pt idx="216">
                  <c:v>44013</c:v>
                </c:pt>
                <c:pt idx="217">
                  <c:v>44014</c:v>
                </c:pt>
                <c:pt idx="218">
                  <c:v>44015</c:v>
                </c:pt>
                <c:pt idx="219">
                  <c:v>44016</c:v>
                </c:pt>
                <c:pt idx="220">
                  <c:v>44017</c:v>
                </c:pt>
                <c:pt idx="221">
                  <c:v>44018</c:v>
                </c:pt>
                <c:pt idx="222">
                  <c:v>44019</c:v>
                </c:pt>
                <c:pt idx="223">
                  <c:v>44020</c:v>
                </c:pt>
                <c:pt idx="224">
                  <c:v>44021</c:v>
                </c:pt>
                <c:pt idx="225">
                  <c:v>44022</c:v>
                </c:pt>
                <c:pt idx="226">
                  <c:v>44023</c:v>
                </c:pt>
                <c:pt idx="227">
                  <c:v>44024</c:v>
                </c:pt>
                <c:pt idx="228">
                  <c:v>44025</c:v>
                </c:pt>
                <c:pt idx="229">
                  <c:v>44026</c:v>
                </c:pt>
                <c:pt idx="230">
                  <c:v>44027</c:v>
                </c:pt>
                <c:pt idx="231">
                  <c:v>44028</c:v>
                </c:pt>
                <c:pt idx="232">
                  <c:v>44029</c:v>
                </c:pt>
                <c:pt idx="233">
                  <c:v>44030</c:v>
                </c:pt>
                <c:pt idx="234">
                  <c:v>44031</c:v>
                </c:pt>
                <c:pt idx="235">
                  <c:v>44032</c:v>
                </c:pt>
                <c:pt idx="236">
                  <c:v>44033</c:v>
                </c:pt>
                <c:pt idx="237">
                  <c:v>44034</c:v>
                </c:pt>
                <c:pt idx="238">
                  <c:v>44035</c:v>
                </c:pt>
                <c:pt idx="239">
                  <c:v>44036</c:v>
                </c:pt>
                <c:pt idx="240">
                  <c:v>44037</c:v>
                </c:pt>
                <c:pt idx="241">
                  <c:v>44038</c:v>
                </c:pt>
                <c:pt idx="242">
                  <c:v>44039</c:v>
                </c:pt>
                <c:pt idx="243">
                  <c:v>44040</c:v>
                </c:pt>
                <c:pt idx="244">
                  <c:v>44041</c:v>
                </c:pt>
                <c:pt idx="245">
                  <c:v>44042</c:v>
                </c:pt>
                <c:pt idx="246">
                  <c:v>44043</c:v>
                </c:pt>
                <c:pt idx="247">
                  <c:v>44044</c:v>
                </c:pt>
                <c:pt idx="248">
                  <c:v>44045</c:v>
                </c:pt>
                <c:pt idx="249">
                  <c:v>44046</c:v>
                </c:pt>
                <c:pt idx="250">
                  <c:v>44047</c:v>
                </c:pt>
                <c:pt idx="251">
                  <c:v>44048</c:v>
                </c:pt>
                <c:pt idx="252">
                  <c:v>44049</c:v>
                </c:pt>
                <c:pt idx="253">
                  <c:v>44050</c:v>
                </c:pt>
                <c:pt idx="254">
                  <c:v>44051</c:v>
                </c:pt>
                <c:pt idx="255">
                  <c:v>44052</c:v>
                </c:pt>
                <c:pt idx="256">
                  <c:v>44053</c:v>
                </c:pt>
                <c:pt idx="257">
                  <c:v>44054</c:v>
                </c:pt>
                <c:pt idx="258">
                  <c:v>44055</c:v>
                </c:pt>
                <c:pt idx="259">
                  <c:v>44056</c:v>
                </c:pt>
                <c:pt idx="260">
                  <c:v>44057</c:v>
                </c:pt>
                <c:pt idx="261">
                  <c:v>44058</c:v>
                </c:pt>
                <c:pt idx="262">
                  <c:v>44059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44065</c:v>
                </c:pt>
                <c:pt idx="269">
                  <c:v>44066</c:v>
                </c:pt>
                <c:pt idx="270">
                  <c:v>44067</c:v>
                </c:pt>
                <c:pt idx="271">
                  <c:v>44068</c:v>
                </c:pt>
                <c:pt idx="272">
                  <c:v>44069</c:v>
                </c:pt>
                <c:pt idx="273">
                  <c:v>44070</c:v>
                </c:pt>
                <c:pt idx="274">
                  <c:v>44071</c:v>
                </c:pt>
                <c:pt idx="275">
                  <c:v>44072</c:v>
                </c:pt>
                <c:pt idx="276">
                  <c:v>44073</c:v>
                </c:pt>
                <c:pt idx="277">
                  <c:v>44074</c:v>
                </c:pt>
                <c:pt idx="278">
                  <c:v>44075</c:v>
                </c:pt>
                <c:pt idx="279">
                  <c:v>44076</c:v>
                </c:pt>
                <c:pt idx="280">
                  <c:v>44077</c:v>
                </c:pt>
                <c:pt idx="281">
                  <c:v>44078</c:v>
                </c:pt>
                <c:pt idx="282">
                  <c:v>44079</c:v>
                </c:pt>
                <c:pt idx="283">
                  <c:v>44080</c:v>
                </c:pt>
                <c:pt idx="284">
                  <c:v>44081</c:v>
                </c:pt>
                <c:pt idx="285">
                  <c:v>44082</c:v>
                </c:pt>
                <c:pt idx="286">
                  <c:v>44083</c:v>
                </c:pt>
                <c:pt idx="287">
                  <c:v>44084</c:v>
                </c:pt>
                <c:pt idx="288">
                  <c:v>44085</c:v>
                </c:pt>
                <c:pt idx="289">
                  <c:v>44086</c:v>
                </c:pt>
                <c:pt idx="290">
                  <c:v>44087</c:v>
                </c:pt>
                <c:pt idx="291">
                  <c:v>44088</c:v>
                </c:pt>
                <c:pt idx="292">
                  <c:v>44089</c:v>
                </c:pt>
                <c:pt idx="293">
                  <c:v>44090</c:v>
                </c:pt>
                <c:pt idx="294">
                  <c:v>44091</c:v>
                </c:pt>
                <c:pt idx="295">
                  <c:v>44092</c:v>
                </c:pt>
                <c:pt idx="296">
                  <c:v>44093</c:v>
                </c:pt>
                <c:pt idx="297">
                  <c:v>44094</c:v>
                </c:pt>
                <c:pt idx="298">
                  <c:v>44095</c:v>
                </c:pt>
                <c:pt idx="299">
                  <c:v>44096</c:v>
                </c:pt>
                <c:pt idx="300">
                  <c:v>44097</c:v>
                </c:pt>
                <c:pt idx="301">
                  <c:v>44098</c:v>
                </c:pt>
                <c:pt idx="302">
                  <c:v>44099</c:v>
                </c:pt>
                <c:pt idx="303">
                  <c:v>44100</c:v>
                </c:pt>
                <c:pt idx="304">
                  <c:v>44101</c:v>
                </c:pt>
                <c:pt idx="305">
                  <c:v>44102</c:v>
                </c:pt>
                <c:pt idx="306">
                  <c:v>44103</c:v>
                </c:pt>
                <c:pt idx="307">
                  <c:v>44104</c:v>
                </c:pt>
                <c:pt idx="308">
                  <c:v>44105</c:v>
                </c:pt>
                <c:pt idx="309">
                  <c:v>44106</c:v>
                </c:pt>
                <c:pt idx="310">
                  <c:v>44107</c:v>
                </c:pt>
                <c:pt idx="311">
                  <c:v>44108</c:v>
                </c:pt>
                <c:pt idx="312">
                  <c:v>44109</c:v>
                </c:pt>
                <c:pt idx="313">
                  <c:v>44110</c:v>
                </c:pt>
                <c:pt idx="314">
                  <c:v>44111</c:v>
                </c:pt>
                <c:pt idx="315">
                  <c:v>44112</c:v>
                </c:pt>
                <c:pt idx="316">
                  <c:v>44113</c:v>
                </c:pt>
                <c:pt idx="317">
                  <c:v>44114</c:v>
                </c:pt>
                <c:pt idx="318">
                  <c:v>44115</c:v>
                </c:pt>
                <c:pt idx="319">
                  <c:v>44116</c:v>
                </c:pt>
                <c:pt idx="320">
                  <c:v>44117</c:v>
                </c:pt>
                <c:pt idx="321">
                  <c:v>44118</c:v>
                </c:pt>
                <c:pt idx="322">
                  <c:v>44119</c:v>
                </c:pt>
                <c:pt idx="323">
                  <c:v>44120</c:v>
                </c:pt>
                <c:pt idx="324">
                  <c:v>44121</c:v>
                </c:pt>
                <c:pt idx="325">
                  <c:v>44122</c:v>
                </c:pt>
                <c:pt idx="326">
                  <c:v>44123</c:v>
                </c:pt>
                <c:pt idx="327">
                  <c:v>44124</c:v>
                </c:pt>
                <c:pt idx="328">
                  <c:v>44125</c:v>
                </c:pt>
                <c:pt idx="329">
                  <c:v>44126</c:v>
                </c:pt>
                <c:pt idx="330">
                  <c:v>44127</c:v>
                </c:pt>
                <c:pt idx="331">
                  <c:v>44128</c:v>
                </c:pt>
                <c:pt idx="332">
                  <c:v>44129</c:v>
                </c:pt>
                <c:pt idx="333">
                  <c:v>44130</c:v>
                </c:pt>
                <c:pt idx="334">
                  <c:v>44131</c:v>
                </c:pt>
                <c:pt idx="335">
                  <c:v>44132</c:v>
                </c:pt>
                <c:pt idx="336">
                  <c:v>44133</c:v>
                </c:pt>
                <c:pt idx="337">
                  <c:v>44134</c:v>
                </c:pt>
                <c:pt idx="338">
                  <c:v>44135</c:v>
                </c:pt>
                <c:pt idx="339">
                  <c:v>44136</c:v>
                </c:pt>
                <c:pt idx="340">
                  <c:v>44137</c:v>
                </c:pt>
                <c:pt idx="341">
                  <c:v>44138</c:v>
                </c:pt>
                <c:pt idx="342">
                  <c:v>44139</c:v>
                </c:pt>
                <c:pt idx="343">
                  <c:v>44140</c:v>
                </c:pt>
                <c:pt idx="344">
                  <c:v>44141</c:v>
                </c:pt>
                <c:pt idx="345">
                  <c:v>44142</c:v>
                </c:pt>
                <c:pt idx="346">
                  <c:v>44143</c:v>
                </c:pt>
                <c:pt idx="347">
                  <c:v>44144</c:v>
                </c:pt>
                <c:pt idx="348">
                  <c:v>44145</c:v>
                </c:pt>
                <c:pt idx="349">
                  <c:v>44146</c:v>
                </c:pt>
                <c:pt idx="350">
                  <c:v>44147</c:v>
                </c:pt>
                <c:pt idx="351">
                  <c:v>44148</c:v>
                </c:pt>
                <c:pt idx="352">
                  <c:v>44149</c:v>
                </c:pt>
                <c:pt idx="353">
                  <c:v>44150</c:v>
                </c:pt>
                <c:pt idx="354">
                  <c:v>44151</c:v>
                </c:pt>
                <c:pt idx="355">
                  <c:v>44152</c:v>
                </c:pt>
                <c:pt idx="356">
                  <c:v>44153</c:v>
                </c:pt>
                <c:pt idx="357">
                  <c:v>44154</c:v>
                </c:pt>
                <c:pt idx="358">
                  <c:v>44155</c:v>
                </c:pt>
                <c:pt idx="359">
                  <c:v>44156</c:v>
                </c:pt>
                <c:pt idx="360">
                  <c:v>44157</c:v>
                </c:pt>
                <c:pt idx="361">
                  <c:v>44158</c:v>
                </c:pt>
                <c:pt idx="362">
                  <c:v>44159</c:v>
                </c:pt>
                <c:pt idx="363">
                  <c:v>44160</c:v>
                </c:pt>
                <c:pt idx="364">
                  <c:v>44161</c:v>
                </c:pt>
                <c:pt idx="365">
                  <c:v>44162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100.38812040099462</c:v>
                </c:pt>
                <c:pt idx="2">
                  <c:v>100.38812040099462</c:v>
                </c:pt>
                <c:pt idx="3">
                  <c:v>100.38812040099462</c:v>
                </c:pt>
                <c:pt idx="4">
                  <c:v>99.996640972139289</c:v>
                </c:pt>
                <c:pt idx="5">
                  <c:v>99.77183039840817</c:v>
                </c:pt>
                <c:pt idx="6">
                  <c:v>99.756959065970378</c:v>
                </c:pt>
                <c:pt idx="7">
                  <c:v>99.657440231443118</c:v>
                </c:pt>
                <c:pt idx="8">
                  <c:v>100.00293151522385</c:v>
                </c:pt>
                <c:pt idx="9">
                  <c:v>100.00293151522385</c:v>
                </c:pt>
                <c:pt idx="10">
                  <c:v>100.00293151522385</c:v>
                </c:pt>
                <c:pt idx="11">
                  <c:v>100.11753543850732</c:v>
                </c:pt>
                <c:pt idx="12">
                  <c:v>100.57448537402927</c:v>
                </c:pt>
                <c:pt idx="13">
                  <c:v>100.65876643671574</c:v>
                </c:pt>
                <c:pt idx="14">
                  <c:v>101.51195951333182</c:v>
                </c:pt>
                <c:pt idx="15">
                  <c:v>101.92860111452542</c:v>
                </c:pt>
                <c:pt idx="16">
                  <c:v>101.92860111452542</c:v>
                </c:pt>
                <c:pt idx="17">
                  <c:v>101.92860111452542</c:v>
                </c:pt>
                <c:pt idx="18">
                  <c:v>102.99249684785769</c:v>
                </c:pt>
                <c:pt idx="19">
                  <c:v>102.86320481183792</c:v>
                </c:pt>
                <c:pt idx="20">
                  <c:v>102.66215172606698</c:v>
                </c:pt>
                <c:pt idx="21">
                  <c:v>102.85422704646481</c:v>
                </c:pt>
                <c:pt idx="22">
                  <c:v>102.93124039432543</c:v>
                </c:pt>
                <c:pt idx="23">
                  <c:v>102.93124039432543</c:v>
                </c:pt>
                <c:pt idx="24">
                  <c:v>102.93124039432543</c:v>
                </c:pt>
                <c:pt idx="25">
                  <c:v>102.80961304915142</c:v>
                </c:pt>
                <c:pt idx="26">
                  <c:v>103.1904657353202</c:v>
                </c:pt>
                <c:pt idx="27">
                  <c:v>103.1904657353202</c:v>
                </c:pt>
                <c:pt idx="28">
                  <c:v>103.62350549979739</c:v>
                </c:pt>
                <c:pt idx="29">
                  <c:v>104.00863331233434</c:v>
                </c:pt>
                <c:pt idx="30">
                  <c:v>104.00863331233434</c:v>
                </c:pt>
                <c:pt idx="31">
                  <c:v>104.00863331233434</c:v>
                </c:pt>
                <c:pt idx="32">
                  <c:v>104.1601254688516</c:v>
                </c:pt>
                <c:pt idx="33">
                  <c:v>103.85595022775738</c:v>
                </c:pt>
                <c:pt idx="34">
                  <c:v>103.85595022775738</c:v>
                </c:pt>
                <c:pt idx="35">
                  <c:v>103.96841658785675</c:v>
                </c:pt>
                <c:pt idx="36">
                  <c:v>103.30018379989723</c:v>
                </c:pt>
                <c:pt idx="37">
                  <c:v>103.30018379989723</c:v>
                </c:pt>
                <c:pt idx="38">
                  <c:v>103.30018379989723</c:v>
                </c:pt>
                <c:pt idx="39">
                  <c:v>103.8298414202947</c:v>
                </c:pt>
                <c:pt idx="40">
                  <c:v>103.75737802835448</c:v>
                </c:pt>
                <c:pt idx="41">
                  <c:v>103.80547319999623</c:v>
                </c:pt>
                <c:pt idx="42">
                  <c:v>104.04597959482187</c:v>
                </c:pt>
                <c:pt idx="43">
                  <c:v>104.7373896750202</c:v>
                </c:pt>
                <c:pt idx="44">
                  <c:v>104.7373896750202</c:v>
                </c:pt>
                <c:pt idx="45">
                  <c:v>104.7373896750202</c:v>
                </c:pt>
                <c:pt idx="46">
                  <c:v>104.7380004073585</c:v>
                </c:pt>
                <c:pt idx="47">
                  <c:v>105.22417388526847</c:v>
                </c:pt>
                <c:pt idx="48">
                  <c:v>105.24463341860179</c:v>
                </c:pt>
                <c:pt idx="49">
                  <c:v>104.34151297332907</c:v>
                </c:pt>
                <c:pt idx="50">
                  <c:v>105.21992929551725</c:v>
                </c:pt>
                <c:pt idx="51">
                  <c:v>105.21992929551725</c:v>
                </c:pt>
                <c:pt idx="52">
                  <c:v>105.21992929551725</c:v>
                </c:pt>
                <c:pt idx="53">
                  <c:v>105.21992929551725</c:v>
                </c:pt>
                <c:pt idx="54">
                  <c:v>104.97453704198514</c:v>
                </c:pt>
                <c:pt idx="55">
                  <c:v>104.74032119024409</c:v>
                </c:pt>
                <c:pt idx="56">
                  <c:v>104.26804187303063</c:v>
                </c:pt>
                <c:pt idx="57">
                  <c:v>103.34113340318081</c:v>
                </c:pt>
                <c:pt idx="58">
                  <c:v>103.34113340318081</c:v>
                </c:pt>
                <c:pt idx="59">
                  <c:v>103.34113340318081</c:v>
                </c:pt>
                <c:pt idx="60">
                  <c:v>101.76452787183909</c:v>
                </c:pt>
                <c:pt idx="61">
                  <c:v>101.7280366146252</c:v>
                </c:pt>
                <c:pt idx="62">
                  <c:v>100.88635584258624</c:v>
                </c:pt>
                <c:pt idx="63">
                  <c:v>100.32515389691515</c:v>
                </c:pt>
                <c:pt idx="64">
                  <c:v>99.788839294030112</c:v>
                </c:pt>
                <c:pt idx="65">
                  <c:v>99.788839294030112</c:v>
                </c:pt>
                <c:pt idx="66">
                  <c:v>99.788839294030112</c:v>
                </c:pt>
                <c:pt idx="67">
                  <c:v>99.461364614229439</c:v>
                </c:pt>
                <c:pt idx="68">
                  <c:v>99.571876630846234</c:v>
                </c:pt>
                <c:pt idx="69">
                  <c:v>99.979448856815992</c:v>
                </c:pt>
                <c:pt idx="70">
                  <c:v>100.34350640368132</c:v>
                </c:pt>
                <c:pt idx="71">
                  <c:v>100.48043259392993</c:v>
                </c:pt>
                <c:pt idx="72">
                  <c:v>100.48043259392993</c:v>
                </c:pt>
                <c:pt idx="73">
                  <c:v>100.48043259392993</c:v>
                </c:pt>
                <c:pt idx="74">
                  <c:v>100.2532096274625</c:v>
                </c:pt>
                <c:pt idx="75">
                  <c:v>100.3099466616913</c:v>
                </c:pt>
                <c:pt idx="76">
                  <c:v>100.76750732955153</c:v>
                </c:pt>
                <c:pt idx="77">
                  <c:v>100.99979937442691</c:v>
                </c:pt>
                <c:pt idx="78">
                  <c:v>100.84375726198927</c:v>
                </c:pt>
                <c:pt idx="79">
                  <c:v>100.84375726198927</c:v>
                </c:pt>
                <c:pt idx="80">
                  <c:v>100.84375726198927</c:v>
                </c:pt>
                <c:pt idx="81">
                  <c:v>100.84375726198927</c:v>
                </c:pt>
                <c:pt idx="82">
                  <c:v>101.87137549442605</c:v>
                </c:pt>
                <c:pt idx="83">
                  <c:v>102.10024743820692</c:v>
                </c:pt>
                <c:pt idx="84">
                  <c:v>101.4669790766155</c:v>
                </c:pt>
                <c:pt idx="85">
                  <c:v>101.55098530974975</c:v>
                </c:pt>
                <c:pt idx="86">
                  <c:v>101.55098530974975</c:v>
                </c:pt>
                <c:pt idx="87">
                  <c:v>101.55098530974975</c:v>
                </c:pt>
                <c:pt idx="88">
                  <c:v>99.994900384975168</c:v>
                </c:pt>
                <c:pt idx="89">
                  <c:v>99.592672066965619</c:v>
                </c:pt>
                <c:pt idx="90">
                  <c:v>99.30773489452811</c:v>
                </c:pt>
                <c:pt idx="91">
                  <c:v>98.071154592539287</c:v>
                </c:pt>
                <c:pt idx="92">
                  <c:v>97.061369744381096</c:v>
                </c:pt>
                <c:pt idx="93">
                  <c:v>97.061369744381096</c:v>
                </c:pt>
                <c:pt idx="94">
                  <c:v>97.061369744381096</c:v>
                </c:pt>
                <c:pt idx="95">
                  <c:v>98.291842722986829</c:v>
                </c:pt>
                <c:pt idx="96">
                  <c:v>98.956075214130465</c:v>
                </c:pt>
                <c:pt idx="97">
                  <c:v>99.055410828956241</c:v>
                </c:pt>
                <c:pt idx="98">
                  <c:v>98.710805107066022</c:v>
                </c:pt>
                <c:pt idx="99">
                  <c:v>97.708349046967513</c:v>
                </c:pt>
                <c:pt idx="100">
                  <c:v>97.708349046967513</c:v>
                </c:pt>
                <c:pt idx="101">
                  <c:v>97.708349046967513</c:v>
                </c:pt>
                <c:pt idx="102">
                  <c:v>96.59571687303827</c:v>
                </c:pt>
                <c:pt idx="103">
                  <c:v>97.543848291644281</c:v>
                </c:pt>
                <c:pt idx="104">
                  <c:v>96.476227091048329</c:v>
                </c:pt>
                <c:pt idx="105">
                  <c:v>94.081606665777088</c:v>
                </c:pt>
                <c:pt idx="106">
                  <c:v>92.69182415672374</c:v>
                </c:pt>
                <c:pt idx="107">
                  <c:v>92.69182415672374</c:v>
                </c:pt>
                <c:pt idx="108">
                  <c:v>92.69182415672374</c:v>
                </c:pt>
                <c:pt idx="109">
                  <c:v>89.937054871552348</c:v>
                </c:pt>
                <c:pt idx="110">
                  <c:v>89.975439399015002</c:v>
                </c:pt>
                <c:pt idx="111">
                  <c:v>88.102109561106417</c:v>
                </c:pt>
                <c:pt idx="112">
                  <c:v>89.608633556627311</c:v>
                </c:pt>
                <c:pt idx="113">
                  <c:v>89.88450135384096</c:v>
                </c:pt>
                <c:pt idx="114">
                  <c:v>89.88450135384096</c:v>
                </c:pt>
                <c:pt idx="115">
                  <c:v>89.88450135384096</c:v>
                </c:pt>
                <c:pt idx="116">
                  <c:v>91.298255107172906</c:v>
                </c:pt>
                <c:pt idx="117">
                  <c:v>93.430565993140931</c:v>
                </c:pt>
                <c:pt idx="118">
                  <c:v>93.660292962195413</c:v>
                </c:pt>
                <c:pt idx="119">
                  <c:v>92.840232114932547</c:v>
                </c:pt>
                <c:pt idx="120">
                  <c:v>91.727538867769482</c:v>
                </c:pt>
                <c:pt idx="121">
                  <c:v>91.727538867769482</c:v>
                </c:pt>
                <c:pt idx="122">
                  <c:v>91.727538867769482</c:v>
                </c:pt>
                <c:pt idx="123">
                  <c:v>90.832510625979339</c:v>
                </c:pt>
                <c:pt idx="124">
                  <c:v>91.182582402297399</c:v>
                </c:pt>
                <c:pt idx="125">
                  <c:v>88.766342052250053</c:v>
                </c:pt>
                <c:pt idx="126">
                  <c:v>88.368052957822584</c:v>
                </c:pt>
                <c:pt idx="127">
                  <c:v>87.600270798718867</c:v>
                </c:pt>
                <c:pt idx="128">
                  <c:v>87.600270798718867</c:v>
                </c:pt>
                <c:pt idx="129">
                  <c:v>87.600270798718867</c:v>
                </c:pt>
                <c:pt idx="130">
                  <c:v>88.42561448070812</c:v>
                </c:pt>
                <c:pt idx="131">
                  <c:v>89.613030829463142</c:v>
                </c:pt>
                <c:pt idx="132">
                  <c:v>89.794540480408244</c:v>
                </c:pt>
                <c:pt idx="133">
                  <c:v>90.604341024387551</c:v>
                </c:pt>
                <c:pt idx="134">
                  <c:v>90.604341024387551</c:v>
                </c:pt>
                <c:pt idx="135">
                  <c:v>90.604341024387551</c:v>
                </c:pt>
                <c:pt idx="136">
                  <c:v>90.604341024387551</c:v>
                </c:pt>
                <c:pt idx="137">
                  <c:v>89.815152696826146</c:v>
                </c:pt>
                <c:pt idx="138">
                  <c:v>90.335832551850515</c:v>
                </c:pt>
                <c:pt idx="139">
                  <c:v>89.764034400109793</c:v>
                </c:pt>
                <c:pt idx="140">
                  <c:v>89.579898600109971</c:v>
                </c:pt>
                <c:pt idx="141">
                  <c:v>89.710412100806366</c:v>
                </c:pt>
                <c:pt idx="142">
                  <c:v>89.710412100806366</c:v>
                </c:pt>
                <c:pt idx="143">
                  <c:v>89.710412100806366</c:v>
                </c:pt>
                <c:pt idx="144">
                  <c:v>89.859308644885814</c:v>
                </c:pt>
                <c:pt idx="145">
                  <c:v>88.866776985284815</c:v>
                </c:pt>
                <c:pt idx="146">
                  <c:v>89.899128393343474</c:v>
                </c:pt>
                <c:pt idx="147">
                  <c:v>90.218877309064538</c:v>
                </c:pt>
                <c:pt idx="148">
                  <c:v>89.42651317334392</c:v>
                </c:pt>
                <c:pt idx="149">
                  <c:v>89.42651317334392</c:v>
                </c:pt>
                <c:pt idx="150">
                  <c:v>89.42651317334392</c:v>
                </c:pt>
                <c:pt idx="151">
                  <c:v>89.218833641702346</c:v>
                </c:pt>
                <c:pt idx="152">
                  <c:v>89.487433724090138</c:v>
                </c:pt>
                <c:pt idx="153">
                  <c:v>89.542857683791581</c:v>
                </c:pt>
                <c:pt idx="154">
                  <c:v>90.209441494437669</c:v>
                </c:pt>
                <c:pt idx="155">
                  <c:v>90.283950839711238</c:v>
                </c:pt>
                <c:pt idx="156">
                  <c:v>90.283950839711238</c:v>
                </c:pt>
                <c:pt idx="157">
                  <c:v>90.283950839711238</c:v>
                </c:pt>
                <c:pt idx="158">
                  <c:v>90.256406811253541</c:v>
                </c:pt>
                <c:pt idx="159">
                  <c:v>90.335069136427592</c:v>
                </c:pt>
                <c:pt idx="160">
                  <c:v>90.401272521900168</c:v>
                </c:pt>
                <c:pt idx="161">
                  <c:v>91.723416424485919</c:v>
                </c:pt>
                <c:pt idx="162">
                  <c:v>91.907094175232018</c:v>
                </c:pt>
                <c:pt idx="163">
                  <c:v>91.907094175232018</c:v>
                </c:pt>
                <c:pt idx="164">
                  <c:v>91.907094175232018</c:v>
                </c:pt>
                <c:pt idx="165">
                  <c:v>91.378719092744973</c:v>
                </c:pt>
                <c:pt idx="166">
                  <c:v>91.899582167470811</c:v>
                </c:pt>
                <c:pt idx="167">
                  <c:v>90.989163470755301</c:v>
                </c:pt>
                <c:pt idx="168">
                  <c:v>90.960459050854823</c:v>
                </c:pt>
                <c:pt idx="169">
                  <c:v>91.029288585382105</c:v>
                </c:pt>
                <c:pt idx="170">
                  <c:v>91.029288585382105</c:v>
                </c:pt>
                <c:pt idx="171">
                  <c:v>91.029288585382105</c:v>
                </c:pt>
                <c:pt idx="172">
                  <c:v>91.765679102296787</c:v>
                </c:pt>
                <c:pt idx="173">
                  <c:v>91.960166815430938</c:v>
                </c:pt>
                <c:pt idx="174">
                  <c:v>92.445118828664292</c:v>
                </c:pt>
                <c:pt idx="175">
                  <c:v>91.953845735729473</c:v>
                </c:pt>
                <c:pt idx="176">
                  <c:v>91.355541800506174</c:v>
                </c:pt>
                <c:pt idx="177">
                  <c:v>91.355541800506174</c:v>
                </c:pt>
                <c:pt idx="178">
                  <c:v>91.355541800506174</c:v>
                </c:pt>
                <c:pt idx="179">
                  <c:v>91.355541800506174</c:v>
                </c:pt>
                <c:pt idx="180">
                  <c:v>92.169220494833738</c:v>
                </c:pt>
                <c:pt idx="181">
                  <c:v>91.914606182993197</c:v>
                </c:pt>
                <c:pt idx="182">
                  <c:v>92.35387541732112</c:v>
                </c:pt>
                <c:pt idx="183">
                  <c:v>92.811222328862939</c:v>
                </c:pt>
                <c:pt idx="184">
                  <c:v>92.811222328862939</c:v>
                </c:pt>
                <c:pt idx="185">
                  <c:v>92.811222328862939</c:v>
                </c:pt>
                <c:pt idx="186">
                  <c:v>92.819650435131592</c:v>
                </c:pt>
                <c:pt idx="187">
                  <c:v>92.51202455632594</c:v>
                </c:pt>
                <c:pt idx="188">
                  <c:v>92.678357508664064</c:v>
                </c:pt>
                <c:pt idx="189">
                  <c:v>93.510480319608519</c:v>
                </c:pt>
                <c:pt idx="190">
                  <c:v>93.661667109956625</c:v>
                </c:pt>
                <c:pt idx="191">
                  <c:v>93.661667109956625</c:v>
                </c:pt>
                <c:pt idx="192">
                  <c:v>93.661667109956625</c:v>
                </c:pt>
                <c:pt idx="193">
                  <c:v>94.030366222593074</c:v>
                </c:pt>
                <c:pt idx="194">
                  <c:v>94.197981712841653</c:v>
                </c:pt>
                <c:pt idx="195">
                  <c:v>94.552114859209453</c:v>
                </c:pt>
                <c:pt idx="196">
                  <c:v>94.065422258811935</c:v>
                </c:pt>
                <c:pt idx="197">
                  <c:v>93.814747170553488</c:v>
                </c:pt>
                <c:pt idx="198">
                  <c:v>93.814747170553488</c:v>
                </c:pt>
                <c:pt idx="199">
                  <c:v>93.814747170553488</c:v>
                </c:pt>
                <c:pt idx="200">
                  <c:v>93.557751002593534</c:v>
                </c:pt>
                <c:pt idx="201">
                  <c:v>93.700540223289906</c:v>
                </c:pt>
                <c:pt idx="202">
                  <c:v>93.867270151647958</c:v>
                </c:pt>
                <c:pt idx="203">
                  <c:v>93.678431712643174</c:v>
                </c:pt>
                <c:pt idx="204">
                  <c:v>93.82818328199626</c:v>
                </c:pt>
                <c:pt idx="205">
                  <c:v>93.82818328199626</c:v>
                </c:pt>
                <c:pt idx="206">
                  <c:v>93.82818328199626</c:v>
                </c:pt>
                <c:pt idx="207">
                  <c:v>93.792913489458982</c:v>
                </c:pt>
                <c:pt idx="208">
                  <c:v>94.001173216821954</c:v>
                </c:pt>
                <c:pt idx="209">
                  <c:v>93.310343332345013</c:v>
                </c:pt>
                <c:pt idx="210">
                  <c:v>93.155583757817809</c:v>
                </c:pt>
                <c:pt idx="211">
                  <c:v>92.795526507768415</c:v>
                </c:pt>
                <c:pt idx="212">
                  <c:v>92.795526507768415</c:v>
                </c:pt>
                <c:pt idx="213">
                  <c:v>92.795526507768415</c:v>
                </c:pt>
                <c:pt idx="214">
                  <c:v>93.603830757518864</c:v>
                </c:pt>
                <c:pt idx="215">
                  <c:v>94.744129106373435</c:v>
                </c:pt>
                <c:pt idx="216">
                  <c:v>95.502597597317944</c:v>
                </c:pt>
                <c:pt idx="217">
                  <c:v>95.479603524780657</c:v>
                </c:pt>
                <c:pt idx="218">
                  <c:v>95.479603524780657</c:v>
                </c:pt>
                <c:pt idx="219">
                  <c:v>95.479603524780657</c:v>
                </c:pt>
                <c:pt idx="220">
                  <c:v>95.479603524780657</c:v>
                </c:pt>
                <c:pt idx="221">
                  <c:v>95.934476970352335</c:v>
                </c:pt>
                <c:pt idx="222">
                  <c:v>96.180754785774965</c:v>
                </c:pt>
                <c:pt idx="223">
                  <c:v>97.056667105376093</c:v>
                </c:pt>
                <c:pt idx="224">
                  <c:v>97.545130829554708</c:v>
                </c:pt>
                <c:pt idx="225">
                  <c:v>97.750978164181376</c:v>
                </c:pt>
                <c:pt idx="226">
                  <c:v>97.750978164181376</c:v>
                </c:pt>
                <c:pt idx="227">
                  <c:v>97.750978164181376</c:v>
                </c:pt>
                <c:pt idx="228">
                  <c:v>97.857276127663852</c:v>
                </c:pt>
                <c:pt idx="229">
                  <c:v>97.286455147664412</c:v>
                </c:pt>
                <c:pt idx="230">
                  <c:v>97.873460534629004</c:v>
                </c:pt>
                <c:pt idx="231">
                  <c:v>98.158122877514288</c:v>
                </c:pt>
                <c:pt idx="232">
                  <c:v>98.2075616603003</c:v>
                </c:pt>
                <c:pt idx="233">
                  <c:v>98.2075616603003</c:v>
                </c:pt>
                <c:pt idx="234">
                  <c:v>98.2075616603003</c:v>
                </c:pt>
                <c:pt idx="235">
                  <c:v>97.841213867166331</c:v>
                </c:pt>
                <c:pt idx="236">
                  <c:v>98.454816647464213</c:v>
                </c:pt>
                <c:pt idx="237">
                  <c:v>98.982061875125382</c:v>
                </c:pt>
                <c:pt idx="238">
                  <c:v>99.29213068328427</c:v>
                </c:pt>
                <c:pt idx="239">
                  <c:v>99.018950108359164</c:v>
                </c:pt>
                <c:pt idx="240">
                  <c:v>99.018950108359164</c:v>
                </c:pt>
                <c:pt idx="241">
                  <c:v>99.018950108359164</c:v>
                </c:pt>
                <c:pt idx="242">
                  <c:v>99.350302938508094</c:v>
                </c:pt>
                <c:pt idx="243">
                  <c:v>99.337080583383738</c:v>
                </c:pt>
                <c:pt idx="244">
                  <c:v>99.688954020099814</c:v>
                </c:pt>
                <c:pt idx="245">
                  <c:v>99.503321925871134</c:v>
                </c:pt>
                <c:pt idx="246">
                  <c:v>100.24493420427837</c:v>
                </c:pt>
                <c:pt idx="247">
                  <c:v>100.24493420427837</c:v>
                </c:pt>
                <c:pt idx="248">
                  <c:v>100.24493420427837</c:v>
                </c:pt>
                <c:pt idx="249">
                  <c:v>100.51725975392982</c:v>
                </c:pt>
                <c:pt idx="250">
                  <c:v>100.33236053850712</c:v>
                </c:pt>
                <c:pt idx="251">
                  <c:v>100.96550675363088</c:v>
                </c:pt>
                <c:pt idx="252">
                  <c:v>101.10286045651631</c:v>
                </c:pt>
                <c:pt idx="253">
                  <c:v>99.996335605970145</c:v>
                </c:pt>
                <c:pt idx="254">
                  <c:v>99.996335605970145</c:v>
                </c:pt>
                <c:pt idx="255">
                  <c:v>99.996335605970145</c:v>
                </c:pt>
                <c:pt idx="256">
                  <c:v>100.8324281771136</c:v>
                </c:pt>
                <c:pt idx="257">
                  <c:v>100.20590840786048</c:v>
                </c:pt>
                <c:pt idx="258">
                  <c:v>100.70780824348188</c:v>
                </c:pt>
                <c:pt idx="259">
                  <c:v>101.60445492596854</c:v>
                </c:pt>
                <c:pt idx="260">
                  <c:v>101.47708669681442</c:v>
                </c:pt>
                <c:pt idx="261">
                  <c:v>101.47708669681442</c:v>
                </c:pt>
                <c:pt idx="262">
                  <c:v>101.47708669681442</c:v>
                </c:pt>
                <c:pt idx="263">
                  <c:v>102.98153420238508</c:v>
                </c:pt>
                <c:pt idx="264">
                  <c:v>103.05329525213624</c:v>
                </c:pt>
                <c:pt idx="265">
                  <c:v>103.43277379054383</c:v>
                </c:pt>
                <c:pt idx="266">
                  <c:v>103.05900559949943</c:v>
                </c:pt>
                <c:pt idx="267">
                  <c:v>102.55847991163922</c:v>
                </c:pt>
                <c:pt idx="268">
                  <c:v>102.55847991163922</c:v>
                </c:pt>
                <c:pt idx="269">
                  <c:v>102.55847991163922</c:v>
                </c:pt>
                <c:pt idx="270">
                  <c:v>102.53124124935069</c:v>
                </c:pt>
                <c:pt idx="271">
                  <c:v>103.35576044268318</c:v>
                </c:pt>
                <c:pt idx="272">
                  <c:v>103.65462231243411</c:v>
                </c:pt>
                <c:pt idx="273">
                  <c:v>104.09767808725955</c:v>
                </c:pt>
                <c:pt idx="274">
                  <c:v>104.53138965730888</c:v>
                </c:pt>
                <c:pt idx="275">
                  <c:v>104.53138965730888</c:v>
                </c:pt>
                <c:pt idx="276">
                  <c:v>104.53138965730888</c:v>
                </c:pt>
                <c:pt idx="277">
                  <c:v>104.78832475203498</c:v>
                </c:pt>
                <c:pt idx="278">
                  <c:v>105.40644695163635</c:v>
                </c:pt>
                <c:pt idx="279">
                  <c:v>104.75378783830368</c:v>
                </c:pt>
                <c:pt idx="280">
                  <c:v>104.01300004855317</c:v>
                </c:pt>
                <c:pt idx="281">
                  <c:v>104.50066982069198</c:v>
                </c:pt>
                <c:pt idx="282">
                  <c:v>104.50066982069198</c:v>
                </c:pt>
                <c:pt idx="283">
                  <c:v>104.50066982069198</c:v>
                </c:pt>
                <c:pt idx="284">
                  <c:v>104.50066982069198</c:v>
                </c:pt>
                <c:pt idx="285">
                  <c:v>104.59408133183616</c:v>
                </c:pt>
                <c:pt idx="286">
                  <c:v>104.8240831304429</c:v>
                </c:pt>
                <c:pt idx="287">
                  <c:v>105.48031502795469</c:v>
                </c:pt>
                <c:pt idx="288">
                  <c:v>106.05272391203371</c:v>
                </c:pt>
                <c:pt idx="289">
                  <c:v>106.05272391203371</c:v>
                </c:pt>
                <c:pt idx="290">
                  <c:v>106.05272391203371</c:v>
                </c:pt>
                <c:pt idx="291">
                  <c:v>106.69151940128681</c:v>
                </c:pt>
                <c:pt idx="292">
                  <c:v>106.30822378576481</c:v>
                </c:pt>
                <c:pt idx="293">
                  <c:v>106.83895018775434</c:v>
                </c:pt>
                <c:pt idx="294">
                  <c:v>107.22297868208233</c:v>
                </c:pt>
                <c:pt idx="295">
                  <c:v>108.11461735939486</c:v>
                </c:pt>
                <c:pt idx="296">
                  <c:v>108.11461735939486</c:v>
                </c:pt>
                <c:pt idx="297">
                  <c:v>108.11461735939486</c:v>
                </c:pt>
                <c:pt idx="298">
                  <c:v>105.7628703442728</c:v>
                </c:pt>
                <c:pt idx="299">
                  <c:v>106.12085110437195</c:v>
                </c:pt>
                <c:pt idx="300">
                  <c:v>104.99069091233329</c:v>
                </c:pt>
                <c:pt idx="301">
                  <c:v>104.53038194895066</c:v>
                </c:pt>
                <c:pt idx="302">
                  <c:v>104.50354026268204</c:v>
                </c:pt>
                <c:pt idx="303">
                  <c:v>104.50354026268204</c:v>
                </c:pt>
                <c:pt idx="304">
                  <c:v>104.50354026268204</c:v>
                </c:pt>
                <c:pt idx="305">
                  <c:v>104.88781304994534</c:v>
                </c:pt>
                <c:pt idx="306">
                  <c:v>105.1379079424824</c:v>
                </c:pt>
                <c:pt idx="307">
                  <c:v>106.5043910128293</c:v>
                </c:pt>
                <c:pt idx="308">
                  <c:v>105.76952732676038</c:v>
                </c:pt>
                <c:pt idx="309">
                  <c:v>105.95293024795421</c:v>
                </c:pt>
                <c:pt idx="310">
                  <c:v>105.95293024795421</c:v>
                </c:pt>
                <c:pt idx="311">
                  <c:v>105.95293024795421</c:v>
                </c:pt>
                <c:pt idx="312">
                  <c:v>106.43708830914777</c:v>
                </c:pt>
                <c:pt idx="313">
                  <c:v>107.06531812894815</c:v>
                </c:pt>
                <c:pt idx="314">
                  <c:v>108.12490819929533</c:v>
                </c:pt>
                <c:pt idx="315">
                  <c:v>108.04978812168345</c:v>
                </c:pt>
                <c:pt idx="316">
                  <c:v>109.38399398795079</c:v>
                </c:pt>
                <c:pt idx="317">
                  <c:v>109.38399398795079</c:v>
                </c:pt>
                <c:pt idx="318">
                  <c:v>109.38399398795079</c:v>
                </c:pt>
                <c:pt idx="319">
                  <c:v>108.65664230964305</c:v>
                </c:pt>
                <c:pt idx="320">
                  <c:v>108.39558477163335</c:v>
                </c:pt>
                <c:pt idx="321">
                  <c:v>109.01526433869739</c:v>
                </c:pt>
                <c:pt idx="322">
                  <c:v>109.85135690984085</c:v>
                </c:pt>
                <c:pt idx="323">
                  <c:v>109.81669784964188</c:v>
                </c:pt>
                <c:pt idx="324">
                  <c:v>109.81669784964188</c:v>
                </c:pt>
                <c:pt idx="325">
                  <c:v>109.81669784964188</c:v>
                </c:pt>
                <c:pt idx="326">
                  <c:v>110.00034506377106</c:v>
                </c:pt>
                <c:pt idx="327">
                  <c:v>110.40706226446719</c:v>
                </c:pt>
                <c:pt idx="328">
                  <c:v>110.94105608446664</c:v>
                </c:pt>
                <c:pt idx="329">
                  <c:v>110.35502786924334</c:v>
                </c:pt>
                <c:pt idx="330">
                  <c:v>110.56481442745208</c:v>
                </c:pt>
                <c:pt idx="331">
                  <c:v>110.56481442745208</c:v>
                </c:pt>
                <c:pt idx="332">
                  <c:v>110.56481442745208</c:v>
                </c:pt>
                <c:pt idx="333">
                  <c:v>110.07549567799984</c:v>
                </c:pt>
                <c:pt idx="334">
                  <c:v>110.07054874605953</c:v>
                </c:pt>
                <c:pt idx="335">
                  <c:v>108.58836243422022</c:v>
                </c:pt>
                <c:pt idx="336">
                  <c:v>108.31774693511599</c:v>
                </c:pt>
                <c:pt idx="337">
                  <c:v>108.54399272984213</c:v>
                </c:pt>
                <c:pt idx="338">
                  <c:v>108.54399272984213</c:v>
                </c:pt>
                <c:pt idx="339">
                  <c:v>108.54399272984213</c:v>
                </c:pt>
                <c:pt idx="340">
                  <c:v>109.18080333899573</c:v>
                </c:pt>
                <c:pt idx="341">
                  <c:v>109.86225848207962</c:v>
                </c:pt>
                <c:pt idx="342">
                  <c:v>110.2244532953131</c:v>
                </c:pt>
                <c:pt idx="343">
                  <c:v>111.21918359133201</c:v>
                </c:pt>
                <c:pt idx="344">
                  <c:v>111.34563572197867</c:v>
                </c:pt>
                <c:pt idx="345">
                  <c:v>111.34563572197867</c:v>
                </c:pt>
                <c:pt idx="346">
                  <c:v>111.34563572197867</c:v>
                </c:pt>
                <c:pt idx="347">
                  <c:v>111.13816994665548</c:v>
                </c:pt>
                <c:pt idx="348">
                  <c:v>112.6576414677485</c:v>
                </c:pt>
                <c:pt idx="349">
                  <c:v>112.38916353182837</c:v>
                </c:pt>
                <c:pt idx="350">
                  <c:v>112.43680065421638</c:v>
                </c:pt>
                <c:pt idx="351">
                  <c:v>112.39362187789803</c:v>
                </c:pt>
                <c:pt idx="352">
                  <c:v>112.39362187789803</c:v>
                </c:pt>
                <c:pt idx="353">
                  <c:v>112.39362187789803</c:v>
                </c:pt>
                <c:pt idx="354">
                  <c:v>113.36465575919058</c:v>
                </c:pt>
                <c:pt idx="355">
                  <c:v>113.8957486005831</c:v>
                </c:pt>
                <c:pt idx="356">
                  <c:v>114.33804095998566</c:v>
                </c:pt>
                <c:pt idx="357">
                  <c:v>113.45654043948902</c:v>
                </c:pt>
                <c:pt idx="358">
                  <c:v>114.25540887461261</c:v>
                </c:pt>
                <c:pt idx="359">
                  <c:v>114.25540887461261</c:v>
                </c:pt>
                <c:pt idx="360">
                  <c:v>114.25540887461261</c:v>
                </c:pt>
                <c:pt idx="361">
                  <c:v>114.29501486675188</c:v>
                </c:pt>
                <c:pt idx="362">
                  <c:v>114.61748154137842</c:v>
                </c:pt>
                <c:pt idx="363">
                  <c:v>113.83827868754837</c:v>
                </c:pt>
                <c:pt idx="364">
                  <c:v>113.83827868754837</c:v>
                </c:pt>
                <c:pt idx="365">
                  <c:v>114.88137898476124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E6-4097-A3F4-93B113006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נתונים'!$H$3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43797</c:v>
                </c:pt>
                <c:pt idx="1">
                  <c:v>43798</c:v>
                </c:pt>
                <c:pt idx="2">
                  <c:v>43799</c:v>
                </c:pt>
                <c:pt idx="3">
                  <c:v>43800</c:v>
                </c:pt>
                <c:pt idx="4">
                  <c:v>43801</c:v>
                </c:pt>
                <c:pt idx="5">
                  <c:v>43802</c:v>
                </c:pt>
                <c:pt idx="6">
                  <c:v>43803</c:v>
                </c:pt>
                <c:pt idx="7">
                  <c:v>43804</c:v>
                </c:pt>
                <c:pt idx="8">
                  <c:v>43805</c:v>
                </c:pt>
                <c:pt idx="9">
                  <c:v>43806</c:v>
                </c:pt>
                <c:pt idx="10">
                  <c:v>43807</c:v>
                </c:pt>
                <c:pt idx="11">
                  <c:v>43808</c:v>
                </c:pt>
                <c:pt idx="12">
                  <c:v>43809</c:v>
                </c:pt>
                <c:pt idx="13">
                  <c:v>43810</c:v>
                </c:pt>
                <c:pt idx="14">
                  <c:v>43811</c:v>
                </c:pt>
                <c:pt idx="15">
                  <c:v>43812</c:v>
                </c:pt>
                <c:pt idx="16">
                  <c:v>43813</c:v>
                </c:pt>
                <c:pt idx="17">
                  <c:v>43814</c:v>
                </c:pt>
                <c:pt idx="18">
                  <c:v>43815</c:v>
                </c:pt>
                <c:pt idx="19">
                  <c:v>43816</c:v>
                </c:pt>
                <c:pt idx="20">
                  <c:v>43817</c:v>
                </c:pt>
                <c:pt idx="21">
                  <c:v>43818</c:v>
                </c:pt>
                <c:pt idx="22">
                  <c:v>43819</c:v>
                </c:pt>
                <c:pt idx="23">
                  <c:v>43820</c:v>
                </c:pt>
                <c:pt idx="24">
                  <c:v>43821</c:v>
                </c:pt>
                <c:pt idx="25">
                  <c:v>43822</c:v>
                </c:pt>
                <c:pt idx="26">
                  <c:v>43823</c:v>
                </c:pt>
                <c:pt idx="27">
                  <c:v>43824</c:v>
                </c:pt>
                <c:pt idx="28">
                  <c:v>43825</c:v>
                </c:pt>
                <c:pt idx="29">
                  <c:v>43826</c:v>
                </c:pt>
                <c:pt idx="30">
                  <c:v>43827</c:v>
                </c:pt>
                <c:pt idx="31">
                  <c:v>43828</c:v>
                </c:pt>
                <c:pt idx="32">
                  <c:v>43829</c:v>
                </c:pt>
                <c:pt idx="33">
                  <c:v>43830</c:v>
                </c:pt>
                <c:pt idx="34">
                  <c:v>43831</c:v>
                </c:pt>
                <c:pt idx="35">
                  <c:v>43832</c:v>
                </c:pt>
                <c:pt idx="36">
                  <c:v>43833</c:v>
                </c:pt>
                <c:pt idx="37">
                  <c:v>43834</c:v>
                </c:pt>
                <c:pt idx="38">
                  <c:v>43835</c:v>
                </c:pt>
                <c:pt idx="39">
                  <c:v>43836</c:v>
                </c:pt>
                <c:pt idx="40">
                  <c:v>43837</c:v>
                </c:pt>
                <c:pt idx="41">
                  <c:v>43838</c:v>
                </c:pt>
                <c:pt idx="42">
                  <c:v>43839</c:v>
                </c:pt>
                <c:pt idx="43">
                  <c:v>43840</c:v>
                </c:pt>
                <c:pt idx="44">
                  <c:v>43841</c:v>
                </c:pt>
                <c:pt idx="45">
                  <c:v>43842</c:v>
                </c:pt>
                <c:pt idx="46">
                  <c:v>43843</c:v>
                </c:pt>
                <c:pt idx="47">
                  <c:v>43844</c:v>
                </c:pt>
                <c:pt idx="48">
                  <c:v>43845</c:v>
                </c:pt>
                <c:pt idx="49">
                  <c:v>43846</c:v>
                </c:pt>
                <c:pt idx="50">
                  <c:v>43847</c:v>
                </c:pt>
                <c:pt idx="51">
                  <c:v>43848</c:v>
                </c:pt>
                <c:pt idx="52">
                  <c:v>43849</c:v>
                </c:pt>
                <c:pt idx="53">
                  <c:v>43850</c:v>
                </c:pt>
                <c:pt idx="54">
                  <c:v>43851</c:v>
                </c:pt>
                <c:pt idx="55">
                  <c:v>43852</c:v>
                </c:pt>
                <c:pt idx="56">
                  <c:v>43853</c:v>
                </c:pt>
                <c:pt idx="57">
                  <c:v>43854</c:v>
                </c:pt>
                <c:pt idx="58">
                  <c:v>43855</c:v>
                </c:pt>
                <c:pt idx="59">
                  <c:v>43856</c:v>
                </c:pt>
                <c:pt idx="60">
                  <c:v>43857</c:v>
                </c:pt>
                <c:pt idx="61">
                  <c:v>43858</c:v>
                </c:pt>
                <c:pt idx="62">
                  <c:v>43859</c:v>
                </c:pt>
                <c:pt idx="63">
                  <c:v>43860</c:v>
                </c:pt>
                <c:pt idx="64">
                  <c:v>43861</c:v>
                </c:pt>
                <c:pt idx="65">
                  <c:v>43862</c:v>
                </c:pt>
                <c:pt idx="66">
                  <c:v>43863</c:v>
                </c:pt>
                <c:pt idx="67">
                  <c:v>43864</c:v>
                </c:pt>
                <c:pt idx="68">
                  <c:v>43865</c:v>
                </c:pt>
                <c:pt idx="69">
                  <c:v>43866</c:v>
                </c:pt>
                <c:pt idx="70">
                  <c:v>43867</c:v>
                </c:pt>
                <c:pt idx="71">
                  <c:v>43868</c:v>
                </c:pt>
                <c:pt idx="72">
                  <c:v>43869</c:v>
                </c:pt>
                <c:pt idx="73">
                  <c:v>43870</c:v>
                </c:pt>
                <c:pt idx="74">
                  <c:v>43871</c:v>
                </c:pt>
                <c:pt idx="75">
                  <c:v>43872</c:v>
                </c:pt>
                <c:pt idx="76">
                  <c:v>43873</c:v>
                </c:pt>
                <c:pt idx="77">
                  <c:v>43874</c:v>
                </c:pt>
                <c:pt idx="78">
                  <c:v>43875</c:v>
                </c:pt>
                <c:pt idx="79">
                  <c:v>43876</c:v>
                </c:pt>
                <c:pt idx="80">
                  <c:v>43877</c:v>
                </c:pt>
                <c:pt idx="81">
                  <c:v>43878</c:v>
                </c:pt>
                <c:pt idx="82">
                  <c:v>43879</c:v>
                </c:pt>
                <c:pt idx="83">
                  <c:v>43880</c:v>
                </c:pt>
                <c:pt idx="84">
                  <c:v>43881</c:v>
                </c:pt>
                <c:pt idx="85">
                  <c:v>43882</c:v>
                </c:pt>
                <c:pt idx="86">
                  <c:v>43883</c:v>
                </c:pt>
                <c:pt idx="87">
                  <c:v>43884</c:v>
                </c:pt>
                <c:pt idx="88">
                  <c:v>43885</c:v>
                </c:pt>
                <c:pt idx="89">
                  <c:v>43886</c:v>
                </c:pt>
                <c:pt idx="90">
                  <c:v>43887</c:v>
                </c:pt>
                <c:pt idx="91">
                  <c:v>43888</c:v>
                </c:pt>
                <c:pt idx="92">
                  <c:v>43889</c:v>
                </c:pt>
                <c:pt idx="93">
                  <c:v>43890</c:v>
                </c:pt>
                <c:pt idx="94">
                  <c:v>43891</c:v>
                </c:pt>
                <c:pt idx="95">
                  <c:v>43892</c:v>
                </c:pt>
                <c:pt idx="96">
                  <c:v>43893</c:v>
                </c:pt>
                <c:pt idx="97">
                  <c:v>43894</c:v>
                </c:pt>
                <c:pt idx="98">
                  <c:v>43895</c:v>
                </c:pt>
                <c:pt idx="99">
                  <c:v>43896</c:v>
                </c:pt>
                <c:pt idx="100">
                  <c:v>43897</c:v>
                </c:pt>
                <c:pt idx="101">
                  <c:v>43898</c:v>
                </c:pt>
                <c:pt idx="102">
                  <c:v>43899</c:v>
                </c:pt>
                <c:pt idx="103">
                  <c:v>43900</c:v>
                </c:pt>
                <c:pt idx="104">
                  <c:v>43901</c:v>
                </c:pt>
                <c:pt idx="105">
                  <c:v>43902</c:v>
                </c:pt>
                <c:pt idx="106">
                  <c:v>43903</c:v>
                </c:pt>
                <c:pt idx="107">
                  <c:v>43904</c:v>
                </c:pt>
                <c:pt idx="108">
                  <c:v>43905</c:v>
                </c:pt>
                <c:pt idx="109">
                  <c:v>43906</c:v>
                </c:pt>
                <c:pt idx="110">
                  <c:v>43907</c:v>
                </c:pt>
                <c:pt idx="111">
                  <c:v>43908</c:v>
                </c:pt>
                <c:pt idx="112">
                  <c:v>43909</c:v>
                </c:pt>
                <c:pt idx="113">
                  <c:v>43910</c:v>
                </c:pt>
                <c:pt idx="114">
                  <c:v>43911</c:v>
                </c:pt>
                <c:pt idx="115">
                  <c:v>43912</c:v>
                </c:pt>
                <c:pt idx="116">
                  <c:v>43913</c:v>
                </c:pt>
                <c:pt idx="117">
                  <c:v>43914</c:v>
                </c:pt>
                <c:pt idx="118">
                  <c:v>43915</c:v>
                </c:pt>
                <c:pt idx="119">
                  <c:v>43916</c:v>
                </c:pt>
                <c:pt idx="120">
                  <c:v>43917</c:v>
                </c:pt>
                <c:pt idx="121">
                  <c:v>43918</c:v>
                </c:pt>
                <c:pt idx="122">
                  <c:v>43919</c:v>
                </c:pt>
                <c:pt idx="123">
                  <c:v>43920</c:v>
                </c:pt>
                <c:pt idx="124">
                  <c:v>43921</c:v>
                </c:pt>
                <c:pt idx="125">
                  <c:v>43922</c:v>
                </c:pt>
                <c:pt idx="126">
                  <c:v>43923</c:v>
                </c:pt>
                <c:pt idx="127">
                  <c:v>43924</c:v>
                </c:pt>
                <c:pt idx="128">
                  <c:v>43925</c:v>
                </c:pt>
                <c:pt idx="129">
                  <c:v>43926</c:v>
                </c:pt>
                <c:pt idx="130">
                  <c:v>43927</c:v>
                </c:pt>
                <c:pt idx="131">
                  <c:v>43928</c:v>
                </c:pt>
                <c:pt idx="132">
                  <c:v>43929</c:v>
                </c:pt>
                <c:pt idx="133">
                  <c:v>43930</c:v>
                </c:pt>
                <c:pt idx="134">
                  <c:v>43931</c:v>
                </c:pt>
                <c:pt idx="135">
                  <c:v>43932</c:v>
                </c:pt>
                <c:pt idx="136">
                  <c:v>43933</c:v>
                </c:pt>
                <c:pt idx="137">
                  <c:v>43934</c:v>
                </c:pt>
                <c:pt idx="138">
                  <c:v>43935</c:v>
                </c:pt>
                <c:pt idx="139">
                  <c:v>43936</c:v>
                </c:pt>
                <c:pt idx="140">
                  <c:v>43937</c:v>
                </c:pt>
                <c:pt idx="141">
                  <c:v>43938</c:v>
                </c:pt>
                <c:pt idx="142">
                  <c:v>43939</c:v>
                </c:pt>
                <c:pt idx="143">
                  <c:v>43940</c:v>
                </c:pt>
                <c:pt idx="144">
                  <c:v>43941</c:v>
                </c:pt>
                <c:pt idx="145">
                  <c:v>43942</c:v>
                </c:pt>
                <c:pt idx="146">
                  <c:v>43943</c:v>
                </c:pt>
                <c:pt idx="147">
                  <c:v>43944</c:v>
                </c:pt>
                <c:pt idx="148">
                  <c:v>43945</c:v>
                </c:pt>
                <c:pt idx="149">
                  <c:v>43946</c:v>
                </c:pt>
                <c:pt idx="150">
                  <c:v>43947</c:v>
                </c:pt>
                <c:pt idx="151">
                  <c:v>43948</c:v>
                </c:pt>
                <c:pt idx="152">
                  <c:v>43949</c:v>
                </c:pt>
                <c:pt idx="153">
                  <c:v>43950</c:v>
                </c:pt>
                <c:pt idx="154">
                  <c:v>43951</c:v>
                </c:pt>
                <c:pt idx="155">
                  <c:v>43952</c:v>
                </c:pt>
                <c:pt idx="156">
                  <c:v>43953</c:v>
                </c:pt>
                <c:pt idx="157">
                  <c:v>43954</c:v>
                </c:pt>
                <c:pt idx="158">
                  <c:v>43955</c:v>
                </c:pt>
                <c:pt idx="159">
                  <c:v>43956</c:v>
                </c:pt>
                <c:pt idx="160">
                  <c:v>43957</c:v>
                </c:pt>
                <c:pt idx="161">
                  <c:v>43958</c:v>
                </c:pt>
                <c:pt idx="162">
                  <c:v>43959</c:v>
                </c:pt>
                <c:pt idx="163">
                  <c:v>43960</c:v>
                </c:pt>
                <c:pt idx="164">
                  <c:v>43961</c:v>
                </c:pt>
                <c:pt idx="165">
                  <c:v>43962</c:v>
                </c:pt>
                <c:pt idx="166">
                  <c:v>43963</c:v>
                </c:pt>
                <c:pt idx="167">
                  <c:v>43964</c:v>
                </c:pt>
                <c:pt idx="168">
                  <c:v>43965</c:v>
                </c:pt>
                <c:pt idx="169">
                  <c:v>43966</c:v>
                </c:pt>
                <c:pt idx="170">
                  <c:v>43967</c:v>
                </c:pt>
                <c:pt idx="171">
                  <c:v>43968</c:v>
                </c:pt>
                <c:pt idx="172">
                  <c:v>43969</c:v>
                </c:pt>
                <c:pt idx="173">
                  <c:v>43970</c:v>
                </c:pt>
                <c:pt idx="174">
                  <c:v>43971</c:v>
                </c:pt>
                <c:pt idx="175">
                  <c:v>43972</c:v>
                </c:pt>
                <c:pt idx="176">
                  <c:v>43973</c:v>
                </c:pt>
                <c:pt idx="177">
                  <c:v>43974</c:v>
                </c:pt>
                <c:pt idx="178">
                  <c:v>43975</c:v>
                </c:pt>
                <c:pt idx="179">
                  <c:v>43976</c:v>
                </c:pt>
                <c:pt idx="180">
                  <c:v>43977</c:v>
                </c:pt>
                <c:pt idx="181">
                  <c:v>43978</c:v>
                </c:pt>
                <c:pt idx="182">
                  <c:v>43979</c:v>
                </c:pt>
                <c:pt idx="183">
                  <c:v>43980</c:v>
                </c:pt>
                <c:pt idx="184">
                  <c:v>43981</c:v>
                </c:pt>
                <c:pt idx="185">
                  <c:v>43982</c:v>
                </c:pt>
                <c:pt idx="186">
                  <c:v>43983</c:v>
                </c:pt>
                <c:pt idx="187">
                  <c:v>43984</c:v>
                </c:pt>
                <c:pt idx="188">
                  <c:v>43985</c:v>
                </c:pt>
                <c:pt idx="189">
                  <c:v>43986</c:v>
                </c:pt>
                <c:pt idx="190">
                  <c:v>43987</c:v>
                </c:pt>
                <c:pt idx="191">
                  <c:v>43988</c:v>
                </c:pt>
                <c:pt idx="192">
                  <c:v>43989</c:v>
                </c:pt>
                <c:pt idx="193">
                  <c:v>43990</c:v>
                </c:pt>
                <c:pt idx="194">
                  <c:v>43991</c:v>
                </c:pt>
                <c:pt idx="195">
                  <c:v>43992</c:v>
                </c:pt>
                <c:pt idx="196">
                  <c:v>43993</c:v>
                </c:pt>
                <c:pt idx="197">
                  <c:v>43994</c:v>
                </c:pt>
                <c:pt idx="198">
                  <c:v>43995</c:v>
                </c:pt>
                <c:pt idx="199">
                  <c:v>43996</c:v>
                </c:pt>
                <c:pt idx="200">
                  <c:v>43997</c:v>
                </c:pt>
                <c:pt idx="201">
                  <c:v>43998</c:v>
                </c:pt>
                <c:pt idx="202">
                  <c:v>43999</c:v>
                </c:pt>
                <c:pt idx="203">
                  <c:v>44000</c:v>
                </c:pt>
                <c:pt idx="204">
                  <c:v>44001</c:v>
                </c:pt>
                <c:pt idx="205">
                  <c:v>44002</c:v>
                </c:pt>
                <c:pt idx="206">
                  <c:v>44003</c:v>
                </c:pt>
                <c:pt idx="207">
                  <c:v>44004</c:v>
                </c:pt>
                <c:pt idx="208">
                  <c:v>44005</c:v>
                </c:pt>
                <c:pt idx="209">
                  <c:v>44006</c:v>
                </c:pt>
                <c:pt idx="210">
                  <c:v>44007</c:v>
                </c:pt>
                <c:pt idx="211">
                  <c:v>44008</c:v>
                </c:pt>
                <c:pt idx="212">
                  <c:v>44009</c:v>
                </c:pt>
                <c:pt idx="213">
                  <c:v>44010</c:v>
                </c:pt>
                <c:pt idx="214">
                  <c:v>44011</c:v>
                </c:pt>
                <c:pt idx="215">
                  <c:v>44012</c:v>
                </c:pt>
                <c:pt idx="216">
                  <c:v>44013</c:v>
                </c:pt>
                <c:pt idx="217">
                  <c:v>44014</c:v>
                </c:pt>
                <c:pt idx="218">
                  <c:v>44015</c:v>
                </c:pt>
                <c:pt idx="219">
                  <c:v>44016</c:v>
                </c:pt>
                <c:pt idx="220">
                  <c:v>44017</c:v>
                </c:pt>
                <c:pt idx="221">
                  <c:v>44018</c:v>
                </c:pt>
                <c:pt idx="222">
                  <c:v>44019</c:v>
                </c:pt>
                <c:pt idx="223">
                  <c:v>44020</c:v>
                </c:pt>
                <c:pt idx="224">
                  <c:v>44021</c:v>
                </c:pt>
                <c:pt idx="225">
                  <c:v>44022</c:v>
                </c:pt>
                <c:pt idx="226">
                  <c:v>44023</c:v>
                </c:pt>
                <c:pt idx="227">
                  <c:v>44024</c:v>
                </c:pt>
                <c:pt idx="228">
                  <c:v>44025</c:v>
                </c:pt>
                <c:pt idx="229">
                  <c:v>44026</c:v>
                </c:pt>
                <c:pt idx="230">
                  <c:v>44027</c:v>
                </c:pt>
                <c:pt idx="231">
                  <c:v>44028</c:v>
                </c:pt>
                <c:pt idx="232">
                  <c:v>44029</c:v>
                </c:pt>
                <c:pt idx="233">
                  <c:v>44030</c:v>
                </c:pt>
                <c:pt idx="234">
                  <c:v>44031</c:v>
                </c:pt>
                <c:pt idx="235">
                  <c:v>44032</c:v>
                </c:pt>
                <c:pt idx="236">
                  <c:v>44033</c:v>
                </c:pt>
                <c:pt idx="237">
                  <c:v>44034</c:v>
                </c:pt>
                <c:pt idx="238">
                  <c:v>44035</c:v>
                </c:pt>
                <c:pt idx="239">
                  <c:v>44036</c:v>
                </c:pt>
                <c:pt idx="240">
                  <c:v>44037</c:v>
                </c:pt>
                <c:pt idx="241">
                  <c:v>44038</c:v>
                </c:pt>
                <c:pt idx="242">
                  <c:v>44039</c:v>
                </c:pt>
                <c:pt idx="243">
                  <c:v>44040</c:v>
                </c:pt>
                <c:pt idx="244">
                  <c:v>44041</c:v>
                </c:pt>
                <c:pt idx="245">
                  <c:v>44042</c:v>
                </c:pt>
                <c:pt idx="246">
                  <c:v>44043</c:v>
                </c:pt>
                <c:pt idx="247">
                  <c:v>44044</c:v>
                </c:pt>
                <c:pt idx="248">
                  <c:v>44045</c:v>
                </c:pt>
                <c:pt idx="249">
                  <c:v>44046</c:v>
                </c:pt>
                <c:pt idx="250">
                  <c:v>44047</c:v>
                </c:pt>
                <c:pt idx="251">
                  <c:v>44048</c:v>
                </c:pt>
                <c:pt idx="252">
                  <c:v>44049</c:v>
                </c:pt>
                <c:pt idx="253">
                  <c:v>44050</c:v>
                </c:pt>
                <c:pt idx="254">
                  <c:v>44051</c:v>
                </c:pt>
                <c:pt idx="255">
                  <c:v>44052</c:v>
                </c:pt>
                <c:pt idx="256">
                  <c:v>44053</c:v>
                </c:pt>
                <c:pt idx="257">
                  <c:v>44054</c:v>
                </c:pt>
                <c:pt idx="258">
                  <c:v>44055</c:v>
                </c:pt>
                <c:pt idx="259">
                  <c:v>44056</c:v>
                </c:pt>
                <c:pt idx="260">
                  <c:v>44057</c:v>
                </c:pt>
                <c:pt idx="261">
                  <c:v>44058</c:v>
                </c:pt>
                <c:pt idx="262">
                  <c:v>44059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44065</c:v>
                </c:pt>
                <c:pt idx="269">
                  <c:v>44066</c:v>
                </c:pt>
                <c:pt idx="270">
                  <c:v>44067</c:v>
                </c:pt>
                <c:pt idx="271">
                  <c:v>44068</c:v>
                </c:pt>
                <c:pt idx="272">
                  <c:v>44069</c:v>
                </c:pt>
                <c:pt idx="273">
                  <c:v>44070</c:v>
                </c:pt>
                <c:pt idx="274">
                  <c:v>44071</c:v>
                </c:pt>
                <c:pt idx="275">
                  <c:v>44072</c:v>
                </c:pt>
                <c:pt idx="276">
                  <c:v>44073</c:v>
                </c:pt>
                <c:pt idx="277">
                  <c:v>44074</c:v>
                </c:pt>
                <c:pt idx="278">
                  <c:v>44075</c:v>
                </c:pt>
                <c:pt idx="279">
                  <c:v>44076</c:v>
                </c:pt>
                <c:pt idx="280">
                  <c:v>44077</c:v>
                </c:pt>
                <c:pt idx="281">
                  <c:v>44078</c:v>
                </c:pt>
                <c:pt idx="282">
                  <c:v>44079</c:v>
                </c:pt>
                <c:pt idx="283">
                  <c:v>44080</c:v>
                </c:pt>
                <c:pt idx="284">
                  <c:v>44081</c:v>
                </c:pt>
                <c:pt idx="285">
                  <c:v>44082</c:v>
                </c:pt>
                <c:pt idx="286">
                  <c:v>44083</c:v>
                </c:pt>
                <c:pt idx="287">
                  <c:v>44084</c:v>
                </c:pt>
                <c:pt idx="288">
                  <c:v>44085</c:v>
                </c:pt>
                <c:pt idx="289">
                  <c:v>44086</c:v>
                </c:pt>
                <c:pt idx="290">
                  <c:v>44087</c:v>
                </c:pt>
                <c:pt idx="291">
                  <c:v>44088</c:v>
                </c:pt>
                <c:pt idx="292">
                  <c:v>44089</c:v>
                </c:pt>
                <c:pt idx="293">
                  <c:v>44090</c:v>
                </c:pt>
                <c:pt idx="294">
                  <c:v>44091</c:v>
                </c:pt>
                <c:pt idx="295">
                  <c:v>44092</c:v>
                </c:pt>
                <c:pt idx="296">
                  <c:v>44093</c:v>
                </c:pt>
                <c:pt idx="297">
                  <c:v>44094</c:v>
                </c:pt>
                <c:pt idx="298">
                  <c:v>44095</c:v>
                </c:pt>
                <c:pt idx="299">
                  <c:v>44096</c:v>
                </c:pt>
                <c:pt idx="300">
                  <c:v>44097</c:v>
                </c:pt>
                <c:pt idx="301">
                  <c:v>44098</c:v>
                </c:pt>
                <c:pt idx="302">
                  <c:v>44099</c:v>
                </c:pt>
                <c:pt idx="303">
                  <c:v>44100</c:v>
                </c:pt>
                <c:pt idx="304">
                  <c:v>44101</c:v>
                </c:pt>
                <c:pt idx="305">
                  <c:v>44102</c:v>
                </c:pt>
                <c:pt idx="306">
                  <c:v>44103</c:v>
                </c:pt>
                <c:pt idx="307">
                  <c:v>44104</c:v>
                </c:pt>
                <c:pt idx="308">
                  <c:v>44105</c:v>
                </c:pt>
                <c:pt idx="309">
                  <c:v>44106</c:v>
                </c:pt>
                <c:pt idx="310">
                  <c:v>44107</c:v>
                </c:pt>
                <c:pt idx="311">
                  <c:v>44108</c:v>
                </c:pt>
                <c:pt idx="312">
                  <c:v>44109</c:v>
                </c:pt>
                <c:pt idx="313">
                  <c:v>44110</c:v>
                </c:pt>
                <c:pt idx="314">
                  <c:v>44111</c:v>
                </c:pt>
                <c:pt idx="315">
                  <c:v>44112</c:v>
                </c:pt>
                <c:pt idx="316">
                  <c:v>44113</c:v>
                </c:pt>
                <c:pt idx="317">
                  <c:v>44114</c:v>
                </c:pt>
                <c:pt idx="318">
                  <c:v>44115</c:v>
                </c:pt>
                <c:pt idx="319">
                  <c:v>44116</c:v>
                </c:pt>
                <c:pt idx="320">
                  <c:v>44117</c:v>
                </c:pt>
                <c:pt idx="321">
                  <c:v>44118</c:v>
                </c:pt>
                <c:pt idx="322">
                  <c:v>44119</c:v>
                </c:pt>
                <c:pt idx="323">
                  <c:v>44120</c:v>
                </c:pt>
                <c:pt idx="324">
                  <c:v>44121</c:v>
                </c:pt>
                <c:pt idx="325">
                  <c:v>44122</c:v>
                </c:pt>
                <c:pt idx="326">
                  <c:v>44123</c:v>
                </c:pt>
                <c:pt idx="327">
                  <c:v>44124</c:v>
                </c:pt>
                <c:pt idx="328">
                  <c:v>44125</c:v>
                </c:pt>
                <c:pt idx="329">
                  <c:v>44126</c:v>
                </c:pt>
                <c:pt idx="330">
                  <c:v>44127</c:v>
                </c:pt>
                <c:pt idx="331">
                  <c:v>44128</c:v>
                </c:pt>
                <c:pt idx="332">
                  <c:v>44129</c:v>
                </c:pt>
                <c:pt idx="333">
                  <c:v>44130</c:v>
                </c:pt>
                <c:pt idx="334">
                  <c:v>44131</c:v>
                </c:pt>
                <c:pt idx="335">
                  <c:v>44132</c:v>
                </c:pt>
                <c:pt idx="336">
                  <c:v>44133</c:v>
                </c:pt>
                <c:pt idx="337">
                  <c:v>44134</c:v>
                </c:pt>
                <c:pt idx="338">
                  <c:v>44135</c:v>
                </c:pt>
                <c:pt idx="339">
                  <c:v>44136</c:v>
                </c:pt>
                <c:pt idx="340">
                  <c:v>44137</c:v>
                </c:pt>
                <c:pt idx="341">
                  <c:v>44138</c:v>
                </c:pt>
                <c:pt idx="342">
                  <c:v>44139</c:v>
                </c:pt>
                <c:pt idx="343">
                  <c:v>44140</c:v>
                </c:pt>
                <c:pt idx="344">
                  <c:v>44141</c:v>
                </c:pt>
                <c:pt idx="345">
                  <c:v>44142</c:v>
                </c:pt>
                <c:pt idx="346">
                  <c:v>44143</c:v>
                </c:pt>
                <c:pt idx="347">
                  <c:v>44144</c:v>
                </c:pt>
                <c:pt idx="348">
                  <c:v>44145</c:v>
                </c:pt>
                <c:pt idx="349">
                  <c:v>44146</c:v>
                </c:pt>
                <c:pt idx="350">
                  <c:v>44147</c:v>
                </c:pt>
                <c:pt idx="351">
                  <c:v>44148</c:v>
                </c:pt>
                <c:pt idx="352">
                  <c:v>44149</c:v>
                </c:pt>
                <c:pt idx="353">
                  <c:v>44150</c:v>
                </c:pt>
                <c:pt idx="354">
                  <c:v>44151</c:v>
                </c:pt>
                <c:pt idx="355">
                  <c:v>44152</c:v>
                </c:pt>
                <c:pt idx="356">
                  <c:v>44153</c:v>
                </c:pt>
                <c:pt idx="357">
                  <c:v>44154</c:v>
                </c:pt>
                <c:pt idx="358">
                  <c:v>44155</c:v>
                </c:pt>
                <c:pt idx="359">
                  <c:v>44156</c:v>
                </c:pt>
                <c:pt idx="360">
                  <c:v>44157</c:v>
                </c:pt>
                <c:pt idx="361">
                  <c:v>44158</c:v>
                </c:pt>
                <c:pt idx="362">
                  <c:v>44159</c:v>
                </c:pt>
                <c:pt idx="363">
                  <c:v>44160</c:v>
                </c:pt>
                <c:pt idx="364">
                  <c:v>44161</c:v>
                </c:pt>
                <c:pt idx="365">
                  <c:v>44162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63.87</c:v>
                </c:pt>
                <c:pt idx="1">
                  <c:v>62.43</c:v>
                </c:pt>
                <c:pt idx="2">
                  <c:v>62.43</c:v>
                </c:pt>
                <c:pt idx="3">
                  <c:v>62.43</c:v>
                </c:pt>
                <c:pt idx="4">
                  <c:v>60.92</c:v>
                </c:pt>
                <c:pt idx="5">
                  <c:v>60.82</c:v>
                </c:pt>
                <c:pt idx="6">
                  <c:v>63</c:v>
                </c:pt>
                <c:pt idx="7">
                  <c:v>63.39</c:v>
                </c:pt>
                <c:pt idx="8">
                  <c:v>64.39</c:v>
                </c:pt>
                <c:pt idx="9">
                  <c:v>64.39</c:v>
                </c:pt>
                <c:pt idx="10">
                  <c:v>64.39</c:v>
                </c:pt>
                <c:pt idx="11">
                  <c:v>64.25</c:v>
                </c:pt>
                <c:pt idx="12">
                  <c:v>64.34</c:v>
                </c:pt>
                <c:pt idx="13">
                  <c:v>63.72</c:v>
                </c:pt>
                <c:pt idx="14">
                  <c:v>64.2</c:v>
                </c:pt>
                <c:pt idx="15">
                  <c:v>65.22</c:v>
                </c:pt>
                <c:pt idx="16">
                  <c:v>65.22</c:v>
                </c:pt>
                <c:pt idx="17">
                  <c:v>65.22</c:v>
                </c:pt>
                <c:pt idx="18">
                  <c:v>65.34</c:v>
                </c:pt>
                <c:pt idx="19">
                  <c:v>66.099999999999994</c:v>
                </c:pt>
                <c:pt idx="20">
                  <c:v>66.17</c:v>
                </c:pt>
                <c:pt idx="21">
                  <c:v>66.540000000000006</c:v>
                </c:pt>
                <c:pt idx="22">
                  <c:v>66.14</c:v>
                </c:pt>
                <c:pt idx="23">
                  <c:v>66.14</c:v>
                </c:pt>
                <c:pt idx="24">
                  <c:v>66.14</c:v>
                </c:pt>
                <c:pt idx="25">
                  <c:v>66.39</c:v>
                </c:pt>
                <c:pt idx="26">
                  <c:v>67.2</c:v>
                </c:pt>
                <c:pt idx="27">
                  <c:v>67.2</c:v>
                </c:pt>
                <c:pt idx="28">
                  <c:v>67.92</c:v>
                </c:pt>
                <c:pt idx="29">
                  <c:v>68.16</c:v>
                </c:pt>
                <c:pt idx="30">
                  <c:v>68.16</c:v>
                </c:pt>
                <c:pt idx="31">
                  <c:v>68.16</c:v>
                </c:pt>
                <c:pt idx="32">
                  <c:v>68.44</c:v>
                </c:pt>
                <c:pt idx="33">
                  <c:v>66</c:v>
                </c:pt>
                <c:pt idx="34">
                  <c:v>66</c:v>
                </c:pt>
                <c:pt idx="35">
                  <c:v>66.25</c:v>
                </c:pt>
                <c:pt idx="36">
                  <c:v>68.599999999999994</c:v>
                </c:pt>
                <c:pt idx="37">
                  <c:v>68.599999999999994</c:v>
                </c:pt>
                <c:pt idx="38">
                  <c:v>68.599999999999994</c:v>
                </c:pt>
                <c:pt idx="39">
                  <c:v>68.91</c:v>
                </c:pt>
                <c:pt idx="40">
                  <c:v>68.27</c:v>
                </c:pt>
                <c:pt idx="41">
                  <c:v>65.44</c:v>
                </c:pt>
                <c:pt idx="42">
                  <c:v>65.37</c:v>
                </c:pt>
                <c:pt idx="43">
                  <c:v>64.98</c:v>
                </c:pt>
                <c:pt idx="44">
                  <c:v>64.98</c:v>
                </c:pt>
                <c:pt idx="45">
                  <c:v>64.98</c:v>
                </c:pt>
                <c:pt idx="46">
                  <c:v>64.2</c:v>
                </c:pt>
                <c:pt idx="47">
                  <c:v>64.489999999999995</c:v>
                </c:pt>
                <c:pt idx="48">
                  <c:v>64</c:v>
                </c:pt>
                <c:pt idx="49">
                  <c:v>64.62</c:v>
                </c:pt>
                <c:pt idx="50">
                  <c:v>64.849999999999994</c:v>
                </c:pt>
                <c:pt idx="51">
                  <c:v>64.849999999999994</c:v>
                </c:pt>
                <c:pt idx="52">
                  <c:v>64.849999999999994</c:v>
                </c:pt>
                <c:pt idx="53">
                  <c:v>65.2</c:v>
                </c:pt>
                <c:pt idx="54">
                  <c:v>64.59</c:v>
                </c:pt>
                <c:pt idx="55">
                  <c:v>63.21</c:v>
                </c:pt>
                <c:pt idx="56">
                  <c:v>62.04</c:v>
                </c:pt>
                <c:pt idx="57">
                  <c:v>60.69</c:v>
                </c:pt>
                <c:pt idx="58">
                  <c:v>60.69</c:v>
                </c:pt>
                <c:pt idx="59">
                  <c:v>60.69</c:v>
                </c:pt>
                <c:pt idx="60">
                  <c:v>59.32</c:v>
                </c:pt>
                <c:pt idx="61">
                  <c:v>59.51</c:v>
                </c:pt>
                <c:pt idx="62">
                  <c:v>59.81</c:v>
                </c:pt>
                <c:pt idx="63">
                  <c:v>58.29</c:v>
                </c:pt>
                <c:pt idx="64">
                  <c:v>58.16</c:v>
                </c:pt>
                <c:pt idx="65">
                  <c:v>58.16</c:v>
                </c:pt>
                <c:pt idx="66">
                  <c:v>58.16</c:v>
                </c:pt>
                <c:pt idx="67">
                  <c:v>54.45</c:v>
                </c:pt>
                <c:pt idx="68">
                  <c:v>53.96</c:v>
                </c:pt>
                <c:pt idx="69">
                  <c:v>55.28</c:v>
                </c:pt>
                <c:pt idx="70">
                  <c:v>54.93</c:v>
                </c:pt>
                <c:pt idx="71">
                  <c:v>54.47</c:v>
                </c:pt>
                <c:pt idx="72">
                  <c:v>54.47</c:v>
                </c:pt>
                <c:pt idx="73">
                  <c:v>54.47</c:v>
                </c:pt>
                <c:pt idx="74">
                  <c:v>53.27</c:v>
                </c:pt>
                <c:pt idx="75">
                  <c:v>54.01</c:v>
                </c:pt>
                <c:pt idx="76">
                  <c:v>55.79</c:v>
                </c:pt>
                <c:pt idx="77">
                  <c:v>56.34</c:v>
                </c:pt>
                <c:pt idx="78">
                  <c:v>57.32</c:v>
                </c:pt>
                <c:pt idx="79">
                  <c:v>57.32</c:v>
                </c:pt>
                <c:pt idx="80">
                  <c:v>57.32</c:v>
                </c:pt>
                <c:pt idx="81">
                  <c:v>57.67</c:v>
                </c:pt>
                <c:pt idx="82">
                  <c:v>57.75</c:v>
                </c:pt>
                <c:pt idx="83">
                  <c:v>59.12</c:v>
                </c:pt>
                <c:pt idx="84">
                  <c:v>59.31</c:v>
                </c:pt>
                <c:pt idx="85">
                  <c:v>58.5</c:v>
                </c:pt>
                <c:pt idx="86">
                  <c:v>58.5</c:v>
                </c:pt>
                <c:pt idx="87">
                  <c:v>58.5</c:v>
                </c:pt>
                <c:pt idx="88">
                  <c:v>56.3</c:v>
                </c:pt>
                <c:pt idx="89">
                  <c:v>54.95</c:v>
                </c:pt>
                <c:pt idx="90">
                  <c:v>53.43</c:v>
                </c:pt>
                <c:pt idx="91">
                  <c:v>52.18</c:v>
                </c:pt>
                <c:pt idx="92">
                  <c:v>50.52</c:v>
                </c:pt>
                <c:pt idx="93">
                  <c:v>50.52</c:v>
                </c:pt>
                <c:pt idx="94">
                  <c:v>50.52</c:v>
                </c:pt>
                <c:pt idx="95">
                  <c:v>51.9</c:v>
                </c:pt>
                <c:pt idx="96">
                  <c:v>51.86</c:v>
                </c:pt>
                <c:pt idx="97">
                  <c:v>51.13</c:v>
                </c:pt>
                <c:pt idx="98">
                  <c:v>49.99</c:v>
                </c:pt>
                <c:pt idx="99">
                  <c:v>45.27</c:v>
                </c:pt>
                <c:pt idx="100">
                  <c:v>45.27</c:v>
                </c:pt>
                <c:pt idx="101">
                  <c:v>45.27</c:v>
                </c:pt>
                <c:pt idx="102">
                  <c:v>34.36</c:v>
                </c:pt>
                <c:pt idx="103">
                  <c:v>37.22</c:v>
                </c:pt>
                <c:pt idx="104">
                  <c:v>35.79</c:v>
                </c:pt>
                <c:pt idx="105">
                  <c:v>33.22</c:v>
                </c:pt>
                <c:pt idx="106">
                  <c:v>33.85</c:v>
                </c:pt>
                <c:pt idx="107">
                  <c:v>33.85</c:v>
                </c:pt>
                <c:pt idx="108">
                  <c:v>33.85</c:v>
                </c:pt>
                <c:pt idx="109">
                  <c:v>30.05</c:v>
                </c:pt>
                <c:pt idx="110">
                  <c:v>28.73</c:v>
                </c:pt>
                <c:pt idx="111">
                  <c:v>24.88</c:v>
                </c:pt>
                <c:pt idx="112">
                  <c:v>28.47</c:v>
                </c:pt>
                <c:pt idx="113">
                  <c:v>26.98</c:v>
                </c:pt>
                <c:pt idx="114">
                  <c:v>26.98</c:v>
                </c:pt>
                <c:pt idx="115">
                  <c:v>26.98</c:v>
                </c:pt>
                <c:pt idx="116">
                  <c:v>27.03</c:v>
                </c:pt>
                <c:pt idx="117">
                  <c:v>27.15</c:v>
                </c:pt>
                <c:pt idx="118">
                  <c:v>27.39</c:v>
                </c:pt>
                <c:pt idx="119">
                  <c:v>26.34</c:v>
                </c:pt>
                <c:pt idx="120">
                  <c:v>24.93</c:v>
                </c:pt>
                <c:pt idx="121">
                  <c:v>24.93</c:v>
                </c:pt>
                <c:pt idx="122">
                  <c:v>24.93</c:v>
                </c:pt>
                <c:pt idx="123">
                  <c:v>22.76</c:v>
                </c:pt>
                <c:pt idx="124">
                  <c:v>22.74</c:v>
                </c:pt>
                <c:pt idx="125">
                  <c:v>24.74</c:v>
                </c:pt>
                <c:pt idx="126">
                  <c:v>29.94</c:v>
                </c:pt>
                <c:pt idx="127">
                  <c:v>34.11</c:v>
                </c:pt>
                <c:pt idx="128">
                  <c:v>34.11</c:v>
                </c:pt>
                <c:pt idx="129">
                  <c:v>34.11</c:v>
                </c:pt>
                <c:pt idx="130">
                  <c:v>33.049999999999997</c:v>
                </c:pt>
                <c:pt idx="131">
                  <c:v>31.87</c:v>
                </c:pt>
                <c:pt idx="132">
                  <c:v>32.840000000000003</c:v>
                </c:pt>
                <c:pt idx="133">
                  <c:v>31.48</c:v>
                </c:pt>
                <c:pt idx="134">
                  <c:v>31.48</c:v>
                </c:pt>
                <c:pt idx="135">
                  <c:v>31.48</c:v>
                </c:pt>
                <c:pt idx="136">
                  <c:v>31.48</c:v>
                </c:pt>
                <c:pt idx="137">
                  <c:v>31.74</c:v>
                </c:pt>
                <c:pt idx="138">
                  <c:v>29.6</c:v>
                </c:pt>
                <c:pt idx="139">
                  <c:v>27.69</c:v>
                </c:pt>
                <c:pt idx="140">
                  <c:v>27.82</c:v>
                </c:pt>
                <c:pt idx="141">
                  <c:v>28.08</c:v>
                </c:pt>
                <c:pt idx="142">
                  <c:v>28.08</c:v>
                </c:pt>
                <c:pt idx="143">
                  <c:v>28.08</c:v>
                </c:pt>
                <c:pt idx="144">
                  <c:v>25.57</c:v>
                </c:pt>
                <c:pt idx="145">
                  <c:v>19.329999999999998</c:v>
                </c:pt>
                <c:pt idx="146">
                  <c:v>20.37</c:v>
                </c:pt>
                <c:pt idx="147">
                  <c:v>21.33</c:v>
                </c:pt>
                <c:pt idx="148">
                  <c:v>21.44</c:v>
                </c:pt>
                <c:pt idx="149">
                  <c:v>21.44</c:v>
                </c:pt>
                <c:pt idx="150">
                  <c:v>21.44</c:v>
                </c:pt>
                <c:pt idx="151">
                  <c:v>19.989999999999998</c:v>
                </c:pt>
                <c:pt idx="152">
                  <c:v>20.46</c:v>
                </c:pt>
                <c:pt idx="153">
                  <c:v>22.54</c:v>
                </c:pt>
                <c:pt idx="154">
                  <c:v>25.27</c:v>
                </c:pt>
                <c:pt idx="155">
                  <c:v>26.44</c:v>
                </c:pt>
                <c:pt idx="156">
                  <c:v>26.44</c:v>
                </c:pt>
                <c:pt idx="157">
                  <c:v>26.44</c:v>
                </c:pt>
                <c:pt idx="158">
                  <c:v>27.2</c:v>
                </c:pt>
                <c:pt idx="159">
                  <c:v>30.97</c:v>
                </c:pt>
                <c:pt idx="160">
                  <c:v>29.72</c:v>
                </c:pt>
                <c:pt idx="161">
                  <c:v>29.46</c:v>
                </c:pt>
                <c:pt idx="162">
                  <c:v>30.97</c:v>
                </c:pt>
                <c:pt idx="163">
                  <c:v>30.97</c:v>
                </c:pt>
                <c:pt idx="164">
                  <c:v>30.97</c:v>
                </c:pt>
                <c:pt idx="165">
                  <c:v>29.63</c:v>
                </c:pt>
                <c:pt idx="166">
                  <c:v>29.98</c:v>
                </c:pt>
                <c:pt idx="167">
                  <c:v>29.19</c:v>
                </c:pt>
                <c:pt idx="168">
                  <c:v>31.13</c:v>
                </c:pt>
                <c:pt idx="169">
                  <c:v>32.5</c:v>
                </c:pt>
                <c:pt idx="170">
                  <c:v>32.5</c:v>
                </c:pt>
                <c:pt idx="171">
                  <c:v>32.5</c:v>
                </c:pt>
                <c:pt idx="172">
                  <c:v>34.81</c:v>
                </c:pt>
                <c:pt idx="173">
                  <c:v>34.65</c:v>
                </c:pt>
                <c:pt idx="174">
                  <c:v>35.75</c:v>
                </c:pt>
                <c:pt idx="175">
                  <c:v>36.06</c:v>
                </c:pt>
                <c:pt idx="176">
                  <c:v>35.130000000000003</c:v>
                </c:pt>
                <c:pt idx="177">
                  <c:v>35.130000000000003</c:v>
                </c:pt>
                <c:pt idx="178">
                  <c:v>35.130000000000003</c:v>
                </c:pt>
                <c:pt idx="179">
                  <c:v>35.53</c:v>
                </c:pt>
                <c:pt idx="180">
                  <c:v>36.17</c:v>
                </c:pt>
                <c:pt idx="181">
                  <c:v>34.74</c:v>
                </c:pt>
                <c:pt idx="182">
                  <c:v>35.29</c:v>
                </c:pt>
                <c:pt idx="183">
                  <c:v>35.33</c:v>
                </c:pt>
                <c:pt idx="184">
                  <c:v>35.33</c:v>
                </c:pt>
                <c:pt idx="185">
                  <c:v>35.33</c:v>
                </c:pt>
                <c:pt idx="186">
                  <c:v>38.32</c:v>
                </c:pt>
                <c:pt idx="187">
                  <c:v>39.57</c:v>
                </c:pt>
                <c:pt idx="188">
                  <c:v>39.79</c:v>
                </c:pt>
                <c:pt idx="189">
                  <c:v>39.99</c:v>
                </c:pt>
                <c:pt idx="190">
                  <c:v>42.3</c:v>
                </c:pt>
                <c:pt idx="191">
                  <c:v>42.3</c:v>
                </c:pt>
                <c:pt idx="192">
                  <c:v>42.3</c:v>
                </c:pt>
                <c:pt idx="193">
                  <c:v>40.799999999999997</c:v>
                </c:pt>
                <c:pt idx="194">
                  <c:v>41.18</c:v>
                </c:pt>
                <c:pt idx="195">
                  <c:v>41.73</c:v>
                </c:pt>
                <c:pt idx="196">
                  <c:v>38.549999999999997</c:v>
                </c:pt>
                <c:pt idx="197">
                  <c:v>38.729999999999997</c:v>
                </c:pt>
                <c:pt idx="198">
                  <c:v>38.729999999999997</c:v>
                </c:pt>
                <c:pt idx="199">
                  <c:v>38.729999999999997</c:v>
                </c:pt>
                <c:pt idx="200">
                  <c:v>39.72</c:v>
                </c:pt>
                <c:pt idx="201">
                  <c:v>40.96</c:v>
                </c:pt>
                <c:pt idx="202">
                  <c:v>40.71</c:v>
                </c:pt>
                <c:pt idx="203">
                  <c:v>41.51</c:v>
                </c:pt>
                <c:pt idx="204">
                  <c:v>42.19</c:v>
                </c:pt>
                <c:pt idx="205">
                  <c:v>42.19</c:v>
                </c:pt>
                <c:pt idx="206">
                  <c:v>42.19</c:v>
                </c:pt>
                <c:pt idx="207">
                  <c:v>43.08</c:v>
                </c:pt>
                <c:pt idx="208">
                  <c:v>42.63</c:v>
                </c:pt>
                <c:pt idx="209">
                  <c:v>40.31</c:v>
                </c:pt>
                <c:pt idx="210">
                  <c:v>41.05</c:v>
                </c:pt>
                <c:pt idx="211">
                  <c:v>41.02</c:v>
                </c:pt>
                <c:pt idx="212">
                  <c:v>41.02</c:v>
                </c:pt>
                <c:pt idx="213">
                  <c:v>41.02</c:v>
                </c:pt>
                <c:pt idx="214">
                  <c:v>41.71</c:v>
                </c:pt>
                <c:pt idx="215">
                  <c:v>41.15</c:v>
                </c:pt>
                <c:pt idx="216">
                  <c:v>42.03</c:v>
                </c:pt>
                <c:pt idx="217">
                  <c:v>43.14</c:v>
                </c:pt>
                <c:pt idx="218">
                  <c:v>42.8</c:v>
                </c:pt>
                <c:pt idx="219">
                  <c:v>42.8</c:v>
                </c:pt>
                <c:pt idx="220">
                  <c:v>42.8</c:v>
                </c:pt>
                <c:pt idx="221">
                  <c:v>43.1</c:v>
                </c:pt>
                <c:pt idx="222">
                  <c:v>43.08</c:v>
                </c:pt>
                <c:pt idx="223">
                  <c:v>43.29</c:v>
                </c:pt>
                <c:pt idx="224">
                  <c:v>42.35</c:v>
                </c:pt>
                <c:pt idx="225">
                  <c:v>43.24</c:v>
                </c:pt>
                <c:pt idx="226">
                  <c:v>43.24</c:v>
                </c:pt>
                <c:pt idx="227">
                  <c:v>43.24</c:v>
                </c:pt>
                <c:pt idx="228">
                  <c:v>42.72</c:v>
                </c:pt>
                <c:pt idx="229">
                  <c:v>42.9</c:v>
                </c:pt>
                <c:pt idx="230">
                  <c:v>43.79</c:v>
                </c:pt>
                <c:pt idx="231">
                  <c:v>43.37</c:v>
                </c:pt>
                <c:pt idx="232">
                  <c:v>43.14</c:v>
                </c:pt>
                <c:pt idx="233">
                  <c:v>43.14</c:v>
                </c:pt>
                <c:pt idx="234">
                  <c:v>43.14</c:v>
                </c:pt>
                <c:pt idx="235">
                  <c:v>43.28</c:v>
                </c:pt>
                <c:pt idx="236">
                  <c:v>44.32</c:v>
                </c:pt>
                <c:pt idx="237">
                  <c:v>44.29</c:v>
                </c:pt>
                <c:pt idx="238">
                  <c:v>43.31</c:v>
                </c:pt>
                <c:pt idx="239">
                  <c:v>43.34</c:v>
                </c:pt>
                <c:pt idx="240">
                  <c:v>43.34</c:v>
                </c:pt>
                <c:pt idx="241">
                  <c:v>43.34</c:v>
                </c:pt>
                <c:pt idx="242">
                  <c:v>43.41</c:v>
                </c:pt>
                <c:pt idx="243">
                  <c:v>43.22</c:v>
                </c:pt>
                <c:pt idx="244">
                  <c:v>43.75</c:v>
                </c:pt>
                <c:pt idx="245">
                  <c:v>42.94</c:v>
                </c:pt>
                <c:pt idx="246">
                  <c:v>43.3</c:v>
                </c:pt>
                <c:pt idx="247">
                  <c:v>43.3</c:v>
                </c:pt>
                <c:pt idx="248">
                  <c:v>43.3</c:v>
                </c:pt>
                <c:pt idx="249">
                  <c:v>44.15</c:v>
                </c:pt>
                <c:pt idx="250">
                  <c:v>44.43</c:v>
                </c:pt>
                <c:pt idx="251">
                  <c:v>45.17</c:v>
                </c:pt>
                <c:pt idx="252">
                  <c:v>45.09</c:v>
                </c:pt>
                <c:pt idx="253">
                  <c:v>44.4</c:v>
                </c:pt>
                <c:pt idx="254">
                  <c:v>44.4</c:v>
                </c:pt>
                <c:pt idx="255">
                  <c:v>44.4</c:v>
                </c:pt>
                <c:pt idx="256">
                  <c:v>44.99</c:v>
                </c:pt>
                <c:pt idx="257">
                  <c:v>44.5</c:v>
                </c:pt>
                <c:pt idx="258">
                  <c:v>45.43</c:v>
                </c:pt>
                <c:pt idx="259">
                  <c:v>44.96</c:v>
                </c:pt>
                <c:pt idx="260">
                  <c:v>44.8</c:v>
                </c:pt>
                <c:pt idx="261">
                  <c:v>44.8</c:v>
                </c:pt>
                <c:pt idx="262">
                  <c:v>44.8</c:v>
                </c:pt>
                <c:pt idx="263">
                  <c:v>45.37</c:v>
                </c:pt>
                <c:pt idx="264">
                  <c:v>45.46</c:v>
                </c:pt>
                <c:pt idx="265">
                  <c:v>45.37</c:v>
                </c:pt>
                <c:pt idx="266">
                  <c:v>44.9</c:v>
                </c:pt>
                <c:pt idx="267">
                  <c:v>44.35</c:v>
                </c:pt>
                <c:pt idx="268">
                  <c:v>44.35</c:v>
                </c:pt>
                <c:pt idx="269">
                  <c:v>44.35</c:v>
                </c:pt>
                <c:pt idx="270">
                  <c:v>45.13</c:v>
                </c:pt>
                <c:pt idx="271">
                  <c:v>45.86</c:v>
                </c:pt>
                <c:pt idx="272">
                  <c:v>45.64</c:v>
                </c:pt>
                <c:pt idx="273">
                  <c:v>45.09</c:v>
                </c:pt>
                <c:pt idx="274">
                  <c:v>45.05</c:v>
                </c:pt>
                <c:pt idx="275">
                  <c:v>45.05</c:v>
                </c:pt>
                <c:pt idx="276">
                  <c:v>45.05</c:v>
                </c:pt>
                <c:pt idx="277">
                  <c:v>45.28</c:v>
                </c:pt>
                <c:pt idx="278">
                  <c:v>45.58</c:v>
                </c:pt>
                <c:pt idx="279">
                  <c:v>44.43</c:v>
                </c:pt>
                <c:pt idx="280">
                  <c:v>44.07</c:v>
                </c:pt>
                <c:pt idx="281">
                  <c:v>42.66</c:v>
                </c:pt>
                <c:pt idx="282">
                  <c:v>42.66</c:v>
                </c:pt>
                <c:pt idx="283">
                  <c:v>42.66</c:v>
                </c:pt>
                <c:pt idx="284">
                  <c:v>42.01</c:v>
                </c:pt>
                <c:pt idx="285">
                  <c:v>39.78</c:v>
                </c:pt>
                <c:pt idx="286">
                  <c:v>40.79</c:v>
                </c:pt>
                <c:pt idx="287">
                  <c:v>40.06</c:v>
                </c:pt>
                <c:pt idx="288">
                  <c:v>39.83</c:v>
                </c:pt>
                <c:pt idx="289">
                  <c:v>39.83</c:v>
                </c:pt>
                <c:pt idx="290">
                  <c:v>39.83</c:v>
                </c:pt>
                <c:pt idx="291">
                  <c:v>39.61</c:v>
                </c:pt>
                <c:pt idx="292">
                  <c:v>40.53</c:v>
                </c:pt>
                <c:pt idx="293">
                  <c:v>42.22</c:v>
                </c:pt>
                <c:pt idx="294">
                  <c:v>43.3</c:v>
                </c:pt>
                <c:pt idx="295">
                  <c:v>43.15</c:v>
                </c:pt>
                <c:pt idx="296">
                  <c:v>43.15</c:v>
                </c:pt>
                <c:pt idx="297">
                  <c:v>43.15</c:v>
                </c:pt>
                <c:pt idx="298">
                  <c:v>41.44</c:v>
                </c:pt>
                <c:pt idx="299">
                  <c:v>41.72</c:v>
                </c:pt>
                <c:pt idx="300">
                  <c:v>41.77</c:v>
                </c:pt>
                <c:pt idx="301">
                  <c:v>41.94</c:v>
                </c:pt>
                <c:pt idx="302">
                  <c:v>41.92</c:v>
                </c:pt>
                <c:pt idx="303">
                  <c:v>41.92</c:v>
                </c:pt>
                <c:pt idx="304">
                  <c:v>41.92</c:v>
                </c:pt>
                <c:pt idx="305">
                  <c:v>42.43</c:v>
                </c:pt>
                <c:pt idx="306">
                  <c:v>41.03</c:v>
                </c:pt>
                <c:pt idx="307">
                  <c:v>40.950000000000003</c:v>
                </c:pt>
                <c:pt idx="308">
                  <c:v>40.93</c:v>
                </c:pt>
                <c:pt idx="309">
                  <c:v>39.270000000000003</c:v>
                </c:pt>
                <c:pt idx="310">
                  <c:v>39.270000000000003</c:v>
                </c:pt>
                <c:pt idx="311">
                  <c:v>39.270000000000003</c:v>
                </c:pt>
                <c:pt idx="312">
                  <c:v>41.29</c:v>
                </c:pt>
                <c:pt idx="313">
                  <c:v>42.65</c:v>
                </c:pt>
                <c:pt idx="314">
                  <c:v>41.99</c:v>
                </c:pt>
                <c:pt idx="315">
                  <c:v>43.34</c:v>
                </c:pt>
                <c:pt idx="316">
                  <c:v>42.85</c:v>
                </c:pt>
                <c:pt idx="317">
                  <c:v>42.85</c:v>
                </c:pt>
                <c:pt idx="318">
                  <c:v>42.85</c:v>
                </c:pt>
                <c:pt idx="319">
                  <c:v>41.72</c:v>
                </c:pt>
                <c:pt idx="320">
                  <c:v>42.45</c:v>
                </c:pt>
                <c:pt idx="321">
                  <c:v>43.32</c:v>
                </c:pt>
                <c:pt idx="322">
                  <c:v>43.16</c:v>
                </c:pt>
                <c:pt idx="323">
                  <c:v>42.93</c:v>
                </c:pt>
                <c:pt idx="324">
                  <c:v>42.93</c:v>
                </c:pt>
                <c:pt idx="325">
                  <c:v>42.93</c:v>
                </c:pt>
                <c:pt idx="326">
                  <c:v>42.62</c:v>
                </c:pt>
                <c:pt idx="327">
                  <c:v>43.16</c:v>
                </c:pt>
                <c:pt idx="328">
                  <c:v>41.73</c:v>
                </c:pt>
                <c:pt idx="329">
                  <c:v>42.46</c:v>
                </c:pt>
                <c:pt idx="330">
                  <c:v>41.77</c:v>
                </c:pt>
                <c:pt idx="331">
                  <c:v>41.77</c:v>
                </c:pt>
                <c:pt idx="332">
                  <c:v>41.77</c:v>
                </c:pt>
                <c:pt idx="333">
                  <c:v>40.46</c:v>
                </c:pt>
                <c:pt idx="334">
                  <c:v>41.2</c:v>
                </c:pt>
                <c:pt idx="335">
                  <c:v>39.119999999999997</c:v>
                </c:pt>
                <c:pt idx="336">
                  <c:v>37.65</c:v>
                </c:pt>
                <c:pt idx="337">
                  <c:v>37.46</c:v>
                </c:pt>
                <c:pt idx="338">
                  <c:v>37.46</c:v>
                </c:pt>
                <c:pt idx="339">
                  <c:v>37.46</c:v>
                </c:pt>
                <c:pt idx="340">
                  <c:v>38.97</c:v>
                </c:pt>
                <c:pt idx="341">
                  <c:v>39.71</c:v>
                </c:pt>
                <c:pt idx="342">
                  <c:v>41.23</c:v>
                </c:pt>
                <c:pt idx="343">
                  <c:v>40.93</c:v>
                </c:pt>
                <c:pt idx="344">
                  <c:v>39.450000000000003</c:v>
                </c:pt>
                <c:pt idx="345">
                  <c:v>39.450000000000003</c:v>
                </c:pt>
                <c:pt idx="346">
                  <c:v>39.450000000000003</c:v>
                </c:pt>
                <c:pt idx="347">
                  <c:v>42.4</c:v>
                </c:pt>
                <c:pt idx="348">
                  <c:v>43.61</c:v>
                </c:pt>
                <c:pt idx="349">
                  <c:v>43.8</c:v>
                </c:pt>
                <c:pt idx="350">
                  <c:v>43.53</c:v>
                </c:pt>
                <c:pt idx="351">
                  <c:v>42.78</c:v>
                </c:pt>
                <c:pt idx="352">
                  <c:v>42.78</c:v>
                </c:pt>
                <c:pt idx="353">
                  <c:v>42.78</c:v>
                </c:pt>
                <c:pt idx="354">
                  <c:v>43.82</c:v>
                </c:pt>
                <c:pt idx="355">
                  <c:v>43.75</c:v>
                </c:pt>
                <c:pt idx="356">
                  <c:v>44.34</c:v>
                </c:pt>
                <c:pt idx="357">
                  <c:v>44.2</c:v>
                </c:pt>
                <c:pt idx="358">
                  <c:v>44.96</c:v>
                </c:pt>
                <c:pt idx="359">
                  <c:v>44.96</c:v>
                </c:pt>
                <c:pt idx="360">
                  <c:v>44.96</c:v>
                </c:pt>
                <c:pt idx="361">
                  <c:v>46.06</c:v>
                </c:pt>
                <c:pt idx="362">
                  <c:v>47.86</c:v>
                </c:pt>
                <c:pt idx="363">
                  <c:v>48.61</c:v>
                </c:pt>
                <c:pt idx="364">
                  <c:v>47.8</c:v>
                </c:pt>
                <c:pt idx="365">
                  <c:v>48.18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E6-4097-A3F4-93B113006B89}"/>
            </c:ext>
          </c:extLst>
        </c:ser>
        <c:ser>
          <c:idx val="2"/>
          <c:order val="2"/>
          <c:tx>
            <c:strRef>
              <c:f>'איור 20 נתונים'!$I$3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8"/>
            <c:marker>
              <c:symbol val="picture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9525">
                  <a:solidFill>
                    <a:srgbClr val="00B05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7E6-4097-A3F4-93B113006B89}"/>
              </c:ext>
            </c:extLst>
          </c:dPt>
          <c:val>
            <c:numRef>
              <c:f>'איור 20 נתונים'!$I$4:$I$4000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200</c:v>
                </c:pt>
                <c:pt idx="330">
                  <c:v>-100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E6-4097-A3F4-93B113006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38592"/>
        <c:axId val="1091924816"/>
      </c:lineChart>
      <c:dateAx>
        <c:axId val="228747136"/>
        <c:scaling>
          <c:orientation val="minMax"/>
          <c:max val="44162"/>
          <c:min val="43797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 val="autoZero"/>
        <c:auto val="0"/>
        <c:lblOffset val="100"/>
        <c:baseTimeUnit val="days"/>
      </c:dateAx>
      <c:valAx>
        <c:axId val="228748672"/>
        <c:scaling>
          <c:orientation val="minMax"/>
          <c:max val="12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>
                <a:solidFill>
                  <a:srgbClr val="0070C0"/>
                </a:solidFill>
              </a:defRPr>
            </a:pPr>
            <a:endParaRPr lang="he-IL"/>
          </a:p>
        </c:txPr>
        <c:crossAx val="228747136"/>
        <c:crosses val="autoZero"/>
        <c:crossBetween val="between"/>
        <c:majorUnit val="10"/>
      </c:valAx>
      <c:valAx>
        <c:axId val="1091924816"/>
        <c:scaling>
          <c:orientation val="minMax"/>
          <c:max val="80"/>
          <c:min val="2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USD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0.95005889872144245"/>
              <c:y val="6.115315175530095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91938592"/>
        <c:crosses val="max"/>
        <c:crossBetween val="between"/>
      </c:valAx>
      <c:dateAx>
        <c:axId val="10919385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1924816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4279925195493272E-2"/>
          <c:y val="0.93975255618300235"/>
          <c:w val="0.85007347551733237"/>
          <c:h val="4.415326667640406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30: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אוקטובר 2020</a:t>
            </a:r>
            <a:endParaRPr lang="he-IL" sz="2000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  <c:pt idx="82">
                  <c:v>-0.5</c:v>
                </c:pt>
                <c:pt idx="83">
                  <c:v>-0.5</c:v>
                </c:pt>
                <c:pt idx="84">
                  <c:v>-0.5</c:v>
                </c:pt>
                <c:pt idx="85">
                  <c:v>-0.5</c:v>
                </c:pt>
                <c:pt idx="86">
                  <c:v>-0.5</c:v>
                </c:pt>
                <c:pt idx="87">
                  <c:v>-0.5</c:v>
                </c:pt>
                <c:pt idx="88">
                  <c:v>-0.5</c:v>
                </c:pt>
                <c:pt idx="89">
                  <c:v>-0.5</c:v>
                </c:pt>
                <c:pt idx="90">
                  <c:v>-0.5</c:v>
                </c:pt>
                <c:pt idx="91">
                  <c:v>-0.5</c:v>
                </c:pt>
                <c:pt idx="92">
                  <c:v>-0.5</c:v>
                </c:pt>
                <c:pt idx="93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9E-453C-9F56-D6BF7ECD319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  <c:pt idx="82">
                  <c:v>-0.1</c:v>
                </c:pt>
                <c:pt idx="83">
                  <c:v>-0.1</c:v>
                </c:pt>
                <c:pt idx="84">
                  <c:v>-0.1</c:v>
                </c:pt>
                <c:pt idx="85">
                  <c:v>-0.1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9E-453C-9F56-D6BF7ECD319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  <c:pt idx="82">
                  <c:v>1.625</c:v>
                </c:pt>
                <c:pt idx="83">
                  <c:v>1.625</c:v>
                </c:pt>
                <c:pt idx="84">
                  <c:v>1.625</c:v>
                </c:pt>
                <c:pt idx="85">
                  <c:v>1.625</c:v>
                </c:pt>
                <c:pt idx="86">
                  <c:v>0.125</c:v>
                </c:pt>
                <c:pt idx="87">
                  <c:v>0.125</c:v>
                </c:pt>
                <c:pt idx="88">
                  <c:v>0.125</c:v>
                </c:pt>
                <c:pt idx="89">
                  <c:v>0.125</c:v>
                </c:pt>
                <c:pt idx="90">
                  <c:v>0.125</c:v>
                </c:pt>
                <c:pt idx="91">
                  <c:v>0.125</c:v>
                </c:pt>
                <c:pt idx="92">
                  <c:v>0.125</c:v>
                </c:pt>
                <c:pt idx="93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9E-453C-9F56-D6BF7ECD319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9E-453C-9F56-D6BF7ECD3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ax val="2.5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31: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נובמבר 2019 עד נובמבר 2020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2736987245777323E-2"/>
          <c:y val="0.16947639120867469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43797</c:v>
                </c:pt>
                <c:pt idx="1">
                  <c:v>43798</c:v>
                </c:pt>
                <c:pt idx="2">
                  <c:v>43799</c:v>
                </c:pt>
                <c:pt idx="3">
                  <c:v>43800</c:v>
                </c:pt>
                <c:pt idx="4">
                  <c:v>43801</c:v>
                </c:pt>
                <c:pt idx="5">
                  <c:v>43802</c:v>
                </c:pt>
                <c:pt idx="6">
                  <c:v>43803</c:v>
                </c:pt>
                <c:pt idx="7">
                  <c:v>43804</c:v>
                </c:pt>
                <c:pt idx="8">
                  <c:v>43805</c:v>
                </c:pt>
                <c:pt idx="9">
                  <c:v>43806</c:v>
                </c:pt>
                <c:pt idx="10">
                  <c:v>43807</c:v>
                </c:pt>
                <c:pt idx="11">
                  <c:v>43808</c:v>
                </c:pt>
                <c:pt idx="12">
                  <c:v>43809</c:v>
                </c:pt>
                <c:pt idx="13">
                  <c:v>43810</c:v>
                </c:pt>
                <c:pt idx="14">
                  <c:v>43811</c:v>
                </c:pt>
                <c:pt idx="15">
                  <c:v>43812</c:v>
                </c:pt>
                <c:pt idx="16">
                  <c:v>43813</c:v>
                </c:pt>
                <c:pt idx="17">
                  <c:v>43814</c:v>
                </c:pt>
                <c:pt idx="18">
                  <c:v>43815</c:v>
                </c:pt>
                <c:pt idx="19">
                  <c:v>43816</c:v>
                </c:pt>
                <c:pt idx="20">
                  <c:v>43817</c:v>
                </c:pt>
                <c:pt idx="21">
                  <c:v>43818</c:v>
                </c:pt>
                <c:pt idx="22">
                  <c:v>43819</c:v>
                </c:pt>
                <c:pt idx="23">
                  <c:v>43820</c:v>
                </c:pt>
                <c:pt idx="24">
                  <c:v>43821</c:v>
                </c:pt>
                <c:pt idx="25">
                  <c:v>43822</c:v>
                </c:pt>
                <c:pt idx="26">
                  <c:v>43823</c:v>
                </c:pt>
                <c:pt idx="27">
                  <c:v>43824</c:v>
                </c:pt>
                <c:pt idx="28">
                  <c:v>43825</c:v>
                </c:pt>
                <c:pt idx="29">
                  <c:v>43826</c:v>
                </c:pt>
                <c:pt idx="30">
                  <c:v>43827</c:v>
                </c:pt>
                <c:pt idx="31">
                  <c:v>43828</c:v>
                </c:pt>
                <c:pt idx="32">
                  <c:v>43829</c:v>
                </c:pt>
                <c:pt idx="33">
                  <c:v>43830</c:v>
                </c:pt>
                <c:pt idx="34">
                  <c:v>43831</c:v>
                </c:pt>
                <c:pt idx="35">
                  <c:v>43832</c:v>
                </c:pt>
                <c:pt idx="36">
                  <c:v>43833</c:v>
                </c:pt>
                <c:pt idx="37">
                  <c:v>43834</c:v>
                </c:pt>
                <c:pt idx="38">
                  <c:v>43835</c:v>
                </c:pt>
                <c:pt idx="39">
                  <c:v>43836</c:v>
                </c:pt>
                <c:pt idx="40">
                  <c:v>43837</c:v>
                </c:pt>
                <c:pt idx="41">
                  <c:v>43838</c:v>
                </c:pt>
                <c:pt idx="42">
                  <c:v>43839</c:v>
                </c:pt>
                <c:pt idx="43">
                  <c:v>43840</c:v>
                </c:pt>
                <c:pt idx="44">
                  <c:v>43841</c:v>
                </c:pt>
                <c:pt idx="45">
                  <c:v>43842</c:v>
                </c:pt>
                <c:pt idx="46">
                  <c:v>43843</c:v>
                </c:pt>
                <c:pt idx="47">
                  <c:v>43844</c:v>
                </c:pt>
                <c:pt idx="48">
                  <c:v>43845</c:v>
                </c:pt>
                <c:pt idx="49">
                  <c:v>43846</c:v>
                </c:pt>
                <c:pt idx="50">
                  <c:v>43847</c:v>
                </c:pt>
                <c:pt idx="51">
                  <c:v>43848</c:v>
                </c:pt>
                <c:pt idx="52">
                  <c:v>43849</c:v>
                </c:pt>
                <c:pt idx="53">
                  <c:v>43850</c:v>
                </c:pt>
                <c:pt idx="54">
                  <c:v>43851</c:v>
                </c:pt>
                <c:pt idx="55">
                  <c:v>43852</c:v>
                </c:pt>
                <c:pt idx="56">
                  <c:v>43853</c:v>
                </c:pt>
                <c:pt idx="57">
                  <c:v>43854</c:v>
                </c:pt>
                <c:pt idx="58">
                  <c:v>43855</c:v>
                </c:pt>
                <c:pt idx="59">
                  <c:v>43856</c:v>
                </c:pt>
                <c:pt idx="60">
                  <c:v>43857</c:v>
                </c:pt>
                <c:pt idx="61">
                  <c:v>43858</c:v>
                </c:pt>
                <c:pt idx="62">
                  <c:v>43859</c:v>
                </c:pt>
                <c:pt idx="63">
                  <c:v>43860</c:v>
                </c:pt>
                <c:pt idx="64">
                  <c:v>43861</c:v>
                </c:pt>
                <c:pt idx="65">
                  <c:v>43862</c:v>
                </c:pt>
                <c:pt idx="66">
                  <c:v>43863</c:v>
                </c:pt>
                <c:pt idx="67">
                  <c:v>43864</c:v>
                </c:pt>
                <c:pt idx="68">
                  <c:v>43865</c:v>
                </c:pt>
                <c:pt idx="69">
                  <c:v>43866</c:v>
                </c:pt>
                <c:pt idx="70">
                  <c:v>43867</c:v>
                </c:pt>
                <c:pt idx="71">
                  <c:v>43868</c:v>
                </c:pt>
                <c:pt idx="72">
                  <c:v>43869</c:v>
                </c:pt>
                <c:pt idx="73">
                  <c:v>43870</c:v>
                </c:pt>
                <c:pt idx="74">
                  <c:v>43871</c:v>
                </c:pt>
                <c:pt idx="75">
                  <c:v>43872</c:v>
                </c:pt>
                <c:pt idx="76">
                  <c:v>43873</c:v>
                </c:pt>
                <c:pt idx="77">
                  <c:v>43874</c:v>
                </c:pt>
                <c:pt idx="78">
                  <c:v>43875</c:v>
                </c:pt>
                <c:pt idx="79">
                  <c:v>43876</c:v>
                </c:pt>
                <c:pt idx="80">
                  <c:v>43877</c:v>
                </c:pt>
                <c:pt idx="81">
                  <c:v>43878</c:v>
                </c:pt>
                <c:pt idx="82">
                  <c:v>43879</c:v>
                </c:pt>
                <c:pt idx="83">
                  <c:v>43880</c:v>
                </c:pt>
                <c:pt idx="84">
                  <c:v>43881</c:v>
                </c:pt>
                <c:pt idx="85">
                  <c:v>43882</c:v>
                </c:pt>
                <c:pt idx="86">
                  <c:v>43883</c:v>
                </c:pt>
                <c:pt idx="87">
                  <c:v>43884</c:v>
                </c:pt>
                <c:pt idx="88">
                  <c:v>43885</c:v>
                </c:pt>
                <c:pt idx="89">
                  <c:v>43886</c:v>
                </c:pt>
                <c:pt idx="90">
                  <c:v>43887</c:v>
                </c:pt>
                <c:pt idx="91">
                  <c:v>43888</c:v>
                </c:pt>
                <c:pt idx="92">
                  <c:v>43889</c:v>
                </c:pt>
                <c:pt idx="93">
                  <c:v>43890</c:v>
                </c:pt>
                <c:pt idx="94">
                  <c:v>43891</c:v>
                </c:pt>
                <c:pt idx="95">
                  <c:v>43892</c:v>
                </c:pt>
                <c:pt idx="96">
                  <c:v>43893</c:v>
                </c:pt>
                <c:pt idx="97">
                  <c:v>43894</c:v>
                </c:pt>
                <c:pt idx="98">
                  <c:v>43895</c:v>
                </c:pt>
                <c:pt idx="99">
                  <c:v>43896</c:v>
                </c:pt>
                <c:pt idx="100">
                  <c:v>43897</c:v>
                </c:pt>
                <c:pt idx="101">
                  <c:v>43898</c:v>
                </c:pt>
                <c:pt idx="102">
                  <c:v>43899</c:v>
                </c:pt>
                <c:pt idx="103">
                  <c:v>43900</c:v>
                </c:pt>
                <c:pt idx="104">
                  <c:v>43901</c:v>
                </c:pt>
                <c:pt idx="105">
                  <c:v>43902</c:v>
                </c:pt>
                <c:pt idx="106">
                  <c:v>43903</c:v>
                </c:pt>
                <c:pt idx="107">
                  <c:v>43904</c:v>
                </c:pt>
                <c:pt idx="108">
                  <c:v>43905</c:v>
                </c:pt>
                <c:pt idx="109">
                  <c:v>43906</c:v>
                </c:pt>
                <c:pt idx="110">
                  <c:v>43907</c:v>
                </c:pt>
                <c:pt idx="111">
                  <c:v>43908</c:v>
                </c:pt>
                <c:pt idx="112">
                  <c:v>43909</c:v>
                </c:pt>
                <c:pt idx="113">
                  <c:v>43910</c:v>
                </c:pt>
                <c:pt idx="114">
                  <c:v>43911</c:v>
                </c:pt>
                <c:pt idx="115">
                  <c:v>43912</c:v>
                </c:pt>
                <c:pt idx="116">
                  <c:v>43913</c:v>
                </c:pt>
                <c:pt idx="117">
                  <c:v>43914</c:v>
                </c:pt>
                <c:pt idx="118">
                  <c:v>43915</c:v>
                </c:pt>
                <c:pt idx="119">
                  <c:v>43916</c:v>
                </c:pt>
                <c:pt idx="120">
                  <c:v>43917</c:v>
                </c:pt>
                <c:pt idx="121">
                  <c:v>43918</c:v>
                </c:pt>
                <c:pt idx="122">
                  <c:v>43919</c:v>
                </c:pt>
                <c:pt idx="123">
                  <c:v>43920</c:v>
                </c:pt>
                <c:pt idx="124">
                  <c:v>43921</c:v>
                </c:pt>
                <c:pt idx="125">
                  <c:v>43922</c:v>
                </c:pt>
                <c:pt idx="126">
                  <c:v>43923</c:v>
                </c:pt>
                <c:pt idx="127">
                  <c:v>43924</c:v>
                </c:pt>
                <c:pt idx="128">
                  <c:v>43925</c:v>
                </c:pt>
                <c:pt idx="129">
                  <c:v>43926</c:v>
                </c:pt>
                <c:pt idx="130">
                  <c:v>43927</c:v>
                </c:pt>
                <c:pt idx="131">
                  <c:v>43928</c:v>
                </c:pt>
                <c:pt idx="132">
                  <c:v>43929</c:v>
                </c:pt>
                <c:pt idx="133">
                  <c:v>43930</c:v>
                </c:pt>
                <c:pt idx="134">
                  <c:v>43931</c:v>
                </c:pt>
                <c:pt idx="135">
                  <c:v>43932</c:v>
                </c:pt>
                <c:pt idx="136">
                  <c:v>43933</c:v>
                </c:pt>
                <c:pt idx="137">
                  <c:v>43934</c:v>
                </c:pt>
                <c:pt idx="138">
                  <c:v>43935</c:v>
                </c:pt>
                <c:pt idx="139">
                  <c:v>43936</c:v>
                </c:pt>
                <c:pt idx="140">
                  <c:v>43937</c:v>
                </c:pt>
                <c:pt idx="141">
                  <c:v>43938</c:v>
                </c:pt>
                <c:pt idx="142">
                  <c:v>43939</c:v>
                </c:pt>
                <c:pt idx="143">
                  <c:v>43940</c:v>
                </c:pt>
                <c:pt idx="144">
                  <c:v>43941</c:v>
                </c:pt>
                <c:pt idx="145">
                  <c:v>43942</c:v>
                </c:pt>
                <c:pt idx="146">
                  <c:v>43943</c:v>
                </c:pt>
                <c:pt idx="147">
                  <c:v>43944</c:v>
                </c:pt>
                <c:pt idx="148">
                  <c:v>43945</c:v>
                </c:pt>
                <c:pt idx="149">
                  <c:v>43946</c:v>
                </c:pt>
                <c:pt idx="150">
                  <c:v>43947</c:v>
                </c:pt>
                <c:pt idx="151">
                  <c:v>43948</c:v>
                </c:pt>
                <c:pt idx="152">
                  <c:v>43949</c:v>
                </c:pt>
                <c:pt idx="153">
                  <c:v>43950</c:v>
                </c:pt>
                <c:pt idx="154">
                  <c:v>43951</c:v>
                </c:pt>
                <c:pt idx="155">
                  <c:v>43952</c:v>
                </c:pt>
                <c:pt idx="156">
                  <c:v>43953</c:v>
                </c:pt>
                <c:pt idx="157">
                  <c:v>43954</c:v>
                </c:pt>
                <c:pt idx="158">
                  <c:v>43955</c:v>
                </c:pt>
                <c:pt idx="159">
                  <c:v>43956</c:v>
                </c:pt>
                <c:pt idx="160">
                  <c:v>43957</c:v>
                </c:pt>
                <c:pt idx="161">
                  <c:v>43958</c:v>
                </c:pt>
                <c:pt idx="162">
                  <c:v>43959</c:v>
                </c:pt>
                <c:pt idx="163">
                  <c:v>43960</c:v>
                </c:pt>
                <c:pt idx="164">
                  <c:v>43961</c:v>
                </c:pt>
                <c:pt idx="165">
                  <c:v>43962</c:v>
                </c:pt>
                <c:pt idx="166">
                  <c:v>43963</c:v>
                </c:pt>
                <c:pt idx="167">
                  <c:v>43964</c:v>
                </c:pt>
                <c:pt idx="168">
                  <c:v>43965</c:v>
                </c:pt>
                <c:pt idx="169">
                  <c:v>43966</c:v>
                </c:pt>
                <c:pt idx="170">
                  <c:v>43967</c:v>
                </c:pt>
                <c:pt idx="171">
                  <c:v>43968</c:v>
                </c:pt>
                <c:pt idx="172">
                  <c:v>43969</c:v>
                </c:pt>
                <c:pt idx="173">
                  <c:v>43970</c:v>
                </c:pt>
                <c:pt idx="174">
                  <c:v>43971</c:v>
                </c:pt>
                <c:pt idx="175">
                  <c:v>43972</c:v>
                </c:pt>
                <c:pt idx="176">
                  <c:v>43973</c:v>
                </c:pt>
                <c:pt idx="177">
                  <c:v>43974</c:v>
                </c:pt>
                <c:pt idx="178">
                  <c:v>43975</c:v>
                </c:pt>
                <c:pt idx="179">
                  <c:v>43976</c:v>
                </c:pt>
                <c:pt idx="180">
                  <c:v>43977</c:v>
                </c:pt>
                <c:pt idx="181">
                  <c:v>43978</c:v>
                </c:pt>
                <c:pt idx="182">
                  <c:v>43979</c:v>
                </c:pt>
                <c:pt idx="183">
                  <c:v>43980</c:v>
                </c:pt>
                <c:pt idx="184">
                  <c:v>43981</c:v>
                </c:pt>
                <c:pt idx="185">
                  <c:v>43982</c:v>
                </c:pt>
                <c:pt idx="186">
                  <c:v>43983</c:v>
                </c:pt>
                <c:pt idx="187">
                  <c:v>43984</c:v>
                </c:pt>
                <c:pt idx="188">
                  <c:v>43985</c:v>
                </c:pt>
                <c:pt idx="189">
                  <c:v>43986</c:v>
                </c:pt>
                <c:pt idx="190">
                  <c:v>43987</c:v>
                </c:pt>
                <c:pt idx="191">
                  <c:v>43988</c:v>
                </c:pt>
                <c:pt idx="192">
                  <c:v>43989</c:v>
                </c:pt>
                <c:pt idx="193">
                  <c:v>43990</c:v>
                </c:pt>
                <c:pt idx="194">
                  <c:v>43991</c:v>
                </c:pt>
                <c:pt idx="195">
                  <c:v>43992</c:v>
                </c:pt>
                <c:pt idx="196">
                  <c:v>43993</c:v>
                </c:pt>
                <c:pt idx="197">
                  <c:v>43994</c:v>
                </c:pt>
                <c:pt idx="198">
                  <c:v>43995</c:v>
                </c:pt>
                <c:pt idx="199">
                  <c:v>43996</c:v>
                </c:pt>
                <c:pt idx="200">
                  <c:v>43997</c:v>
                </c:pt>
                <c:pt idx="201">
                  <c:v>43998</c:v>
                </c:pt>
                <c:pt idx="202">
                  <c:v>43999</c:v>
                </c:pt>
                <c:pt idx="203">
                  <c:v>44000</c:v>
                </c:pt>
                <c:pt idx="204">
                  <c:v>44001</c:v>
                </c:pt>
                <c:pt idx="205">
                  <c:v>44002</c:v>
                </c:pt>
                <c:pt idx="206">
                  <c:v>44003</c:v>
                </c:pt>
                <c:pt idx="207">
                  <c:v>44004</c:v>
                </c:pt>
                <c:pt idx="208">
                  <c:v>44005</c:v>
                </c:pt>
                <c:pt idx="209">
                  <c:v>44006</c:v>
                </c:pt>
                <c:pt idx="210">
                  <c:v>44007</c:v>
                </c:pt>
                <c:pt idx="211">
                  <c:v>44008</c:v>
                </c:pt>
                <c:pt idx="212">
                  <c:v>44009</c:v>
                </c:pt>
                <c:pt idx="213">
                  <c:v>44010</c:v>
                </c:pt>
                <c:pt idx="214">
                  <c:v>44011</c:v>
                </c:pt>
                <c:pt idx="215">
                  <c:v>44012</c:v>
                </c:pt>
                <c:pt idx="216">
                  <c:v>44013</c:v>
                </c:pt>
                <c:pt idx="217">
                  <c:v>44014</c:v>
                </c:pt>
                <c:pt idx="218">
                  <c:v>44015</c:v>
                </c:pt>
                <c:pt idx="219">
                  <c:v>44016</c:v>
                </c:pt>
                <c:pt idx="220">
                  <c:v>44017</c:v>
                </c:pt>
                <c:pt idx="221">
                  <c:v>44018</c:v>
                </c:pt>
                <c:pt idx="222">
                  <c:v>44019</c:v>
                </c:pt>
                <c:pt idx="223">
                  <c:v>44020</c:v>
                </c:pt>
                <c:pt idx="224">
                  <c:v>44021</c:v>
                </c:pt>
                <c:pt idx="225">
                  <c:v>44022</c:v>
                </c:pt>
                <c:pt idx="226">
                  <c:v>44023</c:v>
                </c:pt>
                <c:pt idx="227">
                  <c:v>44024</c:v>
                </c:pt>
                <c:pt idx="228">
                  <c:v>44025</c:v>
                </c:pt>
                <c:pt idx="229">
                  <c:v>44026</c:v>
                </c:pt>
                <c:pt idx="230">
                  <c:v>44027</c:v>
                </c:pt>
                <c:pt idx="231">
                  <c:v>44028</c:v>
                </c:pt>
                <c:pt idx="232">
                  <c:v>44029</c:v>
                </c:pt>
                <c:pt idx="233">
                  <c:v>44030</c:v>
                </c:pt>
                <c:pt idx="234">
                  <c:v>44031</c:v>
                </c:pt>
                <c:pt idx="235">
                  <c:v>44032</c:v>
                </c:pt>
                <c:pt idx="236">
                  <c:v>44033</c:v>
                </c:pt>
                <c:pt idx="237">
                  <c:v>44034</c:v>
                </c:pt>
                <c:pt idx="238">
                  <c:v>44035</c:v>
                </c:pt>
                <c:pt idx="239">
                  <c:v>44036</c:v>
                </c:pt>
                <c:pt idx="240">
                  <c:v>44037</c:v>
                </c:pt>
                <c:pt idx="241">
                  <c:v>44038</c:v>
                </c:pt>
                <c:pt idx="242">
                  <c:v>44039</c:v>
                </c:pt>
                <c:pt idx="243">
                  <c:v>44040</c:v>
                </c:pt>
                <c:pt idx="244">
                  <c:v>44041</c:v>
                </c:pt>
                <c:pt idx="245">
                  <c:v>44042</c:v>
                </c:pt>
                <c:pt idx="246">
                  <c:v>44043</c:v>
                </c:pt>
                <c:pt idx="247">
                  <c:v>44044</c:v>
                </c:pt>
                <c:pt idx="248">
                  <c:v>44045</c:v>
                </c:pt>
                <c:pt idx="249">
                  <c:v>44046</c:v>
                </c:pt>
                <c:pt idx="250">
                  <c:v>44047</c:v>
                </c:pt>
                <c:pt idx="251">
                  <c:v>44048</c:v>
                </c:pt>
                <c:pt idx="252">
                  <c:v>44049</c:v>
                </c:pt>
                <c:pt idx="253">
                  <c:v>44050</c:v>
                </c:pt>
                <c:pt idx="254">
                  <c:v>44051</c:v>
                </c:pt>
                <c:pt idx="255">
                  <c:v>44052</c:v>
                </c:pt>
                <c:pt idx="256">
                  <c:v>44053</c:v>
                </c:pt>
                <c:pt idx="257">
                  <c:v>44054</c:v>
                </c:pt>
                <c:pt idx="258">
                  <c:v>44055</c:v>
                </c:pt>
                <c:pt idx="259">
                  <c:v>44056</c:v>
                </c:pt>
                <c:pt idx="260">
                  <c:v>44057</c:v>
                </c:pt>
                <c:pt idx="261">
                  <c:v>44058</c:v>
                </c:pt>
                <c:pt idx="262">
                  <c:v>44059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44065</c:v>
                </c:pt>
                <c:pt idx="269">
                  <c:v>44066</c:v>
                </c:pt>
                <c:pt idx="270">
                  <c:v>44067</c:v>
                </c:pt>
                <c:pt idx="271">
                  <c:v>44068</c:v>
                </c:pt>
                <c:pt idx="272">
                  <c:v>44069</c:v>
                </c:pt>
                <c:pt idx="273">
                  <c:v>44070</c:v>
                </c:pt>
                <c:pt idx="274">
                  <c:v>44071</c:v>
                </c:pt>
                <c:pt idx="275">
                  <c:v>44072</c:v>
                </c:pt>
                <c:pt idx="276">
                  <c:v>44073</c:v>
                </c:pt>
                <c:pt idx="277">
                  <c:v>44074</c:v>
                </c:pt>
                <c:pt idx="278">
                  <c:v>44075</c:v>
                </c:pt>
                <c:pt idx="279">
                  <c:v>44076</c:v>
                </c:pt>
                <c:pt idx="280">
                  <c:v>44077</c:v>
                </c:pt>
                <c:pt idx="281">
                  <c:v>44078</c:v>
                </c:pt>
                <c:pt idx="282">
                  <c:v>44079</c:v>
                </c:pt>
                <c:pt idx="283">
                  <c:v>44080</c:v>
                </c:pt>
                <c:pt idx="284">
                  <c:v>44081</c:v>
                </c:pt>
                <c:pt idx="285">
                  <c:v>44082</c:v>
                </c:pt>
                <c:pt idx="286">
                  <c:v>44083</c:v>
                </c:pt>
                <c:pt idx="287">
                  <c:v>44084</c:v>
                </c:pt>
                <c:pt idx="288">
                  <c:v>44085</c:v>
                </c:pt>
                <c:pt idx="289">
                  <c:v>44086</c:v>
                </c:pt>
                <c:pt idx="290">
                  <c:v>44087</c:v>
                </c:pt>
                <c:pt idx="291">
                  <c:v>44088</c:v>
                </c:pt>
                <c:pt idx="292">
                  <c:v>44089</c:v>
                </c:pt>
                <c:pt idx="293">
                  <c:v>44090</c:v>
                </c:pt>
                <c:pt idx="294">
                  <c:v>44091</c:v>
                </c:pt>
                <c:pt idx="295">
                  <c:v>44092</c:v>
                </c:pt>
                <c:pt idx="296">
                  <c:v>44093</c:v>
                </c:pt>
                <c:pt idx="297">
                  <c:v>44094</c:v>
                </c:pt>
                <c:pt idx="298">
                  <c:v>44095</c:v>
                </c:pt>
                <c:pt idx="299">
                  <c:v>44096</c:v>
                </c:pt>
                <c:pt idx="300">
                  <c:v>44097</c:v>
                </c:pt>
                <c:pt idx="301">
                  <c:v>44098</c:v>
                </c:pt>
                <c:pt idx="302">
                  <c:v>44099</c:v>
                </c:pt>
                <c:pt idx="303">
                  <c:v>44100</c:v>
                </c:pt>
                <c:pt idx="304">
                  <c:v>44101</c:v>
                </c:pt>
                <c:pt idx="305">
                  <c:v>44102</c:v>
                </c:pt>
                <c:pt idx="306">
                  <c:v>44103</c:v>
                </c:pt>
                <c:pt idx="307">
                  <c:v>44104</c:v>
                </c:pt>
                <c:pt idx="308">
                  <c:v>44105</c:v>
                </c:pt>
                <c:pt idx="309">
                  <c:v>44106</c:v>
                </c:pt>
                <c:pt idx="310">
                  <c:v>44107</c:v>
                </c:pt>
                <c:pt idx="311">
                  <c:v>44108</c:v>
                </c:pt>
                <c:pt idx="312">
                  <c:v>44109</c:v>
                </c:pt>
                <c:pt idx="313">
                  <c:v>44110</c:v>
                </c:pt>
                <c:pt idx="314">
                  <c:v>44111</c:v>
                </c:pt>
                <c:pt idx="315">
                  <c:v>44112</c:v>
                </c:pt>
                <c:pt idx="316">
                  <c:v>44113</c:v>
                </c:pt>
                <c:pt idx="317">
                  <c:v>44114</c:v>
                </c:pt>
                <c:pt idx="318">
                  <c:v>44115</c:v>
                </c:pt>
                <c:pt idx="319">
                  <c:v>44116</c:v>
                </c:pt>
                <c:pt idx="320">
                  <c:v>44117</c:v>
                </c:pt>
                <c:pt idx="321">
                  <c:v>44118</c:v>
                </c:pt>
                <c:pt idx="322">
                  <c:v>44119</c:v>
                </c:pt>
                <c:pt idx="323">
                  <c:v>44120</c:v>
                </c:pt>
                <c:pt idx="324">
                  <c:v>44121</c:v>
                </c:pt>
                <c:pt idx="325">
                  <c:v>44122</c:v>
                </c:pt>
                <c:pt idx="326">
                  <c:v>44123</c:v>
                </c:pt>
                <c:pt idx="327">
                  <c:v>44124</c:v>
                </c:pt>
                <c:pt idx="328">
                  <c:v>44125</c:v>
                </c:pt>
                <c:pt idx="329">
                  <c:v>44126</c:v>
                </c:pt>
                <c:pt idx="330">
                  <c:v>44127</c:v>
                </c:pt>
                <c:pt idx="331">
                  <c:v>44128</c:v>
                </c:pt>
                <c:pt idx="332">
                  <c:v>44129</c:v>
                </c:pt>
                <c:pt idx="333">
                  <c:v>44130</c:v>
                </c:pt>
                <c:pt idx="334">
                  <c:v>44131</c:v>
                </c:pt>
                <c:pt idx="335">
                  <c:v>44132</c:v>
                </c:pt>
                <c:pt idx="336">
                  <c:v>44133</c:v>
                </c:pt>
                <c:pt idx="337">
                  <c:v>44134</c:v>
                </c:pt>
                <c:pt idx="338">
                  <c:v>44135</c:v>
                </c:pt>
                <c:pt idx="339">
                  <c:v>44136</c:v>
                </c:pt>
                <c:pt idx="340">
                  <c:v>44137</c:v>
                </c:pt>
                <c:pt idx="341">
                  <c:v>44138</c:v>
                </c:pt>
                <c:pt idx="342">
                  <c:v>44139</c:v>
                </c:pt>
                <c:pt idx="343">
                  <c:v>44140</c:v>
                </c:pt>
                <c:pt idx="344">
                  <c:v>44141</c:v>
                </c:pt>
                <c:pt idx="345">
                  <c:v>44142</c:v>
                </c:pt>
                <c:pt idx="346">
                  <c:v>44143</c:v>
                </c:pt>
                <c:pt idx="347">
                  <c:v>44144</c:v>
                </c:pt>
                <c:pt idx="348">
                  <c:v>44145</c:v>
                </c:pt>
                <c:pt idx="349">
                  <c:v>44146</c:v>
                </c:pt>
                <c:pt idx="350">
                  <c:v>44147</c:v>
                </c:pt>
                <c:pt idx="351">
                  <c:v>44148</c:v>
                </c:pt>
                <c:pt idx="352">
                  <c:v>44149</c:v>
                </c:pt>
                <c:pt idx="353">
                  <c:v>44150</c:v>
                </c:pt>
                <c:pt idx="354">
                  <c:v>44151</c:v>
                </c:pt>
                <c:pt idx="355">
                  <c:v>44152</c:v>
                </c:pt>
                <c:pt idx="356">
                  <c:v>44153</c:v>
                </c:pt>
                <c:pt idx="357">
                  <c:v>44154</c:v>
                </c:pt>
                <c:pt idx="358">
                  <c:v>44155</c:v>
                </c:pt>
                <c:pt idx="359">
                  <c:v>44156</c:v>
                </c:pt>
                <c:pt idx="360">
                  <c:v>44157</c:v>
                </c:pt>
                <c:pt idx="361">
                  <c:v>44158</c:v>
                </c:pt>
                <c:pt idx="362">
                  <c:v>44159</c:v>
                </c:pt>
                <c:pt idx="363">
                  <c:v>44160</c:v>
                </c:pt>
                <c:pt idx="364">
                  <c:v>44161</c:v>
                </c:pt>
                <c:pt idx="365">
                  <c:v>44162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99.598874947282965</c:v>
                </c:pt>
                <c:pt idx="2">
                  <c:v>99.598874947282965</c:v>
                </c:pt>
                <c:pt idx="3">
                  <c:v>99.598874947282965</c:v>
                </c:pt>
                <c:pt idx="4">
                  <c:v>98.739230664345527</c:v>
                </c:pt>
                <c:pt idx="5">
                  <c:v>98.083795499154945</c:v>
                </c:pt>
                <c:pt idx="6">
                  <c:v>98.704033130075516</c:v>
                </c:pt>
                <c:pt idx="7">
                  <c:v>98.852116449932296</c:v>
                </c:pt>
                <c:pt idx="8">
                  <c:v>99.755202734626451</c:v>
                </c:pt>
                <c:pt idx="9">
                  <c:v>99.755202734626451</c:v>
                </c:pt>
                <c:pt idx="10">
                  <c:v>99.755202734626451</c:v>
                </c:pt>
                <c:pt idx="11">
                  <c:v>99.439693305809499</c:v>
                </c:pt>
                <c:pt idx="12">
                  <c:v>99.330612659062723</c:v>
                </c:pt>
                <c:pt idx="13">
                  <c:v>99.619486115999663</c:v>
                </c:pt>
                <c:pt idx="14">
                  <c:v>100.47373978558045</c:v>
                </c:pt>
                <c:pt idx="15">
                  <c:v>100.48103296835713</c:v>
                </c:pt>
                <c:pt idx="16">
                  <c:v>100.48103296835713</c:v>
                </c:pt>
                <c:pt idx="17">
                  <c:v>100.48103296835713</c:v>
                </c:pt>
                <c:pt idx="18">
                  <c:v>101.19925292440776</c:v>
                </c:pt>
                <c:pt idx="19">
                  <c:v>101.23318207906446</c:v>
                </c:pt>
                <c:pt idx="20">
                  <c:v>101.18942298240442</c:v>
                </c:pt>
                <c:pt idx="21">
                  <c:v>101.64064902984815</c:v>
                </c:pt>
                <c:pt idx="22">
                  <c:v>102.14324445163192</c:v>
                </c:pt>
                <c:pt idx="23">
                  <c:v>102.14324445163192</c:v>
                </c:pt>
                <c:pt idx="24">
                  <c:v>102.14324445163192</c:v>
                </c:pt>
                <c:pt idx="25">
                  <c:v>102.23171392966201</c:v>
                </c:pt>
                <c:pt idx="26">
                  <c:v>102.21173695075198</c:v>
                </c:pt>
                <c:pt idx="27">
                  <c:v>102.21173695075198</c:v>
                </c:pt>
                <c:pt idx="28">
                  <c:v>102.73589482596245</c:v>
                </c:pt>
                <c:pt idx="29">
                  <c:v>102.73938286989912</c:v>
                </c:pt>
                <c:pt idx="30">
                  <c:v>102.73938286989912</c:v>
                </c:pt>
                <c:pt idx="31">
                  <c:v>102.73938286989912</c:v>
                </c:pt>
                <c:pt idx="32">
                  <c:v>102.14546411595525</c:v>
                </c:pt>
                <c:pt idx="33">
                  <c:v>102.44638717921886</c:v>
                </c:pt>
                <c:pt idx="34">
                  <c:v>102.44638717921886</c:v>
                </c:pt>
                <c:pt idx="35">
                  <c:v>103.30476308254296</c:v>
                </c:pt>
                <c:pt idx="36">
                  <c:v>102.57544480487564</c:v>
                </c:pt>
                <c:pt idx="37">
                  <c:v>102.57544480487564</c:v>
                </c:pt>
                <c:pt idx="38">
                  <c:v>102.57544480487564</c:v>
                </c:pt>
                <c:pt idx="39">
                  <c:v>102.93788427938598</c:v>
                </c:pt>
                <c:pt idx="40">
                  <c:v>102.64932791735238</c:v>
                </c:pt>
                <c:pt idx="41">
                  <c:v>103.15255752894285</c:v>
                </c:pt>
                <c:pt idx="42">
                  <c:v>103.83906799466013</c:v>
                </c:pt>
                <c:pt idx="43">
                  <c:v>103.5425842600432</c:v>
                </c:pt>
                <c:pt idx="44">
                  <c:v>103.5425842600432</c:v>
                </c:pt>
                <c:pt idx="45">
                  <c:v>103.5425842600432</c:v>
                </c:pt>
                <c:pt idx="46">
                  <c:v>104.26492644983719</c:v>
                </c:pt>
                <c:pt idx="47">
                  <c:v>104.10701318797705</c:v>
                </c:pt>
                <c:pt idx="48">
                  <c:v>104.30170945862389</c:v>
                </c:pt>
                <c:pt idx="49">
                  <c:v>105.17435463259801</c:v>
                </c:pt>
                <c:pt idx="50">
                  <c:v>105.58055320376837</c:v>
                </c:pt>
                <c:pt idx="51">
                  <c:v>105.58055320376837</c:v>
                </c:pt>
                <c:pt idx="52">
                  <c:v>105.58055320376837</c:v>
                </c:pt>
                <c:pt idx="53">
                  <c:v>105.58055320376837</c:v>
                </c:pt>
                <c:pt idx="54">
                  <c:v>105.30055840412479</c:v>
                </c:pt>
                <c:pt idx="55">
                  <c:v>105.33099951484481</c:v>
                </c:pt>
                <c:pt idx="56">
                  <c:v>105.45117848320825</c:v>
                </c:pt>
                <c:pt idx="57">
                  <c:v>104.49767410888406</c:v>
                </c:pt>
                <c:pt idx="58">
                  <c:v>104.49767410888406</c:v>
                </c:pt>
                <c:pt idx="59">
                  <c:v>104.49767410888406</c:v>
                </c:pt>
                <c:pt idx="60">
                  <c:v>102.85385413000257</c:v>
                </c:pt>
                <c:pt idx="61">
                  <c:v>103.8879006097735</c:v>
                </c:pt>
                <c:pt idx="62">
                  <c:v>103.79784565722676</c:v>
                </c:pt>
                <c:pt idx="63">
                  <c:v>104.12318502804705</c:v>
                </c:pt>
                <c:pt idx="64">
                  <c:v>102.27959526006539</c:v>
                </c:pt>
                <c:pt idx="65">
                  <c:v>102.27959526006539</c:v>
                </c:pt>
                <c:pt idx="66">
                  <c:v>102.27959526006539</c:v>
                </c:pt>
                <c:pt idx="67">
                  <c:v>103.02159733386607</c:v>
                </c:pt>
                <c:pt idx="68">
                  <c:v>104.56489822839079</c:v>
                </c:pt>
                <c:pt idx="69">
                  <c:v>105.7413203197585</c:v>
                </c:pt>
                <c:pt idx="70">
                  <c:v>106.09297856755549</c:v>
                </c:pt>
                <c:pt idx="71">
                  <c:v>105.51998807723163</c:v>
                </c:pt>
                <c:pt idx="72">
                  <c:v>105.51998807723163</c:v>
                </c:pt>
                <c:pt idx="73">
                  <c:v>105.51998807723163</c:v>
                </c:pt>
                <c:pt idx="74">
                  <c:v>106.29306545155899</c:v>
                </c:pt>
                <c:pt idx="75">
                  <c:v>106.4725411668458</c:v>
                </c:pt>
                <c:pt idx="76">
                  <c:v>107.16063710707975</c:v>
                </c:pt>
                <c:pt idx="77">
                  <c:v>106.98591781534293</c:v>
                </c:pt>
                <c:pt idx="78">
                  <c:v>107.18315084521643</c:v>
                </c:pt>
                <c:pt idx="79">
                  <c:v>107.18315084521643</c:v>
                </c:pt>
                <c:pt idx="80">
                  <c:v>107.18315084521643</c:v>
                </c:pt>
                <c:pt idx="81">
                  <c:v>107.18315084521643</c:v>
                </c:pt>
                <c:pt idx="82">
                  <c:v>106.87017817562615</c:v>
                </c:pt>
                <c:pt idx="83">
                  <c:v>107.37309069231328</c:v>
                </c:pt>
                <c:pt idx="84">
                  <c:v>106.96340407720625</c:v>
                </c:pt>
                <c:pt idx="85">
                  <c:v>105.83835136017858</c:v>
                </c:pt>
                <c:pt idx="86">
                  <c:v>105.83835136017858</c:v>
                </c:pt>
                <c:pt idx="87">
                  <c:v>105.83835136017858</c:v>
                </c:pt>
                <c:pt idx="88">
                  <c:v>102.29132777148871</c:v>
                </c:pt>
                <c:pt idx="89">
                  <c:v>99.193944755725923</c:v>
                </c:pt>
                <c:pt idx="90">
                  <c:v>98.819138579985577</c:v>
                </c:pt>
                <c:pt idx="91">
                  <c:v>94.454961425405003</c:v>
                </c:pt>
                <c:pt idx="92">
                  <c:v>93.676810532624287</c:v>
                </c:pt>
                <c:pt idx="93">
                  <c:v>93.676810532624287</c:v>
                </c:pt>
                <c:pt idx="94">
                  <c:v>93.676810532624287</c:v>
                </c:pt>
                <c:pt idx="95">
                  <c:v>97.989618312864835</c:v>
                </c:pt>
                <c:pt idx="96">
                  <c:v>95.235331982509024</c:v>
                </c:pt>
                <c:pt idx="97">
                  <c:v>99.254509882262639</c:v>
                </c:pt>
                <c:pt idx="98">
                  <c:v>95.887596198666273</c:v>
                </c:pt>
                <c:pt idx="99">
                  <c:v>94.252337782174791</c:v>
                </c:pt>
                <c:pt idx="100">
                  <c:v>94.252337782174791</c:v>
                </c:pt>
                <c:pt idx="101">
                  <c:v>94.252337782174791</c:v>
                </c:pt>
                <c:pt idx="102">
                  <c:v>87.09201776999835</c:v>
                </c:pt>
                <c:pt idx="103">
                  <c:v>91.394044323525549</c:v>
                </c:pt>
                <c:pt idx="104">
                  <c:v>86.927762610071539</c:v>
                </c:pt>
                <c:pt idx="105">
                  <c:v>78.659830100550764</c:v>
                </c:pt>
                <c:pt idx="106">
                  <c:v>85.965062483550682</c:v>
                </c:pt>
                <c:pt idx="107">
                  <c:v>85.965062483550682</c:v>
                </c:pt>
                <c:pt idx="108">
                  <c:v>85.965062483550682</c:v>
                </c:pt>
                <c:pt idx="109">
                  <c:v>75.662966169144752</c:v>
                </c:pt>
                <c:pt idx="110">
                  <c:v>80.19932585623549</c:v>
                </c:pt>
                <c:pt idx="111">
                  <c:v>76.042528768435076</c:v>
                </c:pt>
                <c:pt idx="112">
                  <c:v>76.400528914298732</c:v>
                </c:pt>
                <c:pt idx="113">
                  <c:v>73.087838459172417</c:v>
                </c:pt>
                <c:pt idx="114">
                  <c:v>73.087838459172417</c:v>
                </c:pt>
                <c:pt idx="115">
                  <c:v>73.087838459172417</c:v>
                </c:pt>
                <c:pt idx="116">
                  <c:v>70.946813671863822</c:v>
                </c:pt>
                <c:pt idx="117">
                  <c:v>77.60358697754647</c:v>
                </c:pt>
                <c:pt idx="118">
                  <c:v>78.498745889657272</c:v>
                </c:pt>
                <c:pt idx="119">
                  <c:v>83.398179241065023</c:v>
                </c:pt>
                <c:pt idx="120">
                  <c:v>80.588718397529149</c:v>
                </c:pt>
                <c:pt idx="121">
                  <c:v>80.588718397529149</c:v>
                </c:pt>
                <c:pt idx="122">
                  <c:v>80.588718397529149</c:v>
                </c:pt>
                <c:pt idx="123">
                  <c:v>83.289732784124922</c:v>
                </c:pt>
                <c:pt idx="124">
                  <c:v>81.956031620703726</c:v>
                </c:pt>
                <c:pt idx="125">
                  <c:v>78.338295868570469</c:v>
                </c:pt>
                <c:pt idx="126">
                  <c:v>80.126711123372075</c:v>
                </c:pt>
                <c:pt idx="127">
                  <c:v>78.913823118120987</c:v>
                </c:pt>
                <c:pt idx="128">
                  <c:v>78.913823118120987</c:v>
                </c:pt>
                <c:pt idx="129">
                  <c:v>78.913823118120987</c:v>
                </c:pt>
                <c:pt idx="130">
                  <c:v>84.4639352111693</c:v>
                </c:pt>
                <c:pt idx="131">
                  <c:v>84.328535687445836</c:v>
                </c:pt>
                <c:pt idx="132">
                  <c:v>87.200464226938422</c:v>
                </c:pt>
                <c:pt idx="133">
                  <c:v>88.463770321819567</c:v>
                </c:pt>
                <c:pt idx="134">
                  <c:v>88.463770321819567</c:v>
                </c:pt>
                <c:pt idx="135">
                  <c:v>88.463770321819567</c:v>
                </c:pt>
                <c:pt idx="136">
                  <c:v>88.463770321819567</c:v>
                </c:pt>
                <c:pt idx="137">
                  <c:v>87.569879789322087</c:v>
                </c:pt>
                <c:pt idx="138">
                  <c:v>90.247112058167815</c:v>
                </c:pt>
                <c:pt idx="139">
                  <c:v>88.258927014266035</c:v>
                </c:pt>
                <c:pt idx="140">
                  <c:v>88.77230366276315</c:v>
                </c:pt>
                <c:pt idx="141">
                  <c:v>91.150832532668616</c:v>
                </c:pt>
                <c:pt idx="142">
                  <c:v>91.150832532668616</c:v>
                </c:pt>
                <c:pt idx="143">
                  <c:v>91.150832532668616</c:v>
                </c:pt>
                <c:pt idx="144">
                  <c:v>89.520964729533816</c:v>
                </c:pt>
                <c:pt idx="145">
                  <c:v>86.774922866664681</c:v>
                </c:pt>
                <c:pt idx="146">
                  <c:v>88.764693385083135</c:v>
                </c:pt>
                <c:pt idx="147">
                  <c:v>88.716812054679764</c:v>
                </c:pt>
                <c:pt idx="148">
                  <c:v>89.951579608260857</c:v>
                </c:pt>
                <c:pt idx="149">
                  <c:v>89.951579608260857</c:v>
                </c:pt>
                <c:pt idx="150">
                  <c:v>89.951579608260857</c:v>
                </c:pt>
                <c:pt idx="151">
                  <c:v>91.275133734775395</c:v>
                </c:pt>
                <c:pt idx="152">
                  <c:v>90.796637525644968</c:v>
                </c:pt>
                <c:pt idx="153">
                  <c:v>93.210363929820488</c:v>
                </c:pt>
                <c:pt idx="154">
                  <c:v>92.351670931593034</c:v>
                </c:pt>
                <c:pt idx="155">
                  <c:v>89.760371381550712</c:v>
                </c:pt>
                <c:pt idx="156">
                  <c:v>89.760371381550712</c:v>
                </c:pt>
                <c:pt idx="157">
                  <c:v>89.760371381550712</c:v>
                </c:pt>
                <c:pt idx="158">
                  <c:v>90.141836550261047</c:v>
                </c:pt>
                <c:pt idx="159">
                  <c:v>90.956770451828447</c:v>
                </c:pt>
                <c:pt idx="160">
                  <c:v>90.321946455354535</c:v>
                </c:pt>
                <c:pt idx="161">
                  <c:v>91.3610664535788</c:v>
                </c:pt>
                <c:pt idx="162">
                  <c:v>92.902464778683523</c:v>
                </c:pt>
                <c:pt idx="163">
                  <c:v>92.902464778683523</c:v>
                </c:pt>
                <c:pt idx="164">
                  <c:v>92.902464778683523</c:v>
                </c:pt>
                <c:pt idx="165">
                  <c:v>92.918953713656862</c:v>
                </c:pt>
                <c:pt idx="166">
                  <c:v>91.010042395588471</c:v>
                </c:pt>
                <c:pt idx="167">
                  <c:v>89.420762740080377</c:v>
                </c:pt>
                <c:pt idx="168">
                  <c:v>90.451321175914643</c:v>
                </c:pt>
                <c:pt idx="169">
                  <c:v>90.806467467648275</c:v>
                </c:pt>
                <c:pt idx="170">
                  <c:v>90.806467467648275</c:v>
                </c:pt>
                <c:pt idx="171">
                  <c:v>90.806467467648275</c:v>
                </c:pt>
                <c:pt idx="172">
                  <c:v>93.666980590620838</c:v>
                </c:pt>
                <c:pt idx="173">
                  <c:v>92.684937674996632</c:v>
                </c:pt>
                <c:pt idx="174">
                  <c:v>94.228238569521366</c:v>
                </c:pt>
                <c:pt idx="175">
                  <c:v>93.495749342820716</c:v>
                </c:pt>
                <c:pt idx="176">
                  <c:v>93.715813205734236</c:v>
                </c:pt>
                <c:pt idx="177">
                  <c:v>93.715813205734236</c:v>
                </c:pt>
                <c:pt idx="178">
                  <c:v>93.715813205734236</c:v>
                </c:pt>
                <c:pt idx="179">
                  <c:v>93.715813205734236</c:v>
                </c:pt>
                <c:pt idx="180">
                  <c:v>94.867501894641947</c:v>
                </c:pt>
                <c:pt idx="181">
                  <c:v>96.274134885829881</c:v>
                </c:pt>
                <c:pt idx="182">
                  <c:v>96.07119414769636</c:v>
                </c:pt>
                <c:pt idx="183">
                  <c:v>96.533518516756786</c:v>
                </c:pt>
                <c:pt idx="184">
                  <c:v>96.533518516756786</c:v>
                </c:pt>
                <c:pt idx="185">
                  <c:v>96.533518516756786</c:v>
                </c:pt>
                <c:pt idx="186">
                  <c:v>96.895640896363787</c:v>
                </c:pt>
                <c:pt idx="187">
                  <c:v>97.691232008827825</c:v>
                </c:pt>
                <c:pt idx="188">
                  <c:v>99.024616077345684</c:v>
                </c:pt>
                <c:pt idx="189">
                  <c:v>98.691032239038719</c:v>
                </c:pt>
                <c:pt idx="190">
                  <c:v>101.27789246043436</c:v>
                </c:pt>
                <c:pt idx="191">
                  <c:v>101.27789246043436</c:v>
                </c:pt>
                <c:pt idx="192">
                  <c:v>101.27789246043436</c:v>
                </c:pt>
                <c:pt idx="193">
                  <c:v>102.49743945865545</c:v>
                </c:pt>
                <c:pt idx="194">
                  <c:v>101.6980432073514</c:v>
                </c:pt>
                <c:pt idx="195">
                  <c:v>101.15771349207093</c:v>
                </c:pt>
                <c:pt idx="196">
                  <c:v>95.195060929785569</c:v>
                </c:pt>
                <c:pt idx="197">
                  <c:v>96.438390045756691</c:v>
                </c:pt>
                <c:pt idx="198">
                  <c:v>96.438390045756691</c:v>
                </c:pt>
                <c:pt idx="199">
                  <c:v>96.438390045756691</c:v>
                </c:pt>
                <c:pt idx="200">
                  <c:v>97.240005961384085</c:v>
                </c:pt>
                <c:pt idx="201">
                  <c:v>99.083912824269063</c:v>
                </c:pt>
                <c:pt idx="202">
                  <c:v>98.727181058018743</c:v>
                </c:pt>
                <c:pt idx="203">
                  <c:v>98.785843615135477</c:v>
                </c:pt>
                <c:pt idx="204">
                  <c:v>98.227756585268295</c:v>
                </c:pt>
                <c:pt idx="205">
                  <c:v>98.227756585268295</c:v>
                </c:pt>
                <c:pt idx="206">
                  <c:v>98.227756585268295</c:v>
                </c:pt>
                <c:pt idx="207">
                  <c:v>98.86575153077554</c:v>
                </c:pt>
                <c:pt idx="208">
                  <c:v>99.29160998595259</c:v>
                </c:pt>
                <c:pt idx="209">
                  <c:v>96.724409648563608</c:v>
                </c:pt>
                <c:pt idx="210">
                  <c:v>97.784457910407895</c:v>
                </c:pt>
                <c:pt idx="211">
                  <c:v>95.415441887602427</c:v>
                </c:pt>
                <c:pt idx="212">
                  <c:v>95.415441887602427</c:v>
                </c:pt>
                <c:pt idx="213">
                  <c:v>95.415441887602427</c:v>
                </c:pt>
                <c:pt idx="214">
                  <c:v>96.816684265433665</c:v>
                </c:pt>
                <c:pt idx="215">
                  <c:v>98.308615785618343</c:v>
                </c:pt>
                <c:pt idx="216">
                  <c:v>98.802332550108801</c:v>
                </c:pt>
                <c:pt idx="217">
                  <c:v>99.251021838325869</c:v>
                </c:pt>
                <c:pt idx="218">
                  <c:v>99.251021838325869</c:v>
                </c:pt>
                <c:pt idx="219">
                  <c:v>99.251021838325869</c:v>
                </c:pt>
                <c:pt idx="220">
                  <c:v>99.251021838325869</c:v>
                </c:pt>
                <c:pt idx="221">
                  <c:v>100.82730060279728</c:v>
                </c:pt>
                <c:pt idx="222">
                  <c:v>99.73649413532965</c:v>
                </c:pt>
                <c:pt idx="223">
                  <c:v>100.51718178733702</c:v>
                </c:pt>
                <c:pt idx="224">
                  <c:v>99.949899005273181</c:v>
                </c:pt>
                <c:pt idx="225">
                  <c:v>100.99599509137079</c:v>
                </c:pt>
                <c:pt idx="226">
                  <c:v>100.99599509137079</c:v>
                </c:pt>
                <c:pt idx="227">
                  <c:v>100.99599509137079</c:v>
                </c:pt>
                <c:pt idx="228">
                  <c:v>100.05041808962993</c:v>
                </c:pt>
                <c:pt idx="229">
                  <c:v>101.39172953073113</c:v>
                </c:pt>
                <c:pt idx="230">
                  <c:v>102.31257313001194</c:v>
                </c:pt>
                <c:pt idx="231">
                  <c:v>101.9640858312483</c:v>
                </c:pt>
                <c:pt idx="232">
                  <c:v>102.25454476270188</c:v>
                </c:pt>
                <c:pt idx="233">
                  <c:v>102.25454476270188</c:v>
                </c:pt>
                <c:pt idx="234">
                  <c:v>102.25454476270188</c:v>
                </c:pt>
                <c:pt idx="235">
                  <c:v>103.11418904563932</c:v>
                </c:pt>
                <c:pt idx="236">
                  <c:v>103.28732286285948</c:v>
                </c:pt>
                <c:pt idx="237">
                  <c:v>103.8809245219</c:v>
                </c:pt>
                <c:pt idx="238">
                  <c:v>102.60112949204552</c:v>
                </c:pt>
                <c:pt idx="239">
                  <c:v>101.96598840066828</c:v>
                </c:pt>
                <c:pt idx="240">
                  <c:v>101.96598840066828</c:v>
                </c:pt>
                <c:pt idx="241">
                  <c:v>101.96598840066828</c:v>
                </c:pt>
                <c:pt idx="242">
                  <c:v>102.72004008079563</c:v>
                </c:pt>
                <c:pt idx="243">
                  <c:v>102.05509206850503</c:v>
                </c:pt>
                <c:pt idx="244">
                  <c:v>103.32347168183951</c:v>
                </c:pt>
                <c:pt idx="245">
                  <c:v>102.93598170996582</c:v>
                </c:pt>
                <c:pt idx="246">
                  <c:v>103.72554801926654</c:v>
                </c:pt>
                <c:pt idx="247">
                  <c:v>103.72554801926654</c:v>
                </c:pt>
                <c:pt idx="248">
                  <c:v>103.72554801926654</c:v>
                </c:pt>
                <c:pt idx="249">
                  <c:v>104.47040394719721</c:v>
                </c:pt>
                <c:pt idx="250">
                  <c:v>104.84774688216422</c:v>
                </c:pt>
                <c:pt idx="251">
                  <c:v>105.52189064665149</c:v>
                </c:pt>
                <c:pt idx="252">
                  <c:v>106.20015664488209</c:v>
                </c:pt>
                <c:pt idx="253">
                  <c:v>106.26738076438882</c:v>
                </c:pt>
                <c:pt idx="254">
                  <c:v>106.26738076438882</c:v>
                </c:pt>
                <c:pt idx="255">
                  <c:v>106.26738076438882</c:v>
                </c:pt>
                <c:pt idx="256">
                  <c:v>106.5587909805524</c:v>
                </c:pt>
                <c:pt idx="257">
                  <c:v>105.70961082942497</c:v>
                </c:pt>
                <c:pt idx="258">
                  <c:v>107.18917564837963</c:v>
                </c:pt>
                <c:pt idx="259">
                  <c:v>106.96974597527277</c:v>
                </c:pt>
                <c:pt idx="260">
                  <c:v>106.95135447087942</c:v>
                </c:pt>
                <c:pt idx="261">
                  <c:v>106.95135447087942</c:v>
                </c:pt>
                <c:pt idx="262">
                  <c:v>106.95135447087942</c:v>
                </c:pt>
                <c:pt idx="263">
                  <c:v>107.24117921252635</c:v>
                </c:pt>
                <c:pt idx="264">
                  <c:v>107.48819614222326</c:v>
                </c:pt>
                <c:pt idx="265">
                  <c:v>107.01477345154616</c:v>
                </c:pt>
                <c:pt idx="266">
                  <c:v>107.35279661849981</c:v>
                </c:pt>
                <c:pt idx="267">
                  <c:v>107.72221218088347</c:v>
                </c:pt>
                <c:pt idx="268">
                  <c:v>107.72221218088347</c:v>
                </c:pt>
                <c:pt idx="269">
                  <c:v>107.72221218088347</c:v>
                </c:pt>
                <c:pt idx="270">
                  <c:v>108.80413999105778</c:v>
                </c:pt>
                <c:pt idx="271">
                  <c:v>109.19543510177145</c:v>
                </c:pt>
                <c:pt idx="272">
                  <c:v>110.30875530737578</c:v>
                </c:pt>
                <c:pt idx="273">
                  <c:v>110.49330454111595</c:v>
                </c:pt>
                <c:pt idx="274">
                  <c:v>111.23720918433662</c:v>
                </c:pt>
                <c:pt idx="275">
                  <c:v>111.23720918433662</c:v>
                </c:pt>
                <c:pt idx="276">
                  <c:v>111.23720918433662</c:v>
                </c:pt>
                <c:pt idx="277">
                  <c:v>110.99304610876973</c:v>
                </c:pt>
                <c:pt idx="278">
                  <c:v>111.82827408415049</c:v>
                </c:pt>
                <c:pt idx="279">
                  <c:v>113.54661136531536</c:v>
                </c:pt>
                <c:pt idx="280">
                  <c:v>109.5581916711851</c:v>
                </c:pt>
                <c:pt idx="281">
                  <c:v>108.66715499281763</c:v>
                </c:pt>
                <c:pt idx="282">
                  <c:v>108.66715499281763</c:v>
                </c:pt>
                <c:pt idx="283">
                  <c:v>108.66715499281763</c:v>
                </c:pt>
                <c:pt idx="284">
                  <c:v>108.66715499281763</c:v>
                </c:pt>
                <c:pt idx="285">
                  <c:v>105.65094827230826</c:v>
                </c:pt>
                <c:pt idx="286">
                  <c:v>107.77928926348349</c:v>
                </c:pt>
                <c:pt idx="287">
                  <c:v>105.88401302625846</c:v>
                </c:pt>
                <c:pt idx="288">
                  <c:v>105.94045591905184</c:v>
                </c:pt>
                <c:pt idx="289">
                  <c:v>105.94045591905184</c:v>
                </c:pt>
                <c:pt idx="290">
                  <c:v>105.94045591905184</c:v>
                </c:pt>
                <c:pt idx="291">
                  <c:v>107.29032892254307</c:v>
                </c:pt>
                <c:pt idx="292">
                  <c:v>107.85031852183023</c:v>
                </c:pt>
                <c:pt idx="293">
                  <c:v>107.35216242869312</c:v>
                </c:pt>
                <c:pt idx="294">
                  <c:v>106.44907614399899</c:v>
                </c:pt>
                <c:pt idx="295">
                  <c:v>105.25870187688457</c:v>
                </c:pt>
                <c:pt idx="296">
                  <c:v>105.25870187688457</c:v>
                </c:pt>
                <c:pt idx="297">
                  <c:v>105.25870187688457</c:v>
                </c:pt>
                <c:pt idx="298">
                  <c:v>104.04074035318014</c:v>
                </c:pt>
                <c:pt idx="299">
                  <c:v>105.13503486458445</c:v>
                </c:pt>
                <c:pt idx="300">
                  <c:v>102.64108344986555</c:v>
                </c:pt>
                <c:pt idx="301">
                  <c:v>102.94771422138915</c:v>
                </c:pt>
                <c:pt idx="302">
                  <c:v>104.59248548498061</c:v>
                </c:pt>
                <c:pt idx="303">
                  <c:v>104.59248548498061</c:v>
                </c:pt>
                <c:pt idx="304">
                  <c:v>104.59248548498061</c:v>
                </c:pt>
                <c:pt idx="305">
                  <c:v>106.27752780129546</c:v>
                </c:pt>
                <c:pt idx="306">
                  <c:v>105.76605372221833</c:v>
                </c:pt>
                <c:pt idx="307">
                  <c:v>106.6390159910958</c:v>
                </c:pt>
                <c:pt idx="308">
                  <c:v>107.20344491902965</c:v>
                </c:pt>
                <c:pt idx="309">
                  <c:v>106.17732581184207</c:v>
                </c:pt>
                <c:pt idx="310">
                  <c:v>106.17732581184207</c:v>
                </c:pt>
                <c:pt idx="311">
                  <c:v>106.17732581184207</c:v>
                </c:pt>
                <c:pt idx="312">
                  <c:v>108.08592003500712</c:v>
                </c:pt>
                <c:pt idx="313">
                  <c:v>106.57401153591242</c:v>
                </c:pt>
                <c:pt idx="314">
                  <c:v>108.4290167204141</c:v>
                </c:pt>
                <c:pt idx="315">
                  <c:v>109.29722256574154</c:v>
                </c:pt>
                <c:pt idx="316">
                  <c:v>110.25802012284241</c:v>
                </c:pt>
                <c:pt idx="317">
                  <c:v>110.25802012284241</c:v>
                </c:pt>
                <c:pt idx="318">
                  <c:v>110.25802012284241</c:v>
                </c:pt>
                <c:pt idx="319">
                  <c:v>112.06831492597402</c:v>
                </c:pt>
                <c:pt idx="320">
                  <c:v>111.36151038644338</c:v>
                </c:pt>
                <c:pt idx="321">
                  <c:v>110.62394764128939</c:v>
                </c:pt>
                <c:pt idx="322">
                  <c:v>110.45493605781257</c:v>
                </c:pt>
                <c:pt idx="323">
                  <c:v>110.46983951826924</c:v>
                </c:pt>
                <c:pt idx="324">
                  <c:v>110.46983951826924</c:v>
                </c:pt>
                <c:pt idx="325">
                  <c:v>110.46983951826924</c:v>
                </c:pt>
                <c:pt idx="326">
                  <c:v>108.66588661320429</c:v>
                </c:pt>
                <c:pt idx="327">
                  <c:v>109.17958035660475</c:v>
                </c:pt>
                <c:pt idx="328">
                  <c:v>108.93985660968453</c:v>
                </c:pt>
                <c:pt idx="329">
                  <c:v>109.5084077713617</c:v>
                </c:pt>
                <c:pt idx="330">
                  <c:v>109.88575070632872</c:v>
                </c:pt>
                <c:pt idx="331">
                  <c:v>109.88575070632872</c:v>
                </c:pt>
                <c:pt idx="332">
                  <c:v>109.88575070632872</c:v>
                </c:pt>
                <c:pt idx="333">
                  <c:v>107.84302533905355</c:v>
                </c:pt>
                <c:pt idx="334">
                  <c:v>107.51673468352325</c:v>
                </c:pt>
                <c:pt idx="335">
                  <c:v>103.72269416513652</c:v>
                </c:pt>
                <c:pt idx="336">
                  <c:v>104.96190104736429</c:v>
                </c:pt>
                <c:pt idx="337">
                  <c:v>103.68876501047981</c:v>
                </c:pt>
                <c:pt idx="338">
                  <c:v>103.68876501047981</c:v>
                </c:pt>
                <c:pt idx="339">
                  <c:v>103.68876501047981</c:v>
                </c:pt>
                <c:pt idx="340">
                  <c:v>104.96602328110762</c:v>
                </c:pt>
                <c:pt idx="341">
                  <c:v>106.83434645154931</c:v>
                </c:pt>
                <c:pt idx="342">
                  <c:v>109.18972739351143</c:v>
                </c:pt>
                <c:pt idx="343">
                  <c:v>111.31458034075</c:v>
                </c:pt>
                <c:pt idx="344">
                  <c:v>111.28255375551331</c:v>
                </c:pt>
                <c:pt idx="345">
                  <c:v>111.28255375551331</c:v>
                </c:pt>
                <c:pt idx="346">
                  <c:v>111.28255375551331</c:v>
                </c:pt>
                <c:pt idx="347">
                  <c:v>112.58454542860113</c:v>
                </c:pt>
                <c:pt idx="348">
                  <c:v>112.42694926164434</c:v>
                </c:pt>
                <c:pt idx="349">
                  <c:v>113.28722773438844</c:v>
                </c:pt>
                <c:pt idx="350">
                  <c:v>112.1567844040041</c:v>
                </c:pt>
                <c:pt idx="351">
                  <c:v>113.68327926865214</c:v>
                </c:pt>
                <c:pt idx="352">
                  <c:v>113.68327926865214</c:v>
                </c:pt>
                <c:pt idx="353">
                  <c:v>113.68327926865214</c:v>
                </c:pt>
                <c:pt idx="354">
                  <c:v>115.00746758497334</c:v>
                </c:pt>
                <c:pt idx="355">
                  <c:v>114.45635664297951</c:v>
                </c:pt>
                <c:pt idx="356">
                  <c:v>113.13280251646498</c:v>
                </c:pt>
                <c:pt idx="357">
                  <c:v>113.57927214035871</c:v>
                </c:pt>
                <c:pt idx="358">
                  <c:v>112.80778024054801</c:v>
                </c:pt>
                <c:pt idx="359">
                  <c:v>112.80778024054801</c:v>
                </c:pt>
                <c:pt idx="360">
                  <c:v>112.80778024054801</c:v>
                </c:pt>
                <c:pt idx="361">
                  <c:v>113.44355552173192</c:v>
                </c:pt>
                <c:pt idx="362">
                  <c:v>115.27699825280691</c:v>
                </c:pt>
                <c:pt idx="363">
                  <c:v>115.09435158848676</c:v>
                </c:pt>
                <c:pt idx="364">
                  <c:v>115.09435158848676</c:v>
                </c:pt>
                <c:pt idx="365">
                  <c:v>115.370224154387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8B-4654-AE41-E90EC6C43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43797</c:v>
                </c:pt>
                <c:pt idx="1">
                  <c:v>43798</c:v>
                </c:pt>
                <c:pt idx="2">
                  <c:v>43799</c:v>
                </c:pt>
                <c:pt idx="3">
                  <c:v>43800</c:v>
                </c:pt>
                <c:pt idx="4">
                  <c:v>43801</c:v>
                </c:pt>
                <c:pt idx="5">
                  <c:v>43802</c:v>
                </c:pt>
                <c:pt idx="6">
                  <c:v>43803</c:v>
                </c:pt>
                <c:pt idx="7">
                  <c:v>43804</c:v>
                </c:pt>
                <c:pt idx="8">
                  <c:v>43805</c:v>
                </c:pt>
                <c:pt idx="9">
                  <c:v>43806</c:v>
                </c:pt>
                <c:pt idx="10">
                  <c:v>43807</c:v>
                </c:pt>
                <c:pt idx="11">
                  <c:v>43808</c:v>
                </c:pt>
                <c:pt idx="12">
                  <c:v>43809</c:v>
                </c:pt>
                <c:pt idx="13">
                  <c:v>43810</c:v>
                </c:pt>
                <c:pt idx="14">
                  <c:v>43811</c:v>
                </c:pt>
                <c:pt idx="15">
                  <c:v>43812</c:v>
                </c:pt>
                <c:pt idx="16">
                  <c:v>43813</c:v>
                </c:pt>
                <c:pt idx="17">
                  <c:v>43814</c:v>
                </c:pt>
                <c:pt idx="18">
                  <c:v>43815</c:v>
                </c:pt>
                <c:pt idx="19">
                  <c:v>43816</c:v>
                </c:pt>
                <c:pt idx="20">
                  <c:v>43817</c:v>
                </c:pt>
                <c:pt idx="21">
                  <c:v>43818</c:v>
                </c:pt>
                <c:pt idx="22">
                  <c:v>43819</c:v>
                </c:pt>
                <c:pt idx="23">
                  <c:v>43820</c:v>
                </c:pt>
                <c:pt idx="24">
                  <c:v>43821</c:v>
                </c:pt>
                <c:pt idx="25">
                  <c:v>43822</c:v>
                </c:pt>
                <c:pt idx="26">
                  <c:v>43823</c:v>
                </c:pt>
                <c:pt idx="27">
                  <c:v>43824</c:v>
                </c:pt>
                <c:pt idx="28">
                  <c:v>43825</c:v>
                </c:pt>
                <c:pt idx="29">
                  <c:v>43826</c:v>
                </c:pt>
                <c:pt idx="30">
                  <c:v>43827</c:v>
                </c:pt>
                <c:pt idx="31">
                  <c:v>43828</c:v>
                </c:pt>
                <c:pt idx="32">
                  <c:v>43829</c:v>
                </c:pt>
                <c:pt idx="33">
                  <c:v>43830</c:v>
                </c:pt>
                <c:pt idx="34">
                  <c:v>43831</c:v>
                </c:pt>
                <c:pt idx="35">
                  <c:v>43832</c:v>
                </c:pt>
                <c:pt idx="36">
                  <c:v>43833</c:v>
                </c:pt>
                <c:pt idx="37">
                  <c:v>43834</c:v>
                </c:pt>
                <c:pt idx="38">
                  <c:v>43835</c:v>
                </c:pt>
                <c:pt idx="39">
                  <c:v>43836</c:v>
                </c:pt>
                <c:pt idx="40">
                  <c:v>43837</c:v>
                </c:pt>
                <c:pt idx="41">
                  <c:v>43838</c:v>
                </c:pt>
                <c:pt idx="42">
                  <c:v>43839</c:v>
                </c:pt>
                <c:pt idx="43">
                  <c:v>43840</c:v>
                </c:pt>
                <c:pt idx="44">
                  <c:v>43841</c:v>
                </c:pt>
                <c:pt idx="45">
                  <c:v>43842</c:v>
                </c:pt>
                <c:pt idx="46">
                  <c:v>43843</c:v>
                </c:pt>
                <c:pt idx="47">
                  <c:v>43844</c:v>
                </c:pt>
                <c:pt idx="48">
                  <c:v>43845</c:v>
                </c:pt>
                <c:pt idx="49">
                  <c:v>43846</c:v>
                </c:pt>
                <c:pt idx="50">
                  <c:v>43847</c:v>
                </c:pt>
                <c:pt idx="51">
                  <c:v>43848</c:v>
                </c:pt>
                <c:pt idx="52">
                  <c:v>43849</c:v>
                </c:pt>
                <c:pt idx="53">
                  <c:v>43850</c:v>
                </c:pt>
                <c:pt idx="54">
                  <c:v>43851</c:v>
                </c:pt>
                <c:pt idx="55">
                  <c:v>43852</c:v>
                </c:pt>
                <c:pt idx="56">
                  <c:v>43853</c:v>
                </c:pt>
                <c:pt idx="57">
                  <c:v>43854</c:v>
                </c:pt>
                <c:pt idx="58">
                  <c:v>43855</c:v>
                </c:pt>
                <c:pt idx="59">
                  <c:v>43856</c:v>
                </c:pt>
                <c:pt idx="60">
                  <c:v>43857</c:v>
                </c:pt>
                <c:pt idx="61">
                  <c:v>43858</c:v>
                </c:pt>
                <c:pt idx="62">
                  <c:v>43859</c:v>
                </c:pt>
                <c:pt idx="63">
                  <c:v>43860</c:v>
                </c:pt>
                <c:pt idx="64">
                  <c:v>43861</c:v>
                </c:pt>
                <c:pt idx="65">
                  <c:v>43862</c:v>
                </c:pt>
                <c:pt idx="66">
                  <c:v>43863</c:v>
                </c:pt>
                <c:pt idx="67">
                  <c:v>43864</c:v>
                </c:pt>
                <c:pt idx="68">
                  <c:v>43865</c:v>
                </c:pt>
                <c:pt idx="69">
                  <c:v>43866</c:v>
                </c:pt>
                <c:pt idx="70">
                  <c:v>43867</c:v>
                </c:pt>
                <c:pt idx="71">
                  <c:v>43868</c:v>
                </c:pt>
                <c:pt idx="72">
                  <c:v>43869</c:v>
                </c:pt>
                <c:pt idx="73">
                  <c:v>43870</c:v>
                </c:pt>
                <c:pt idx="74">
                  <c:v>43871</c:v>
                </c:pt>
                <c:pt idx="75">
                  <c:v>43872</c:v>
                </c:pt>
                <c:pt idx="76">
                  <c:v>43873</c:v>
                </c:pt>
                <c:pt idx="77">
                  <c:v>43874</c:v>
                </c:pt>
                <c:pt idx="78">
                  <c:v>43875</c:v>
                </c:pt>
                <c:pt idx="79">
                  <c:v>43876</c:v>
                </c:pt>
                <c:pt idx="80">
                  <c:v>43877</c:v>
                </c:pt>
                <c:pt idx="81">
                  <c:v>43878</c:v>
                </c:pt>
                <c:pt idx="82">
                  <c:v>43879</c:v>
                </c:pt>
                <c:pt idx="83">
                  <c:v>43880</c:v>
                </c:pt>
                <c:pt idx="84">
                  <c:v>43881</c:v>
                </c:pt>
                <c:pt idx="85">
                  <c:v>43882</c:v>
                </c:pt>
                <c:pt idx="86">
                  <c:v>43883</c:v>
                </c:pt>
                <c:pt idx="87">
                  <c:v>43884</c:v>
                </c:pt>
                <c:pt idx="88">
                  <c:v>43885</c:v>
                </c:pt>
                <c:pt idx="89">
                  <c:v>43886</c:v>
                </c:pt>
                <c:pt idx="90">
                  <c:v>43887</c:v>
                </c:pt>
                <c:pt idx="91">
                  <c:v>43888</c:v>
                </c:pt>
                <c:pt idx="92">
                  <c:v>43889</c:v>
                </c:pt>
                <c:pt idx="93">
                  <c:v>43890</c:v>
                </c:pt>
                <c:pt idx="94">
                  <c:v>43891</c:v>
                </c:pt>
                <c:pt idx="95">
                  <c:v>43892</c:v>
                </c:pt>
                <c:pt idx="96">
                  <c:v>43893</c:v>
                </c:pt>
                <c:pt idx="97">
                  <c:v>43894</c:v>
                </c:pt>
                <c:pt idx="98">
                  <c:v>43895</c:v>
                </c:pt>
                <c:pt idx="99">
                  <c:v>43896</c:v>
                </c:pt>
                <c:pt idx="100">
                  <c:v>43897</c:v>
                </c:pt>
                <c:pt idx="101">
                  <c:v>43898</c:v>
                </c:pt>
                <c:pt idx="102">
                  <c:v>43899</c:v>
                </c:pt>
                <c:pt idx="103">
                  <c:v>43900</c:v>
                </c:pt>
                <c:pt idx="104">
                  <c:v>43901</c:v>
                </c:pt>
                <c:pt idx="105">
                  <c:v>43902</c:v>
                </c:pt>
                <c:pt idx="106">
                  <c:v>43903</c:v>
                </c:pt>
                <c:pt idx="107">
                  <c:v>43904</c:v>
                </c:pt>
                <c:pt idx="108">
                  <c:v>43905</c:v>
                </c:pt>
                <c:pt idx="109">
                  <c:v>43906</c:v>
                </c:pt>
                <c:pt idx="110">
                  <c:v>43907</c:v>
                </c:pt>
                <c:pt idx="111">
                  <c:v>43908</c:v>
                </c:pt>
                <c:pt idx="112">
                  <c:v>43909</c:v>
                </c:pt>
                <c:pt idx="113">
                  <c:v>43910</c:v>
                </c:pt>
                <c:pt idx="114">
                  <c:v>43911</c:v>
                </c:pt>
                <c:pt idx="115">
                  <c:v>43912</c:v>
                </c:pt>
                <c:pt idx="116">
                  <c:v>43913</c:v>
                </c:pt>
                <c:pt idx="117">
                  <c:v>43914</c:v>
                </c:pt>
                <c:pt idx="118">
                  <c:v>43915</c:v>
                </c:pt>
                <c:pt idx="119">
                  <c:v>43916</c:v>
                </c:pt>
                <c:pt idx="120">
                  <c:v>43917</c:v>
                </c:pt>
                <c:pt idx="121">
                  <c:v>43918</c:v>
                </c:pt>
                <c:pt idx="122">
                  <c:v>43919</c:v>
                </c:pt>
                <c:pt idx="123">
                  <c:v>43920</c:v>
                </c:pt>
                <c:pt idx="124">
                  <c:v>43921</c:v>
                </c:pt>
                <c:pt idx="125">
                  <c:v>43922</c:v>
                </c:pt>
                <c:pt idx="126">
                  <c:v>43923</c:v>
                </c:pt>
                <c:pt idx="127">
                  <c:v>43924</c:v>
                </c:pt>
                <c:pt idx="128">
                  <c:v>43925</c:v>
                </c:pt>
                <c:pt idx="129">
                  <c:v>43926</c:v>
                </c:pt>
                <c:pt idx="130">
                  <c:v>43927</c:v>
                </c:pt>
                <c:pt idx="131">
                  <c:v>43928</c:v>
                </c:pt>
                <c:pt idx="132">
                  <c:v>43929</c:v>
                </c:pt>
                <c:pt idx="133">
                  <c:v>43930</c:v>
                </c:pt>
                <c:pt idx="134">
                  <c:v>43931</c:v>
                </c:pt>
                <c:pt idx="135">
                  <c:v>43932</c:v>
                </c:pt>
                <c:pt idx="136">
                  <c:v>43933</c:v>
                </c:pt>
                <c:pt idx="137">
                  <c:v>43934</c:v>
                </c:pt>
                <c:pt idx="138">
                  <c:v>43935</c:v>
                </c:pt>
                <c:pt idx="139">
                  <c:v>43936</c:v>
                </c:pt>
                <c:pt idx="140">
                  <c:v>43937</c:v>
                </c:pt>
                <c:pt idx="141">
                  <c:v>43938</c:v>
                </c:pt>
                <c:pt idx="142">
                  <c:v>43939</c:v>
                </c:pt>
                <c:pt idx="143">
                  <c:v>43940</c:v>
                </c:pt>
                <c:pt idx="144">
                  <c:v>43941</c:v>
                </c:pt>
                <c:pt idx="145">
                  <c:v>43942</c:v>
                </c:pt>
                <c:pt idx="146">
                  <c:v>43943</c:v>
                </c:pt>
                <c:pt idx="147">
                  <c:v>43944</c:v>
                </c:pt>
                <c:pt idx="148">
                  <c:v>43945</c:v>
                </c:pt>
                <c:pt idx="149">
                  <c:v>43946</c:v>
                </c:pt>
                <c:pt idx="150">
                  <c:v>43947</c:v>
                </c:pt>
                <c:pt idx="151">
                  <c:v>43948</c:v>
                </c:pt>
                <c:pt idx="152">
                  <c:v>43949</c:v>
                </c:pt>
                <c:pt idx="153">
                  <c:v>43950</c:v>
                </c:pt>
                <c:pt idx="154">
                  <c:v>43951</c:v>
                </c:pt>
                <c:pt idx="155">
                  <c:v>43952</c:v>
                </c:pt>
                <c:pt idx="156">
                  <c:v>43953</c:v>
                </c:pt>
                <c:pt idx="157">
                  <c:v>43954</c:v>
                </c:pt>
                <c:pt idx="158">
                  <c:v>43955</c:v>
                </c:pt>
                <c:pt idx="159">
                  <c:v>43956</c:v>
                </c:pt>
                <c:pt idx="160">
                  <c:v>43957</c:v>
                </c:pt>
                <c:pt idx="161">
                  <c:v>43958</c:v>
                </c:pt>
                <c:pt idx="162">
                  <c:v>43959</c:v>
                </c:pt>
                <c:pt idx="163">
                  <c:v>43960</c:v>
                </c:pt>
                <c:pt idx="164">
                  <c:v>43961</c:v>
                </c:pt>
                <c:pt idx="165">
                  <c:v>43962</c:v>
                </c:pt>
                <c:pt idx="166">
                  <c:v>43963</c:v>
                </c:pt>
                <c:pt idx="167">
                  <c:v>43964</c:v>
                </c:pt>
                <c:pt idx="168">
                  <c:v>43965</c:v>
                </c:pt>
                <c:pt idx="169">
                  <c:v>43966</c:v>
                </c:pt>
                <c:pt idx="170">
                  <c:v>43967</c:v>
                </c:pt>
                <c:pt idx="171">
                  <c:v>43968</c:v>
                </c:pt>
                <c:pt idx="172">
                  <c:v>43969</c:v>
                </c:pt>
                <c:pt idx="173">
                  <c:v>43970</c:v>
                </c:pt>
                <c:pt idx="174">
                  <c:v>43971</c:v>
                </c:pt>
                <c:pt idx="175">
                  <c:v>43972</c:v>
                </c:pt>
                <c:pt idx="176">
                  <c:v>43973</c:v>
                </c:pt>
                <c:pt idx="177">
                  <c:v>43974</c:v>
                </c:pt>
                <c:pt idx="178">
                  <c:v>43975</c:v>
                </c:pt>
                <c:pt idx="179">
                  <c:v>43976</c:v>
                </c:pt>
                <c:pt idx="180">
                  <c:v>43977</c:v>
                </c:pt>
                <c:pt idx="181">
                  <c:v>43978</c:v>
                </c:pt>
                <c:pt idx="182">
                  <c:v>43979</c:v>
                </c:pt>
                <c:pt idx="183">
                  <c:v>43980</c:v>
                </c:pt>
                <c:pt idx="184">
                  <c:v>43981</c:v>
                </c:pt>
                <c:pt idx="185">
                  <c:v>43982</c:v>
                </c:pt>
                <c:pt idx="186">
                  <c:v>43983</c:v>
                </c:pt>
                <c:pt idx="187">
                  <c:v>43984</c:v>
                </c:pt>
                <c:pt idx="188">
                  <c:v>43985</c:v>
                </c:pt>
                <c:pt idx="189">
                  <c:v>43986</c:v>
                </c:pt>
                <c:pt idx="190">
                  <c:v>43987</c:v>
                </c:pt>
                <c:pt idx="191">
                  <c:v>43988</c:v>
                </c:pt>
                <c:pt idx="192">
                  <c:v>43989</c:v>
                </c:pt>
                <c:pt idx="193">
                  <c:v>43990</c:v>
                </c:pt>
                <c:pt idx="194">
                  <c:v>43991</c:v>
                </c:pt>
                <c:pt idx="195">
                  <c:v>43992</c:v>
                </c:pt>
                <c:pt idx="196">
                  <c:v>43993</c:v>
                </c:pt>
                <c:pt idx="197">
                  <c:v>43994</c:v>
                </c:pt>
                <c:pt idx="198">
                  <c:v>43995</c:v>
                </c:pt>
                <c:pt idx="199">
                  <c:v>43996</c:v>
                </c:pt>
                <c:pt idx="200">
                  <c:v>43997</c:v>
                </c:pt>
                <c:pt idx="201">
                  <c:v>43998</c:v>
                </c:pt>
                <c:pt idx="202">
                  <c:v>43999</c:v>
                </c:pt>
                <c:pt idx="203">
                  <c:v>44000</c:v>
                </c:pt>
                <c:pt idx="204">
                  <c:v>44001</c:v>
                </c:pt>
                <c:pt idx="205">
                  <c:v>44002</c:v>
                </c:pt>
                <c:pt idx="206">
                  <c:v>44003</c:v>
                </c:pt>
                <c:pt idx="207">
                  <c:v>44004</c:v>
                </c:pt>
                <c:pt idx="208">
                  <c:v>44005</c:v>
                </c:pt>
                <c:pt idx="209">
                  <c:v>44006</c:v>
                </c:pt>
                <c:pt idx="210">
                  <c:v>44007</c:v>
                </c:pt>
                <c:pt idx="211">
                  <c:v>44008</c:v>
                </c:pt>
                <c:pt idx="212">
                  <c:v>44009</c:v>
                </c:pt>
                <c:pt idx="213">
                  <c:v>44010</c:v>
                </c:pt>
                <c:pt idx="214">
                  <c:v>44011</c:v>
                </c:pt>
                <c:pt idx="215">
                  <c:v>44012</c:v>
                </c:pt>
                <c:pt idx="216">
                  <c:v>44013</c:v>
                </c:pt>
                <c:pt idx="217">
                  <c:v>44014</c:v>
                </c:pt>
                <c:pt idx="218">
                  <c:v>44015</c:v>
                </c:pt>
                <c:pt idx="219">
                  <c:v>44016</c:v>
                </c:pt>
                <c:pt idx="220">
                  <c:v>44017</c:v>
                </c:pt>
                <c:pt idx="221">
                  <c:v>44018</c:v>
                </c:pt>
                <c:pt idx="222">
                  <c:v>44019</c:v>
                </c:pt>
                <c:pt idx="223">
                  <c:v>44020</c:v>
                </c:pt>
                <c:pt idx="224">
                  <c:v>44021</c:v>
                </c:pt>
                <c:pt idx="225">
                  <c:v>44022</c:v>
                </c:pt>
                <c:pt idx="226">
                  <c:v>44023</c:v>
                </c:pt>
                <c:pt idx="227">
                  <c:v>44024</c:v>
                </c:pt>
                <c:pt idx="228">
                  <c:v>44025</c:v>
                </c:pt>
                <c:pt idx="229">
                  <c:v>44026</c:v>
                </c:pt>
                <c:pt idx="230">
                  <c:v>44027</c:v>
                </c:pt>
                <c:pt idx="231">
                  <c:v>44028</c:v>
                </c:pt>
                <c:pt idx="232">
                  <c:v>44029</c:v>
                </c:pt>
                <c:pt idx="233">
                  <c:v>44030</c:v>
                </c:pt>
                <c:pt idx="234">
                  <c:v>44031</c:v>
                </c:pt>
                <c:pt idx="235">
                  <c:v>44032</c:v>
                </c:pt>
                <c:pt idx="236">
                  <c:v>44033</c:v>
                </c:pt>
                <c:pt idx="237">
                  <c:v>44034</c:v>
                </c:pt>
                <c:pt idx="238">
                  <c:v>44035</c:v>
                </c:pt>
                <c:pt idx="239">
                  <c:v>44036</c:v>
                </c:pt>
                <c:pt idx="240">
                  <c:v>44037</c:v>
                </c:pt>
                <c:pt idx="241">
                  <c:v>44038</c:v>
                </c:pt>
                <c:pt idx="242">
                  <c:v>44039</c:v>
                </c:pt>
                <c:pt idx="243">
                  <c:v>44040</c:v>
                </c:pt>
                <c:pt idx="244">
                  <c:v>44041</c:v>
                </c:pt>
                <c:pt idx="245">
                  <c:v>44042</c:v>
                </c:pt>
                <c:pt idx="246">
                  <c:v>44043</c:v>
                </c:pt>
                <c:pt idx="247">
                  <c:v>44044</c:v>
                </c:pt>
                <c:pt idx="248">
                  <c:v>44045</c:v>
                </c:pt>
                <c:pt idx="249">
                  <c:v>44046</c:v>
                </c:pt>
                <c:pt idx="250">
                  <c:v>44047</c:v>
                </c:pt>
                <c:pt idx="251">
                  <c:v>44048</c:v>
                </c:pt>
                <c:pt idx="252">
                  <c:v>44049</c:v>
                </c:pt>
                <c:pt idx="253">
                  <c:v>44050</c:v>
                </c:pt>
                <c:pt idx="254">
                  <c:v>44051</c:v>
                </c:pt>
                <c:pt idx="255">
                  <c:v>44052</c:v>
                </c:pt>
                <c:pt idx="256">
                  <c:v>44053</c:v>
                </c:pt>
                <c:pt idx="257">
                  <c:v>44054</c:v>
                </c:pt>
                <c:pt idx="258">
                  <c:v>44055</c:v>
                </c:pt>
                <c:pt idx="259">
                  <c:v>44056</c:v>
                </c:pt>
                <c:pt idx="260">
                  <c:v>44057</c:v>
                </c:pt>
                <c:pt idx="261">
                  <c:v>44058</c:v>
                </c:pt>
                <c:pt idx="262">
                  <c:v>44059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44065</c:v>
                </c:pt>
                <c:pt idx="269">
                  <c:v>44066</c:v>
                </c:pt>
                <c:pt idx="270">
                  <c:v>44067</c:v>
                </c:pt>
                <c:pt idx="271">
                  <c:v>44068</c:v>
                </c:pt>
                <c:pt idx="272">
                  <c:v>44069</c:v>
                </c:pt>
                <c:pt idx="273">
                  <c:v>44070</c:v>
                </c:pt>
                <c:pt idx="274">
                  <c:v>44071</c:v>
                </c:pt>
                <c:pt idx="275">
                  <c:v>44072</c:v>
                </c:pt>
                <c:pt idx="276">
                  <c:v>44073</c:v>
                </c:pt>
                <c:pt idx="277">
                  <c:v>44074</c:v>
                </c:pt>
                <c:pt idx="278">
                  <c:v>44075</c:v>
                </c:pt>
                <c:pt idx="279">
                  <c:v>44076</c:v>
                </c:pt>
                <c:pt idx="280">
                  <c:v>44077</c:v>
                </c:pt>
                <c:pt idx="281">
                  <c:v>44078</c:v>
                </c:pt>
                <c:pt idx="282">
                  <c:v>44079</c:v>
                </c:pt>
                <c:pt idx="283">
                  <c:v>44080</c:v>
                </c:pt>
                <c:pt idx="284">
                  <c:v>44081</c:v>
                </c:pt>
                <c:pt idx="285">
                  <c:v>44082</c:v>
                </c:pt>
                <c:pt idx="286">
                  <c:v>44083</c:v>
                </c:pt>
                <c:pt idx="287">
                  <c:v>44084</c:v>
                </c:pt>
                <c:pt idx="288">
                  <c:v>44085</c:v>
                </c:pt>
                <c:pt idx="289">
                  <c:v>44086</c:v>
                </c:pt>
                <c:pt idx="290">
                  <c:v>44087</c:v>
                </c:pt>
                <c:pt idx="291">
                  <c:v>44088</c:v>
                </c:pt>
                <c:pt idx="292">
                  <c:v>44089</c:v>
                </c:pt>
                <c:pt idx="293">
                  <c:v>44090</c:v>
                </c:pt>
                <c:pt idx="294">
                  <c:v>44091</c:v>
                </c:pt>
                <c:pt idx="295">
                  <c:v>44092</c:v>
                </c:pt>
                <c:pt idx="296">
                  <c:v>44093</c:v>
                </c:pt>
                <c:pt idx="297">
                  <c:v>44094</c:v>
                </c:pt>
                <c:pt idx="298">
                  <c:v>44095</c:v>
                </c:pt>
                <c:pt idx="299">
                  <c:v>44096</c:v>
                </c:pt>
                <c:pt idx="300">
                  <c:v>44097</c:v>
                </c:pt>
                <c:pt idx="301">
                  <c:v>44098</c:v>
                </c:pt>
                <c:pt idx="302">
                  <c:v>44099</c:v>
                </c:pt>
                <c:pt idx="303">
                  <c:v>44100</c:v>
                </c:pt>
                <c:pt idx="304">
                  <c:v>44101</c:v>
                </c:pt>
                <c:pt idx="305">
                  <c:v>44102</c:v>
                </c:pt>
                <c:pt idx="306">
                  <c:v>44103</c:v>
                </c:pt>
                <c:pt idx="307">
                  <c:v>44104</c:v>
                </c:pt>
                <c:pt idx="308">
                  <c:v>44105</c:v>
                </c:pt>
                <c:pt idx="309">
                  <c:v>44106</c:v>
                </c:pt>
                <c:pt idx="310">
                  <c:v>44107</c:v>
                </c:pt>
                <c:pt idx="311">
                  <c:v>44108</c:v>
                </c:pt>
                <c:pt idx="312">
                  <c:v>44109</c:v>
                </c:pt>
                <c:pt idx="313">
                  <c:v>44110</c:v>
                </c:pt>
                <c:pt idx="314">
                  <c:v>44111</c:v>
                </c:pt>
                <c:pt idx="315">
                  <c:v>44112</c:v>
                </c:pt>
                <c:pt idx="316">
                  <c:v>44113</c:v>
                </c:pt>
                <c:pt idx="317">
                  <c:v>44114</c:v>
                </c:pt>
                <c:pt idx="318">
                  <c:v>44115</c:v>
                </c:pt>
                <c:pt idx="319">
                  <c:v>44116</c:v>
                </c:pt>
                <c:pt idx="320">
                  <c:v>44117</c:v>
                </c:pt>
                <c:pt idx="321">
                  <c:v>44118</c:v>
                </c:pt>
                <c:pt idx="322">
                  <c:v>44119</c:v>
                </c:pt>
                <c:pt idx="323">
                  <c:v>44120</c:v>
                </c:pt>
                <c:pt idx="324">
                  <c:v>44121</c:v>
                </c:pt>
                <c:pt idx="325">
                  <c:v>44122</c:v>
                </c:pt>
                <c:pt idx="326">
                  <c:v>44123</c:v>
                </c:pt>
                <c:pt idx="327">
                  <c:v>44124</c:v>
                </c:pt>
                <c:pt idx="328">
                  <c:v>44125</c:v>
                </c:pt>
                <c:pt idx="329">
                  <c:v>44126</c:v>
                </c:pt>
                <c:pt idx="330">
                  <c:v>44127</c:v>
                </c:pt>
                <c:pt idx="331">
                  <c:v>44128</c:v>
                </c:pt>
                <c:pt idx="332">
                  <c:v>44129</c:v>
                </c:pt>
                <c:pt idx="333">
                  <c:v>44130</c:v>
                </c:pt>
                <c:pt idx="334">
                  <c:v>44131</c:v>
                </c:pt>
                <c:pt idx="335">
                  <c:v>44132</c:v>
                </c:pt>
                <c:pt idx="336">
                  <c:v>44133</c:v>
                </c:pt>
                <c:pt idx="337">
                  <c:v>44134</c:v>
                </c:pt>
                <c:pt idx="338">
                  <c:v>44135</c:v>
                </c:pt>
                <c:pt idx="339">
                  <c:v>44136</c:v>
                </c:pt>
                <c:pt idx="340">
                  <c:v>44137</c:v>
                </c:pt>
                <c:pt idx="341">
                  <c:v>44138</c:v>
                </c:pt>
                <c:pt idx="342">
                  <c:v>44139</c:v>
                </c:pt>
                <c:pt idx="343">
                  <c:v>44140</c:v>
                </c:pt>
                <c:pt idx="344">
                  <c:v>44141</c:v>
                </c:pt>
                <c:pt idx="345">
                  <c:v>44142</c:v>
                </c:pt>
                <c:pt idx="346">
                  <c:v>44143</c:v>
                </c:pt>
                <c:pt idx="347">
                  <c:v>44144</c:v>
                </c:pt>
                <c:pt idx="348">
                  <c:v>44145</c:v>
                </c:pt>
                <c:pt idx="349">
                  <c:v>44146</c:v>
                </c:pt>
                <c:pt idx="350">
                  <c:v>44147</c:v>
                </c:pt>
                <c:pt idx="351">
                  <c:v>44148</c:v>
                </c:pt>
                <c:pt idx="352">
                  <c:v>44149</c:v>
                </c:pt>
                <c:pt idx="353">
                  <c:v>44150</c:v>
                </c:pt>
                <c:pt idx="354">
                  <c:v>44151</c:v>
                </c:pt>
                <c:pt idx="355">
                  <c:v>44152</c:v>
                </c:pt>
                <c:pt idx="356">
                  <c:v>44153</c:v>
                </c:pt>
                <c:pt idx="357">
                  <c:v>44154</c:v>
                </c:pt>
                <c:pt idx="358">
                  <c:v>44155</c:v>
                </c:pt>
                <c:pt idx="359">
                  <c:v>44156</c:v>
                </c:pt>
                <c:pt idx="360">
                  <c:v>44157</c:v>
                </c:pt>
                <c:pt idx="361">
                  <c:v>44158</c:v>
                </c:pt>
                <c:pt idx="362">
                  <c:v>44159</c:v>
                </c:pt>
                <c:pt idx="363">
                  <c:v>44160</c:v>
                </c:pt>
                <c:pt idx="364">
                  <c:v>44161</c:v>
                </c:pt>
                <c:pt idx="365">
                  <c:v>44162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99.507756372083719</c:v>
                </c:pt>
                <c:pt idx="2">
                  <c:v>99.507756372083719</c:v>
                </c:pt>
                <c:pt idx="3">
                  <c:v>99.507756372083719</c:v>
                </c:pt>
                <c:pt idx="4">
                  <c:v>100.51415814506642</c:v>
                </c:pt>
                <c:pt idx="5">
                  <c:v>99.874707058866761</c:v>
                </c:pt>
                <c:pt idx="6">
                  <c:v>98.829901482925052</c:v>
                </c:pt>
                <c:pt idx="7">
                  <c:v>99.53415631672074</c:v>
                </c:pt>
                <c:pt idx="8">
                  <c:v>99.766159713684502</c:v>
                </c:pt>
                <c:pt idx="9">
                  <c:v>99.766159713684502</c:v>
                </c:pt>
                <c:pt idx="10">
                  <c:v>99.766159713684502</c:v>
                </c:pt>
                <c:pt idx="11">
                  <c:v>100.09210077773042</c:v>
                </c:pt>
                <c:pt idx="12">
                  <c:v>100.00448542748687</c:v>
                </c:pt>
                <c:pt idx="13">
                  <c:v>99.926182679073221</c:v>
                </c:pt>
                <c:pt idx="14">
                  <c:v>100.06693966544691</c:v>
                </c:pt>
                <c:pt idx="15">
                  <c:v>102.62273624746572</c:v>
                </c:pt>
                <c:pt idx="16">
                  <c:v>102.62273624746572</c:v>
                </c:pt>
                <c:pt idx="17">
                  <c:v>102.62273624746572</c:v>
                </c:pt>
                <c:pt idx="18">
                  <c:v>102.3205038715647</c:v>
                </c:pt>
                <c:pt idx="19">
                  <c:v>102.80651061935637</c:v>
                </c:pt>
                <c:pt idx="20">
                  <c:v>102.24395257578878</c:v>
                </c:pt>
                <c:pt idx="21">
                  <c:v>101.94671824765882</c:v>
                </c:pt>
                <c:pt idx="22">
                  <c:v>101.74073033011894</c:v>
                </c:pt>
                <c:pt idx="23">
                  <c:v>101.74073033011894</c:v>
                </c:pt>
                <c:pt idx="24">
                  <c:v>101.74073033011894</c:v>
                </c:pt>
                <c:pt idx="25">
                  <c:v>101.75986815406291</c:v>
                </c:pt>
                <c:pt idx="26">
                  <c:v>101.80032243815879</c:v>
                </c:pt>
                <c:pt idx="27">
                  <c:v>101.59651315682679</c:v>
                </c:pt>
                <c:pt idx="28">
                  <c:v>102.20332741826485</c:v>
                </c:pt>
                <c:pt idx="29">
                  <c:v>101.83082334506952</c:v>
                </c:pt>
                <c:pt idx="30">
                  <c:v>101.83082334506952</c:v>
                </c:pt>
                <c:pt idx="31">
                  <c:v>101.83082334506952</c:v>
                </c:pt>
                <c:pt idx="32">
                  <c:v>101.05719389947689</c:v>
                </c:pt>
                <c:pt idx="33">
                  <c:v>101.05719389947689</c:v>
                </c:pt>
                <c:pt idx="34">
                  <c:v>101.05719389947689</c:v>
                </c:pt>
                <c:pt idx="35">
                  <c:v>101.05719389947689</c:v>
                </c:pt>
                <c:pt idx="36">
                  <c:v>101.05719389947689</c:v>
                </c:pt>
                <c:pt idx="37">
                  <c:v>101.05719389947689</c:v>
                </c:pt>
                <c:pt idx="38">
                  <c:v>101.05719389947689</c:v>
                </c:pt>
                <c:pt idx="39">
                  <c:v>99.12734940284011</c:v>
                </c:pt>
                <c:pt idx="40">
                  <c:v>100.71160239120279</c:v>
                </c:pt>
                <c:pt idx="41">
                  <c:v>99.126922219269929</c:v>
                </c:pt>
                <c:pt idx="42">
                  <c:v>101.4128242216502</c:v>
                </c:pt>
                <c:pt idx="43">
                  <c:v>101.88571643383742</c:v>
                </c:pt>
                <c:pt idx="44">
                  <c:v>101.88571643383742</c:v>
                </c:pt>
                <c:pt idx="45">
                  <c:v>101.88571643383742</c:v>
                </c:pt>
                <c:pt idx="46">
                  <c:v>101.88571643383742</c:v>
                </c:pt>
                <c:pt idx="47">
                  <c:v>102.63157894736844</c:v>
                </c:pt>
                <c:pt idx="48">
                  <c:v>102.167700308512</c:v>
                </c:pt>
                <c:pt idx="49">
                  <c:v>102.23839918937647</c:v>
                </c:pt>
                <c:pt idx="50">
                  <c:v>102.70031278381008</c:v>
                </c:pt>
                <c:pt idx="51">
                  <c:v>102.70031278381008</c:v>
                </c:pt>
                <c:pt idx="52">
                  <c:v>102.70031278381008</c:v>
                </c:pt>
                <c:pt idx="53">
                  <c:v>102.88079784221036</c:v>
                </c:pt>
                <c:pt idx="54">
                  <c:v>101.94547941530531</c:v>
                </c:pt>
                <c:pt idx="55">
                  <c:v>102.65797889200543</c:v>
                </c:pt>
                <c:pt idx="56">
                  <c:v>101.65021013159817</c:v>
                </c:pt>
                <c:pt idx="57">
                  <c:v>101.78579819677272</c:v>
                </c:pt>
                <c:pt idx="58">
                  <c:v>101.78579819677272</c:v>
                </c:pt>
                <c:pt idx="59">
                  <c:v>101.78579819677272</c:v>
                </c:pt>
                <c:pt idx="60">
                  <c:v>99.719639422892072</c:v>
                </c:pt>
                <c:pt idx="61">
                  <c:v>99.173698820204407</c:v>
                </c:pt>
                <c:pt idx="62">
                  <c:v>99.872955606229013</c:v>
                </c:pt>
                <c:pt idx="63">
                  <c:v>98.157172796608492</c:v>
                </c:pt>
                <c:pt idx="64">
                  <c:v>99.128716390264643</c:v>
                </c:pt>
                <c:pt idx="65">
                  <c:v>99.128716390264643</c:v>
                </c:pt>
                <c:pt idx="66">
                  <c:v>99.128716390264643</c:v>
                </c:pt>
                <c:pt idx="67">
                  <c:v>98.13235343118113</c:v>
                </c:pt>
                <c:pt idx="68">
                  <c:v>98.613575722986809</c:v>
                </c:pt>
                <c:pt idx="69">
                  <c:v>99.617328957834388</c:v>
                </c:pt>
                <c:pt idx="70">
                  <c:v>101.98405409169234</c:v>
                </c:pt>
                <c:pt idx="71">
                  <c:v>101.78921566533408</c:v>
                </c:pt>
                <c:pt idx="72">
                  <c:v>101.78921566533408</c:v>
                </c:pt>
                <c:pt idx="73">
                  <c:v>101.78921566533408</c:v>
                </c:pt>
                <c:pt idx="74">
                  <c:v>101.18261499568111</c:v>
                </c:pt>
                <c:pt idx="75">
                  <c:v>101.18261499568111</c:v>
                </c:pt>
                <c:pt idx="76">
                  <c:v>101.93116876570427</c:v>
                </c:pt>
                <c:pt idx="77">
                  <c:v>101.78814770640862</c:v>
                </c:pt>
                <c:pt idx="78">
                  <c:v>101.18949265116098</c:v>
                </c:pt>
                <c:pt idx="79">
                  <c:v>101.18949265116098</c:v>
                </c:pt>
                <c:pt idx="80">
                  <c:v>101.18949265116098</c:v>
                </c:pt>
                <c:pt idx="81">
                  <c:v>100.4874164535732</c:v>
                </c:pt>
                <c:pt idx="82">
                  <c:v>99.080102899978314</c:v>
                </c:pt>
                <c:pt idx="83">
                  <c:v>99.96394570667691</c:v>
                </c:pt>
                <c:pt idx="84">
                  <c:v>100.29907121748165</c:v>
                </c:pt>
                <c:pt idx="85">
                  <c:v>99.904310880280036</c:v>
                </c:pt>
                <c:pt idx="86">
                  <c:v>99.904310880280036</c:v>
                </c:pt>
                <c:pt idx="87">
                  <c:v>99.904310880280036</c:v>
                </c:pt>
                <c:pt idx="88">
                  <c:v>99.904310880280036</c:v>
                </c:pt>
                <c:pt idx="89">
                  <c:v>96.566597491407137</c:v>
                </c:pt>
                <c:pt idx="90">
                  <c:v>95.800999096933865</c:v>
                </c:pt>
                <c:pt idx="91">
                  <c:v>93.759232504910415</c:v>
                </c:pt>
                <c:pt idx="92">
                  <c:v>90.319251369336882</c:v>
                </c:pt>
                <c:pt idx="93">
                  <c:v>90.319251369336882</c:v>
                </c:pt>
                <c:pt idx="94">
                  <c:v>90.319251369336882</c:v>
                </c:pt>
                <c:pt idx="95">
                  <c:v>91.178402965679183</c:v>
                </c:pt>
                <c:pt idx="96">
                  <c:v>90.061958705018597</c:v>
                </c:pt>
                <c:pt idx="97">
                  <c:v>90.135989617730488</c:v>
                </c:pt>
                <c:pt idx="98">
                  <c:v>91.114496303580523</c:v>
                </c:pt>
                <c:pt idx="99">
                  <c:v>88.639522853039409</c:v>
                </c:pt>
                <c:pt idx="100">
                  <c:v>88.639522853039409</c:v>
                </c:pt>
                <c:pt idx="101">
                  <c:v>88.639522853039409</c:v>
                </c:pt>
                <c:pt idx="102">
                  <c:v>84.149866248824125</c:v>
                </c:pt>
                <c:pt idx="103">
                  <c:v>84.869072507576035</c:v>
                </c:pt>
                <c:pt idx="104">
                  <c:v>82.942218295930516</c:v>
                </c:pt>
                <c:pt idx="105">
                  <c:v>79.283690045853845</c:v>
                </c:pt>
                <c:pt idx="106">
                  <c:v>74.462581709537346</c:v>
                </c:pt>
                <c:pt idx="107">
                  <c:v>74.462581709537346</c:v>
                </c:pt>
                <c:pt idx="108">
                  <c:v>74.462581709537346</c:v>
                </c:pt>
                <c:pt idx="109">
                  <c:v>72.629921475116106</c:v>
                </c:pt>
                <c:pt idx="110">
                  <c:v>72.670461195925995</c:v>
                </c:pt>
                <c:pt idx="111">
                  <c:v>71.453073457632314</c:v>
                </c:pt>
                <c:pt idx="112">
                  <c:v>70.710970159518851</c:v>
                </c:pt>
                <c:pt idx="113">
                  <c:v>70.710970159518851</c:v>
                </c:pt>
                <c:pt idx="114">
                  <c:v>70.710970159518851</c:v>
                </c:pt>
                <c:pt idx="115">
                  <c:v>70.710970159518851</c:v>
                </c:pt>
                <c:pt idx="116">
                  <c:v>72.14182152783053</c:v>
                </c:pt>
                <c:pt idx="117">
                  <c:v>77.287546659125397</c:v>
                </c:pt>
                <c:pt idx="118">
                  <c:v>83.499991883512109</c:v>
                </c:pt>
                <c:pt idx="119">
                  <c:v>79.732104639469824</c:v>
                </c:pt>
                <c:pt idx="120">
                  <c:v>82.828459311192063</c:v>
                </c:pt>
                <c:pt idx="121">
                  <c:v>82.828459311192063</c:v>
                </c:pt>
                <c:pt idx="122">
                  <c:v>82.828459311192063</c:v>
                </c:pt>
                <c:pt idx="123">
                  <c:v>81.527856213427697</c:v>
                </c:pt>
                <c:pt idx="124">
                  <c:v>80.810358688956484</c:v>
                </c:pt>
                <c:pt idx="125">
                  <c:v>77.172463405319419</c:v>
                </c:pt>
                <c:pt idx="126">
                  <c:v>76.118644256046963</c:v>
                </c:pt>
                <c:pt idx="127">
                  <c:v>76.124923854528561</c:v>
                </c:pt>
                <c:pt idx="128">
                  <c:v>76.124923854528561</c:v>
                </c:pt>
                <c:pt idx="129">
                  <c:v>76.124923854528561</c:v>
                </c:pt>
                <c:pt idx="130">
                  <c:v>79.354901547002527</c:v>
                </c:pt>
                <c:pt idx="131">
                  <c:v>80.952055479184565</c:v>
                </c:pt>
                <c:pt idx="132">
                  <c:v>82.673861577144592</c:v>
                </c:pt>
                <c:pt idx="133">
                  <c:v>82.641950964452278</c:v>
                </c:pt>
                <c:pt idx="134">
                  <c:v>83.294388431185368</c:v>
                </c:pt>
                <c:pt idx="135">
                  <c:v>83.294388431185368</c:v>
                </c:pt>
                <c:pt idx="136">
                  <c:v>83.294388431185368</c:v>
                </c:pt>
                <c:pt idx="137">
                  <c:v>81.350276003304643</c:v>
                </c:pt>
                <c:pt idx="138">
                  <c:v>83.893769698502325</c:v>
                </c:pt>
                <c:pt idx="139">
                  <c:v>83.514772435040271</c:v>
                </c:pt>
                <c:pt idx="140">
                  <c:v>82.404565054504289</c:v>
                </c:pt>
                <c:pt idx="141">
                  <c:v>84.997825635627706</c:v>
                </c:pt>
                <c:pt idx="142">
                  <c:v>84.997825635627706</c:v>
                </c:pt>
                <c:pt idx="143">
                  <c:v>84.997825635627706</c:v>
                </c:pt>
                <c:pt idx="144">
                  <c:v>84.023249038623291</c:v>
                </c:pt>
                <c:pt idx="145">
                  <c:v>82.364324362193486</c:v>
                </c:pt>
                <c:pt idx="146">
                  <c:v>81.754178068908061</c:v>
                </c:pt>
                <c:pt idx="147">
                  <c:v>82.999375457620317</c:v>
                </c:pt>
                <c:pt idx="148">
                  <c:v>82.284099287714042</c:v>
                </c:pt>
                <c:pt idx="149">
                  <c:v>82.284099287714042</c:v>
                </c:pt>
                <c:pt idx="150">
                  <c:v>82.284099287714042</c:v>
                </c:pt>
                <c:pt idx="151">
                  <c:v>84.51066549219658</c:v>
                </c:pt>
                <c:pt idx="152">
                  <c:v>84.459275308704136</c:v>
                </c:pt>
                <c:pt idx="153">
                  <c:v>84.459275308704136</c:v>
                </c:pt>
                <c:pt idx="154">
                  <c:v>86.264125892706787</c:v>
                </c:pt>
                <c:pt idx="155">
                  <c:v>83.810639775745628</c:v>
                </c:pt>
                <c:pt idx="156">
                  <c:v>83.810639775745628</c:v>
                </c:pt>
                <c:pt idx="157">
                  <c:v>83.810639775745628</c:v>
                </c:pt>
                <c:pt idx="158">
                  <c:v>83.810639775745628</c:v>
                </c:pt>
                <c:pt idx="159">
                  <c:v>83.810639775745628</c:v>
                </c:pt>
                <c:pt idx="160">
                  <c:v>83.810639775745628</c:v>
                </c:pt>
                <c:pt idx="161">
                  <c:v>84.047384910338351</c:v>
                </c:pt>
                <c:pt idx="162">
                  <c:v>86.201757091460763</c:v>
                </c:pt>
                <c:pt idx="163">
                  <c:v>86.201757091460763</c:v>
                </c:pt>
                <c:pt idx="164">
                  <c:v>86.201757091460763</c:v>
                </c:pt>
                <c:pt idx="165">
                  <c:v>87.105549370886649</c:v>
                </c:pt>
                <c:pt idx="166">
                  <c:v>87.002256383617564</c:v>
                </c:pt>
                <c:pt idx="167">
                  <c:v>86.577507759789441</c:v>
                </c:pt>
                <c:pt idx="168">
                  <c:v>85.072668197122894</c:v>
                </c:pt>
                <c:pt idx="169">
                  <c:v>85.596779719374467</c:v>
                </c:pt>
                <c:pt idx="170">
                  <c:v>85.596779719374467</c:v>
                </c:pt>
                <c:pt idx="171">
                  <c:v>85.596779719374467</c:v>
                </c:pt>
                <c:pt idx="172">
                  <c:v>86.007986624027936</c:v>
                </c:pt>
                <c:pt idx="173">
                  <c:v>87.288341220565869</c:v>
                </c:pt>
                <c:pt idx="174">
                  <c:v>87.979097053543939</c:v>
                </c:pt>
                <c:pt idx="175">
                  <c:v>87.796091612079621</c:v>
                </c:pt>
                <c:pt idx="176">
                  <c:v>87.094869781632184</c:v>
                </c:pt>
                <c:pt idx="177">
                  <c:v>87.094869781632184</c:v>
                </c:pt>
                <c:pt idx="178">
                  <c:v>87.094869781632184</c:v>
                </c:pt>
                <c:pt idx="179">
                  <c:v>88.60492098385491</c:v>
                </c:pt>
                <c:pt idx="180">
                  <c:v>90.866943424662196</c:v>
                </c:pt>
                <c:pt idx="181">
                  <c:v>91.499431418667967</c:v>
                </c:pt>
                <c:pt idx="182">
                  <c:v>93.62287550930948</c:v>
                </c:pt>
                <c:pt idx="183">
                  <c:v>93.458751581647036</c:v>
                </c:pt>
                <c:pt idx="184">
                  <c:v>93.458751581647036</c:v>
                </c:pt>
                <c:pt idx="185">
                  <c:v>93.458751581647036</c:v>
                </c:pt>
                <c:pt idx="186">
                  <c:v>94.246905268625696</c:v>
                </c:pt>
                <c:pt idx="187">
                  <c:v>95.37133786204862</c:v>
                </c:pt>
                <c:pt idx="188">
                  <c:v>96.602267319516926</c:v>
                </c:pt>
                <c:pt idx="189">
                  <c:v>96.952472410348975</c:v>
                </c:pt>
                <c:pt idx="190">
                  <c:v>97.670098089891226</c:v>
                </c:pt>
                <c:pt idx="191">
                  <c:v>97.670098089891226</c:v>
                </c:pt>
                <c:pt idx="192">
                  <c:v>97.670098089891226</c:v>
                </c:pt>
                <c:pt idx="193">
                  <c:v>99.013035079460252</c:v>
                </c:pt>
                <c:pt idx="194">
                  <c:v>98.641086344906142</c:v>
                </c:pt>
                <c:pt idx="195">
                  <c:v>98.785987011910578</c:v>
                </c:pt>
                <c:pt idx="196">
                  <c:v>96.000579260921</c:v>
                </c:pt>
                <c:pt idx="197">
                  <c:v>95.285345809371734</c:v>
                </c:pt>
                <c:pt idx="198">
                  <c:v>95.285345809371734</c:v>
                </c:pt>
                <c:pt idx="199">
                  <c:v>95.285345809371734</c:v>
                </c:pt>
                <c:pt idx="200">
                  <c:v>91.97668090327096</c:v>
                </c:pt>
                <c:pt idx="201">
                  <c:v>96.467490903125693</c:v>
                </c:pt>
                <c:pt idx="202">
                  <c:v>95.927317278635428</c:v>
                </c:pt>
                <c:pt idx="203">
                  <c:v>95.498852157746754</c:v>
                </c:pt>
                <c:pt idx="204">
                  <c:v>96.025697654847463</c:v>
                </c:pt>
                <c:pt idx="205">
                  <c:v>96.025697654847463</c:v>
                </c:pt>
                <c:pt idx="206">
                  <c:v>96.025697654847463</c:v>
                </c:pt>
                <c:pt idx="207">
                  <c:v>95.848331036509492</c:v>
                </c:pt>
                <c:pt idx="208">
                  <c:v>96.32583683125462</c:v>
                </c:pt>
                <c:pt idx="209">
                  <c:v>96.262912691367376</c:v>
                </c:pt>
                <c:pt idx="210">
                  <c:v>95.090165636157323</c:v>
                </c:pt>
                <c:pt idx="211">
                  <c:v>96.167907065359756</c:v>
                </c:pt>
                <c:pt idx="212">
                  <c:v>96.167907065359756</c:v>
                </c:pt>
                <c:pt idx="213">
                  <c:v>96.167907065359756</c:v>
                </c:pt>
                <c:pt idx="214">
                  <c:v>93.959197134110681</c:v>
                </c:pt>
                <c:pt idx="215">
                  <c:v>95.211272178302821</c:v>
                </c:pt>
                <c:pt idx="216">
                  <c:v>94.50039599916937</c:v>
                </c:pt>
                <c:pt idx="217">
                  <c:v>94.60390257822354</c:v>
                </c:pt>
                <c:pt idx="218">
                  <c:v>95.289617645073491</c:v>
                </c:pt>
                <c:pt idx="219">
                  <c:v>95.289617645073491</c:v>
                </c:pt>
                <c:pt idx="220">
                  <c:v>95.289617645073491</c:v>
                </c:pt>
                <c:pt idx="221">
                  <c:v>97.032355737972225</c:v>
                </c:pt>
                <c:pt idx="222">
                  <c:v>96.606240126719527</c:v>
                </c:pt>
                <c:pt idx="223">
                  <c:v>95.854226169777931</c:v>
                </c:pt>
                <c:pt idx="224">
                  <c:v>96.241425357787406</c:v>
                </c:pt>
                <c:pt idx="225">
                  <c:v>95.222677979626567</c:v>
                </c:pt>
                <c:pt idx="226">
                  <c:v>95.222677979626567</c:v>
                </c:pt>
                <c:pt idx="227">
                  <c:v>95.222677979626567</c:v>
                </c:pt>
                <c:pt idx="228">
                  <c:v>97.332665787807485</c:v>
                </c:pt>
                <c:pt idx="229">
                  <c:v>96.487995714494232</c:v>
                </c:pt>
                <c:pt idx="230">
                  <c:v>98.019406095225861</c:v>
                </c:pt>
                <c:pt idx="231">
                  <c:v>97.271236790415855</c:v>
                </c:pt>
                <c:pt idx="232">
                  <c:v>96.955377258626129</c:v>
                </c:pt>
                <c:pt idx="233">
                  <c:v>96.955377258626129</c:v>
                </c:pt>
                <c:pt idx="234">
                  <c:v>96.955377258626129</c:v>
                </c:pt>
                <c:pt idx="235">
                  <c:v>97.045342118505658</c:v>
                </c:pt>
                <c:pt idx="236">
                  <c:v>97.757628003420692</c:v>
                </c:pt>
                <c:pt idx="237">
                  <c:v>97.191139871007465</c:v>
                </c:pt>
                <c:pt idx="238">
                  <c:v>97.191139871007465</c:v>
                </c:pt>
                <c:pt idx="239">
                  <c:v>97.191139871007465</c:v>
                </c:pt>
                <c:pt idx="240">
                  <c:v>97.191139871007465</c:v>
                </c:pt>
                <c:pt idx="241">
                  <c:v>97.191139871007465</c:v>
                </c:pt>
                <c:pt idx="242">
                  <c:v>97.038379026311759</c:v>
                </c:pt>
                <c:pt idx="243">
                  <c:v>96.788604792828608</c:v>
                </c:pt>
                <c:pt idx="244">
                  <c:v>95.676774114725958</c:v>
                </c:pt>
                <c:pt idx="245">
                  <c:v>95.429520264306845</c:v>
                </c:pt>
                <c:pt idx="246">
                  <c:v>92.741553085674909</c:v>
                </c:pt>
                <c:pt idx="247">
                  <c:v>92.741553085674909</c:v>
                </c:pt>
                <c:pt idx="248">
                  <c:v>92.741553085674909</c:v>
                </c:pt>
                <c:pt idx="249">
                  <c:v>94.815016698605589</c:v>
                </c:pt>
                <c:pt idx="250">
                  <c:v>96.43096670787547</c:v>
                </c:pt>
                <c:pt idx="251">
                  <c:v>96.179740050253699</c:v>
                </c:pt>
                <c:pt idx="252">
                  <c:v>95.766653537891443</c:v>
                </c:pt>
                <c:pt idx="253">
                  <c:v>95.38983491063729</c:v>
                </c:pt>
                <c:pt idx="254">
                  <c:v>95.38983491063729</c:v>
                </c:pt>
                <c:pt idx="255">
                  <c:v>95.38983491063729</c:v>
                </c:pt>
                <c:pt idx="256">
                  <c:v>95.38983491063729</c:v>
                </c:pt>
                <c:pt idx="257">
                  <c:v>97.185287456096034</c:v>
                </c:pt>
                <c:pt idx="258">
                  <c:v>97.585643898066976</c:v>
                </c:pt>
                <c:pt idx="259">
                  <c:v>99.318514050494628</c:v>
                </c:pt>
                <c:pt idx="260">
                  <c:v>99.488319519640442</c:v>
                </c:pt>
                <c:pt idx="261">
                  <c:v>99.488319519640442</c:v>
                </c:pt>
                <c:pt idx="262">
                  <c:v>99.488319519640442</c:v>
                </c:pt>
                <c:pt idx="263">
                  <c:v>98.665521245120317</c:v>
                </c:pt>
                <c:pt idx="264">
                  <c:v>98.470426508619965</c:v>
                </c:pt>
                <c:pt idx="265">
                  <c:v>98.724728887947009</c:v>
                </c:pt>
                <c:pt idx="266">
                  <c:v>97.742249394894301</c:v>
                </c:pt>
                <c:pt idx="267">
                  <c:v>97.911755835540987</c:v>
                </c:pt>
                <c:pt idx="268">
                  <c:v>97.911755835540987</c:v>
                </c:pt>
                <c:pt idx="269">
                  <c:v>97.911755835540987</c:v>
                </c:pt>
                <c:pt idx="270">
                  <c:v>98.190322241654158</c:v>
                </c:pt>
                <c:pt idx="271">
                  <c:v>99.51997382219065</c:v>
                </c:pt>
                <c:pt idx="272">
                  <c:v>99.494727273193121</c:v>
                </c:pt>
                <c:pt idx="273">
                  <c:v>99.144436745647042</c:v>
                </c:pt>
                <c:pt idx="274">
                  <c:v>97.750921221368927</c:v>
                </c:pt>
                <c:pt idx="275">
                  <c:v>97.750921221368927</c:v>
                </c:pt>
                <c:pt idx="276">
                  <c:v>97.750921221368927</c:v>
                </c:pt>
                <c:pt idx="277">
                  <c:v>98.849252898653944</c:v>
                </c:pt>
                <c:pt idx="278">
                  <c:v>98.842033496317939</c:v>
                </c:pt>
                <c:pt idx="279">
                  <c:v>99.308005334668266</c:v>
                </c:pt>
                <c:pt idx="280">
                  <c:v>100.24088881522329</c:v>
                </c:pt>
                <c:pt idx="281">
                  <c:v>99.129784349189947</c:v>
                </c:pt>
                <c:pt idx="282">
                  <c:v>99.129784349189947</c:v>
                </c:pt>
                <c:pt idx="283">
                  <c:v>99.129784349189947</c:v>
                </c:pt>
                <c:pt idx="284">
                  <c:v>98.636472762348234</c:v>
                </c:pt>
                <c:pt idx="285">
                  <c:v>99.423259461902333</c:v>
                </c:pt>
                <c:pt idx="286">
                  <c:v>98.39122667470896</c:v>
                </c:pt>
                <c:pt idx="287">
                  <c:v>99.258110293671464</c:v>
                </c:pt>
                <c:pt idx="288">
                  <c:v>99.988679635390127</c:v>
                </c:pt>
                <c:pt idx="289">
                  <c:v>99.988679635390127</c:v>
                </c:pt>
                <c:pt idx="290">
                  <c:v>99.988679635390127</c:v>
                </c:pt>
                <c:pt idx="291">
                  <c:v>100.64145884897933</c:v>
                </c:pt>
                <c:pt idx="292">
                  <c:v>100.19543648335633</c:v>
                </c:pt>
                <c:pt idx="293">
                  <c:v>100.28360717224109</c:v>
                </c:pt>
                <c:pt idx="294">
                  <c:v>99.616517309050906</c:v>
                </c:pt>
                <c:pt idx="295">
                  <c:v>99.791363544324824</c:v>
                </c:pt>
                <c:pt idx="296">
                  <c:v>99.791363544324824</c:v>
                </c:pt>
                <c:pt idx="297">
                  <c:v>99.791363544324824</c:v>
                </c:pt>
                <c:pt idx="298">
                  <c:v>99.791363544324824</c:v>
                </c:pt>
                <c:pt idx="299">
                  <c:v>99.791363544324824</c:v>
                </c:pt>
                <c:pt idx="300">
                  <c:v>99.732369493283244</c:v>
                </c:pt>
                <c:pt idx="301">
                  <c:v>98.627373752303441</c:v>
                </c:pt>
                <c:pt idx="302">
                  <c:v>99.126324162271501</c:v>
                </c:pt>
                <c:pt idx="303">
                  <c:v>99.126324162271501</c:v>
                </c:pt>
                <c:pt idx="304">
                  <c:v>99.126324162271501</c:v>
                </c:pt>
                <c:pt idx="305">
                  <c:v>100.43777772271841</c:v>
                </c:pt>
                <c:pt idx="306">
                  <c:v>100.55516776780335</c:v>
                </c:pt>
                <c:pt idx="307">
                  <c:v>99.043023366086771</c:v>
                </c:pt>
                <c:pt idx="308">
                  <c:v>99.043023366086771</c:v>
                </c:pt>
                <c:pt idx="309">
                  <c:v>98.379949028456267</c:v>
                </c:pt>
                <c:pt idx="310">
                  <c:v>98.379949028456267</c:v>
                </c:pt>
                <c:pt idx="311">
                  <c:v>98.379949028456267</c:v>
                </c:pt>
                <c:pt idx="312">
                  <c:v>99.585631936927044</c:v>
                </c:pt>
                <c:pt idx="313">
                  <c:v>100.10504443990665</c:v>
                </c:pt>
                <c:pt idx="314">
                  <c:v>100.05843871240022</c:v>
                </c:pt>
                <c:pt idx="315">
                  <c:v>101.01639786852471</c:v>
                </c:pt>
                <c:pt idx="316">
                  <c:v>100.89943500700993</c:v>
                </c:pt>
                <c:pt idx="317">
                  <c:v>100.89943500700993</c:v>
                </c:pt>
                <c:pt idx="318">
                  <c:v>100.89943500700993</c:v>
                </c:pt>
                <c:pt idx="319">
                  <c:v>100.63885302920127</c:v>
                </c:pt>
                <c:pt idx="320">
                  <c:v>100.82292642959104</c:v>
                </c:pt>
                <c:pt idx="321">
                  <c:v>100.92950873035048</c:v>
                </c:pt>
                <c:pt idx="322">
                  <c:v>100.41902436398759</c:v>
                </c:pt>
                <c:pt idx="323">
                  <c:v>100.0063650351955</c:v>
                </c:pt>
                <c:pt idx="324">
                  <c:v>100.0063650351955</c:v>
                </c:pt>
                <c:pt idx="325">
                  <c:v>100.0063650351955</c:v>
                </c:pt>
                <c:pt idx="326">
                  <c:v>101.11917823550957</c:v>
                </c:pt>
                <c:pt idx="327">
                  <c:v>100.67452285731113</c:v>
                </c:pt>
                <c:pt idx="328">
                  <c:v>100.98388919883413</c:v>
                </c:pt>
                <c:pt idx="329">
                  <c:v>100.27822465925686</c:v>
                </c:pt>
                <c:pt idx="330">
                  <c:v>100.45900874615626</c:v>
                </c:pt>
                <c:pt idx="331">
                  <c:v>100.45900874615626</c:v>
                </c:pt>
                <c:pt idx="332">
                  <c:v>100.45900874615626</c:v>
                </c:pt>
                <c:pt idx="333">
                  <c:v>100.36396040179162</c:v>
                </c:pt>
                <c:pt idx="334">
                  <c:v>100.3274789248984</c:v>
                </c:pt>
                <c:pt idx="335">
                  <c:v>100.04002710052552</c:v>
                </c:pt>
                <c:pt idx="336">
                  <c:v>99.670214283822304</c:v>
                </c:pt>
                <c:pt idx="337">
                  <c:v>98.154524258473245</c:v>
                </c:pt>
                <c:pt idx="338">
                  <c:v>98.154524258473245</c:v>
                </c:pt>
                <c:pt idx="339">
                  <c:v>98.154524258473245</c:v>
                </c:pt>
                <c:pt idx="340">
                  <c:v>99.51446315413537</c:v>
                </c:pt>
                <c:pt idx="341">
                  <c:v>99.51446315413537</c:v>
                </c:pt>
                <c:pt idx="342">
                  <c:v>101.2221294759225</c:v>
                </c:pt>
                <c:pt idx="343">
                  <c:v>102.97379570543798</c:v>
                </c:pt>
                <c:pt idx="344">
                  <c:v>103.91338596804481</c:v>
                </c:pt>
                <c:pt idx="345">
                  <c:v>103.91338596804481</c:v>
                </c:pt>
                <c:pt idx="346">
                  <c:v>103.91338596804481</c:v>
                </c:pt>
                <c:pt idx="347">
                  <c:v>106.11171533853856</c:v>
                </c:pt>
                <c:pt idx="348">
                  <c:v>106.39258853593068</c:v>
                </c:pt>
                <c:pt idx="349">
                  <c:v>108.28932630587865</c:v>
                </c:pt>
                <c:pt idx="350">
                  <c:v>109.02100632487978</c:v>
                </c:pt>
                <c:pt idx="351">
                  <c:v>108.44426578678225</c:v>
                </c:pt>
                <c:pt idx="352">
                  <c:v>108.44426578678225</c:v>
                </c:pt>
                <c:pt idx="353">
                  <c:v>108.44426578678225</c:v>
                </c:pt>
                <c:pt idx="354">
                  <c:v>110.67014849755249</c:v>
                </c:pt>
                <c:pt idx="355">
                  <c:v>111.13018248427731</c:v>
                </c:pt>
                <c:pt idx="356">
                  <c:v>109.90638699243097</c:v>
                </c:pt>
                <c:pt idx="357">
                  <c:v>109.50568880360387</c:v>
                </c:pt>
                <c:pt idx="358">
                  <c:v>109.04873053858431</c:v>
                </c:pt>
                <c:pt idx="359">
                  <c:v>109.04873053858431</c:v>
                </c:pt>
                <c:pt idx="360">
                  <c:v>109.04873053858431</c:v>
                </c:pt>
                <c:pt idx="361">
                  <c:v>109.04873053858431</c:v>
                </c:pt>
                <c:pt idx="362">
                  <c:v>111.77510152017526</c:v>
                </c:pt>
                <c:pt idx="363">
                  <c:v>112.3358653927481</c:v>
                </c:pt>
                <c:pt idx="364">
                  <c:v>113.36302828724145</c:v>
                </c:pt>
                <c:pt idx="365">
                  <c:v>113.82182344161278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8B-4654-AE41-E90EC6C430B4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43797</c:v>
                </c:pt>
                <c:pt idx="1">
                  <c:v>43798</c:v>
                </c:pt>
                <c:pt idx="2">
                  <c:v>43799</c:v>
                </c:pt>
                <c:pt idx="3">
                  <c:v>43800</c:v>
                </c:pt>
                <c:pt idx="4">
                  <c:v>43801</c:v>
                </c:pt>
                <c:pt idx="5">
                  <c:v>43802</c:v>
                </c:pt>
                <c:pt idx="6">
                  <c:v>43803</c:v>
                </c:pt>
                <c:pt idx="7">
                  <c:v>43804</c:v>
                </c:pt>
                <c:pt idx="8">
                  <c:v>43805</c:v>
                </c:pt>
                <c:pt idx="9">
                  <c:v>43806</c:v>
                </c:pt>
                <c:pt idx="10">
                  <c:v>43807</c:v>
                </c:pt>
                <c:pt idx="11">
                  <c:v>43808</c:v>
                </c:pt>
                <c:pt idx="12">
                  <c:v>43809</c:v>
                </c:pt>
                <c:pt idx="13">
                  <c:v>43810</c:v>
                </c:pt>
                <c:pt idx="14">
                  <c:v>43811</c:v>
                </c:pt>
                <c:pt idx="15">
                  <c:v>43812</c:v>
                </c:pt>
                <c:pt idx="16">
                  <c:v>43813</c:v>
                </c:pt>
                <c:pt idx="17">
                  <c:v>43814</c:v>
                </c:pt>
                <c:pt idx="18">
                  <c:v>43815</c:v>
                </c:pt>
                <c:pt idx="19">
                  <c:v>43816</c:v>
                </c:pt>
                <c:pt idx="20">
                  <c:v>43817</c:v>
                </c:pt>
                <c:pt idx="21">
                  <c:v>43818</c:v>
                </c:pt>
                <c:pt idx="22">
                  <c:v>43819</c:v>
                </c:pt>
                <c:pt idx="23">
                  <c:v>43820</c:v>
                </c:pt>
                <c:pt idx="24">
                  <c:v>43821</c:v>
                </c:pt>
                <c:pt idx="25">
                  <c:v>43822</c:v>
                </c:pt>
                <c:pt idx="26">
                  <c:v>43823</c:v>
                </c:pt>
                <c:pt idx="27">
                  <c:v>43824</c:v>
                </c:pt>
                <c:pt idx="28">
                  <c:v>43825</c:v>
                </c:pt>
                <c:pt idx="29">
                  <c:v>43826</c:v>
                </c:pt>
                <c:pt idx="30">
                  <c:v>43827</c:v>
                </c:pt>
                <c:pt idx="31">
                  <c:v>43828</c:v>
                </c:pt>
                <c:pt idx="32">
                  <c:v>43829</c:v>
                </c:pt>
                <c:pt idx="33">
                  <c:v>43830</c:v>
                </c:pt>
                <c:pt idx="34">
                  <c:v>43831</c:v>
                </c:pt>
                <c:pt idx="35">
                  <c:v>43832</c:v>
                </c:pt>
                <c:pt idx="36">
                  <c:v>43833</c:v>
                </c:pt>
                <c:pt idx="37">
                  <c:v>43834</c:v>
                </c:pt>
                <c:pt idx="38">
                  <c:v>43835</c:v>
                </c:pt>
                <c:pt idx="39">
                  <c:v>43836</c:v>
                </c:pt>
                <c:pt idx="40">
                  <c:v>43837</c:v>
                </c:pt>
                <c:pt idx="41">
                  <c:v>43838</c:v>
                </c:pt>
                <c:pt idx="42">
                  <c:v>43839</c:v>
                </c:pt>
                <c:pt idx="43">
                  <c:v>43840</c:v>
                </c:pt>
                <c:pt idx="44">
                  <c:v>43841</c:v>
                </c:pt>
                <c:pt idx="45">
                  <c:v>43842</c:v>
                </c:pt>
                <c:pt idx="46">
                  <c:v>43843</c:v>
                </c:pt>
                <c:pt idx="47">
                  <c:v>43844</c:v>
                </c:pt>
                <c:pt idx="48">
                  <c:v>43845</c:v>
                </c:pt>
                <c:pt idx="49">
                  <c:v>43846</c:v>
                </c:pt>
                <c:pt idx="50">
                  <c:v>43847</c:v>
                </c:pt>
                <c:pt idx="51">
                  <c:v>43848</c:v>
                </c:pt>
                <c:pt idx="52">
                  <c:v>43849</c:v>
                </c:pt>
                <c:pt idx="53">
                  <c:v>43850</c:v>
                </c:pt>
                <c:pt idx="54">
                  <c:v>43851</c:v>
                </c:pt>
                <c:pt idx="55">
                  <c:v>43852</c:v>
                </c:pt>
                <c:pt idx="56">
                  <c:v>43853</c:v>
                </c:pt>
                <c:pt idx="57">
                  <c:v>43854</c:v>
                </c:pt>
                <c:pt idx="58">
                  <c:v>43855</c:v>
                </c:pt>
                <c:pt idx="59">
                  <c:v>43856</c:v>
                </c:pt>
                <c:pt idx="60">
                  <c:v>43857</c:v>
                </c:pt>
                <c:pt idx="61">
                  <c:v>43858</c:v>
                </c:pt>
                <c:pt idx="62">
                  <c:v>43859</c:v>
                </c:pt>
                <c:pt idx="63">
                  <c:v>43860</c:v>
                </c:pt>
                <c:pt idx="64">
                  <c:v>43861</c:v>
                </c:pt>
                <c:pt idx="65">
                  <c:v>43862</c:v>
                </c:pt>
                <c:pt idx="66">
                  <c:v>43863</c:v>
                </c:pt>
                <c:pt idx="67">
                  <c:v>43864</c:v>
                </c:pt>
                <c:pt idx="68">
                  <c:v>43865</c:v>
                </c:pt>
                <c:pt idx="69">
                  <c:v>43866</c:v>
                </c:pt>
                <c:pt idx="70">
                  <c:v>43867</c:v>
                </c:pt>
                <c:pt idx="71">
                  <c:v>43868</c:v>
                </c:pt>
                <c:pt idx="72">
                  <c:v>43869</c:v>
                </c:pt>
                <c:pt idx="73">
                  <c:v>43870</c:v>
                </c:pt>
                <c:pt idx="74">
                  <c:v>43871</c:v>
                </c:pt>
                <c:pt idx="75">
                  <c:v>43872</c:v>
                </c:pt>
                <c:pt idx="76">
                  <c:v>43873</c:v>
                </c:pt>
                <c:pt idx="77">
                  <c:v>43874</c:v>
                </c:pt>
                <c:pt idx="78">
                  <c:v>43875</c:v>
                </c:pt>
                <c:pt idx="79">
                  <c:v>43876</c:v>
                </c:pt>
                <c:pt idx="80">
                  <c:v>43877</c:v>
                </c:pt>
                <c:pt idx="81">
                  <c:v>43878</c:v>
                </c:pt>
                <c:pt idx="82">
                  <c:v>43879</c:v>
                </c:pt>
                <c:pt idx="83">
                  <c:v>43880</c:v>
                </c:pt>
                <c:pt idx="84">
                  <c:v>43881</c:v>
                </c:pt>
                <c:pt idx="85">
                  <c:v>43882</c:v>
                </c:pt>
                <c:pt idx="86">
                  <c:v>43883</c:v>
                </c:pt>
                <c:pt idx="87">
                  <c:v>43884</c:v>
                </c:pt>
                <c:pt idx="88">
                  <c:v>43885</c:v>
                </c:pt>
                <c:pt idx="89">
                  <c:v>43886</c:v>
                </c:pt>
                <c:pt idx="90">
                  <c:v>43887</c:v>
                </c:pt>
                <c:pt idx="91">
                  <c:v>43888</c:v>
                </c:pt>
                <c:pt idx="92">
                  <c:v>43889</c:v>
                </c:pt>
                <c:pt idx="93">
                  <c:v>43890</c:v>
                </c:pt>
                <c:pt idx="94">
                  <c:v>43891</c:v>
                </c:pt>
                <c:pt idx="95">
                  <c:v>43892</c:v>
                </c:pt>
                <c:pt idx="96">
                  <c:v>43893</c:v>
                </c:pt>
                <c:pt idx="97">
                  <c:v>43894</c:v>
                </c:pt>
                <c:pt idx="98">
                  <c:v>43895</c:v>
                </c:pt>
                <c:pt idx="99">
                  <c:v>43896</c:v>
                </c:pt>
                <c:pt idx="100">
                  <c:v>43897</c:v>
                </c:pt>
                <c:pt idx="101">
                  <c:v>43898</c:v>
                </c:pt>
                <c:pt idx="102">
                  <c:v>43899</c:v>
                </c:pt>
                <c:pt idx="103">
                  <c:v>43900</c:v>
                </c:pt>
                <c:pt idx="104">
                  <c:v>43901</c:v>
                </c:pt>
                <c:pt idx="105">
                  <c:v>43902</c:v>
                </c:pt>
                <c:pt idx="106">
                  <c:v>43903</c:v>
                </c:pt>
                <c:pt idx="107">
                  <c:v>43904</c:v>
                </c:pt>
                <c:pt idx="108">
                  <c:v>43905</c:v>
                </c:pt>
                <c:pt idx="109">
                  <c:v>43906</c:v>
                </c:pt>
                <c:pt idx="110">
                  <c:v>43907</c:v>
                </c:pt>
                <c:pt idx="111">
                  <c:v>43908</c:v>
                </c:pt>
                <c:pt idx="112">
                  <c:v>43909</c:v>
                </c:pt>
                <c:pt idx="113">
                  <c:v>43910</c:v>
                </c:pt>
                <c:pt idx="114">
                  <c:v>43911</c:v>
                </c:pt>
                <c:pt idx="115">
                  <c:v>43912</c:v>
                </c:pt>
                <c:pt idx="116">
                  <c:v>43913</c:v>
                </c:pt>
                <c:pt idx="117">
                  <c:v>43914</c:v>
                </c:pt>
                <c:pt idx="118">
                  <c:v>43915</c:v>
                </c:pt>
                <c:pt idx="119">
                  <c:v>43916</c:v>
                </c:pt>
                <c:pt idx="120">
                  <c:v>43917</c:v>
                </c:pt>
                <c:pt idx="121">
                  <c:v>43918</c:v>
                </c:pt>
                <c:pt idx="122">
                  <c:v>43919</c:v>
                </c:pt>
                <c:pt idx="123">
                  <c:v>43920</c:v>
                </c:pt>
                <c:pt idx="124">
                  <c:v>43921</c:v>
                </c:pt>
                <c:pt idx="125">
                  <c:v>43922</c:v>
                </c:pt>
                <c:pt idx="126">
                  <c:v>43923</c:v>
                </c:pt>
                <c:pt idx="127">
                  <c:v>43924</c:v>
                </c:pt>
                <c:pt idx="128">
                  <c:v>43925</c:v>
                </c:pt>
                <c:pt idx="129">
                  <c:v>43926</c:v>
                </c:pt>
                <c:pt idx="130">
                  <c:v>43927</c:v>
                </c:pt>
                <c:pt idx="131">
                  <c:v>43928</c:v>
                </c:pt>
                <c:pt idx="132">
                  <c:v>43929</c:v>
                </c:pt>
                <c:pt idx="133">
                  <c:v>43930</c:v>
                </c:pt>
                <c:pt idx="134">
                  <c:v>43931</c:v>
                </c:pt>
                <c:pt idx="135">
                  <c:v>43932</c:v>
                </c:pt>
                <c:pt idx="136">
                  <c:v>43933</c:v>
                </c:pt>
                <c:pt idx="137">
                  <c:v>43934</c:v>
                </c:pt>
                <c:pt idx="138">
                  <c:v>43935</c:v>
                </c:pt>
                <c:pt idx="139">
                  <c:v>43936</c:v>
                </c:pt>
                <c:pt idx="140">
                  <c:v>43937</c:v>
                </c:pt>
                <c:pt idx="141">
                  <c:v>43938</c:v>
                </c:pt>
                <c:pt idx="142">
                  <c:v>43939</c:v>
                </c:pt>
                <c:pt idx="143">
                  <c:v>43940</c:v>
                </c:pt>
                <c:pt idx="144">
                  <c:v>43941</c:v>
                </c:pt>
                <c:pt idx="145">
                  <c:v>43942</c:v>
                </c:pt>
                <c:pt idx="146">
                  <c:v>43943</c:v>
                </c:pt>
                <c:pt idx="147">
                  <c:v>43944</c:v>
                </c:pt>
                <c:pt idx="148">
                  <c:v>43945</c:v>
                </c:pt>
                <c:pt idx="149">
                  <c:v>43946</c:v>
                </c:pt>
                <c:pt idx="150">
                  <c:v>43947</c:v>
                </c:pt>
                <c:pt idx="151">
                  <c:v>43948</c:v>
                </c:pt>
                <c:pt idx="152">
                  <c:v>43949</c:v>
                </c:pt>
                <c:pt idx="153">
                  <c:v>43950</c:v>
                </c:pt>
                <c:pt idx="154">
                  <c:v>43951</c:v>
                </c:pt>
                <c:pt idx="155">
                  <c:v>43952</c:v>
                </c:pt>
                <c:pt idx="156">
                  <c:v>43953</c:v>
                </c:pt>
                <c:pt idx="157">
                  <c:v>43954</c:v>
                </c:pt>
                <c:pt idx="158">
                  <c:v>43955</c:v>
                </c:pt>
                <c:pt idx="159">
                  <c:v>43956</c:v>
                </c:pt>
                <c:pt idx="160">
                  <c:v>43957</c:v>
                </c:pt>
                <c:pt idx="161">
                  <c:v>43958</c:v>
                </c:pt>
                <c:pt idx="162">
                  <c:v>43959</c:v>
                </c:pt>
                <c:pt idx="163">
                  <c:v>43960</c:v>
                </c:pt>
                <c:pt idx="164">
                  <c:v>43961</c:v>
                </c:pt>
                <c:pt idx="165">
                  <c:v>43962</c:v>
                </c:pt>
                <c:pt idx="166">
                  <c:v>43963</c:v>
                </c:pt>
                <c:pt idx="167">
                  <c:v>43964</c:v>
                </c:pt>
                <c:pt idx="168">
                  <c:v>43965</c:v>
                </c:pt>
                <c:pt idx="169">
                  <c:v>43966</c:v>
                </c:pt>
                <c:pt idx="170">
                  <c:v>43967</c:v>
                </c:pt>
                <c:pt idx="171">
                  <c:v>43968</c:v>
                </c:pt>
                <c:pt idx="172">
                  <c:v>43969</c:v>
                </c:pt>
                <c:pt idx="173">
                  <c:v>43970</c:v>
                </c:pt>
                <c:pt idx="174">
                  <c:v>43971</c:v>
                </c:pt>
                <c:pt idx="175">
                  <c:v>43972</c:v>
                </c:pt>
                <c:pt idx="176">
                  <c:v>43973</c:v>
                </c:pt>
                <c:pt idx="177">
                  <c:v>43974</c:v>
                </c:pt>
                <c:pt idx="178">
                  <c:v>43975</c:v>
                </c:pt>
                <c:pt idx="179">
                  <c:v>43976</c:v>
                </c:pt>
                <c:pt idx="180">
                  <c:v>43977</c:v>
                </c:pt>
                <c:pt idx="181">
                  <c:v>43978</c:v>
                </c:pt>
                <c:pt idx="182">
                  <c:v>43979</c:v>
                </c:pt>
                <c:pt idx="183">
                  <c:v>43980</c:v>
                </c:pt>
                <c:pt idx="184">
                  <c:v>43981</c:v>
                </c:pt>
                <c:pt idx="185">
                  <c:v>43982</c:v>
                </c:pt>
                <c:pt idx="186">
                  <c:v>43983</c:v>
                </c:pt>
                <c:pt idx="187">
                  <c:v>43984</c:v>
                </c:pt>
                <c:pt idx="188">
                  <c:v>43985</c:v>
                </c:pt>
                <c:pt idx="189">
                  <c:v>43986</c:v>
                </c:pt>
                <c:pt idx="190">
                  <c:v>43987</c:v>
                </c:pt>
                <c:pt idx="191">
                  <c:v>43988</c:v>
                </c:pt>
                <c:pt idx="192">
                  <c:v>43989</c:v>
                </c:pt>
                <c:pt idx="193">
                  <c:v>43990</c:v>
                </c:pt>
                <c:pt idx="194">
                  <c:v>43991</c:v>
                </c:pt>
                <c:pt idx="195">
                  <c:v>43992</c:v>
                </c:pt>
                <c:pt idx="196">
                  <c:v>43993</c:v>
                </c:pt>
                <c:pt idx="197">
                  <c:v>43994</c:v>
                </c:pt>
                <c:pt idx="198">
                  <c:v>43995</c:v>
                </c:pt>
                <c:pt idx="199">
                  <c:v>43996</c:v>
                </c:pt>
                <c:pt idx="200">
                  <c:v>43997</c:v>
                </c:pt>
                <c:pt idx="201">
                  <c:v>43998</c:v>
                </c:pt>
                <c:pt idx="202">
                  <c:v>43999</c:v>
                </c:pt>
                <c:pt idx="203">
                  <c:v>44000</c:v>
                </c:pt>
                <c:pt idx="204">
                  <c:v>44001</c:v>
                </c:pt>
                <c:pt idx="205">
                  <c:v>44002</c:v>
                </c:pt>
                <c:pt idx="206">
                  <c:v>44003</c:v>
                </c:pt>
                <c:pt idx="207">
                  <c:v>44004</c:v>
                </c:pt>
                <c:pt idx="208">
                  <c:v>44005</c:v>
                </c:pt>
                <c:pt idx="209">
                  <c:v>44006</c:v>
                </c:pt>
                <c:pt idx="210">
                  <c:v>44007</c:v>
                </c:pt>
                <c:pt idx="211">
                  <c:v>44008</c:v>
                </c:pt>
                <c:pt idx="212">
                  <c:v>44009</c:v>
                </c:pt>
                <c:pt idx="213">
                  <c:v>44010</c:v>
                </c:pt>
                <c:pt idx="214">
                  <c:v>44011</c:v>
                </c:pt>
                <c:pt idx="215">
                  <c:v>44012</c:v>
                </c:pt>
                <c:pt idx="216">
                  <c:v>44013</c:v>
                </c:pt>
                <c:pt idx="217">
                  <c:v>44014</c:v>
                </c:pt>
                <c:pt idx="218">
                  <c:v>44015</c:v>
                </c:pt>
                <c:pt idx="219">
                  <c:v>44016</c:v>
                </c:pt>
                <c:pt idx="220">
                  <c:v>44017</c:v>
                </c:pt>
                <c:pt idx="221">
                  <c:v>44018</c:v>
                </c:pt>
                <c:pt idx="222">
                  <c:v>44019</c:v>
                </c:pt>
                <c:pt idx="223">
                  <c:v>44020</c:v>
                </c:pt>
                <c:pt idx="224">
                  <c:v>44021</c:v>
                </c:pt>
                <c:pt idx="225">
                  <c:v>44022</c:v>
                </c:pt>
                <c:pt idx="226">
                  <c:v>44023</c:v>
                </c:pt>
                <c:pt idx="227">
                  <c:v>44024</c:v>
                </c:pt>
                <c:pt idx="228">
                  <c:v>44025</c:v>
                </c:pt>
                <c:pt idx="229">
                  <c:v>44026</c:v>
                </c:pt>
                <c:pt idx="230">
                  <c:v>44027</c:v>
                </c:pt>
                <c:pt idx="231">
                  <c:v>44028</c:v>
                </c:pt>
                <c:pt idx="232">
                  <c:v>44029</c:v>
                </c:pt>
                <c:pt idx="233">
                  <c:v>44030</c:v>
                </c:pt>
                <c:pt idx="234">
                  <c:v>44031</c:v>
                </c:pt>
                <c:pt idx="235">
                  <c:v>44032</c:v>
                </c:pt>
                <c:pt idx="236">
                  <c:v>44033</c:v>
                </c:pt>
                <c:pt idx="237">
                  <c:v>44034</c:v>
                </c:pt>
                <c:pt idx="238">
                  <c:v>44035</c:v>
                </c:pt>
                <c:pt idx="239">
                  <c:v>44036</c:v>
                </c:pt>
                <c:pt idx="240">
                  <c:v>44037</c:v>
                </c:pt>
                <c:pt idx="241">
                  <c:v>44038</c:v>
                </c:pt>
                <c:pt idx="242">
                  <c:v>44039</c:v>
                </c:pt>
                <c:pt idx="243">
                  <c:v>44040</c:v>
                </c:pt>
                <c:pt idx="244">
                  <c:v>44041</c:v>
                </c:pt>
                <c:pt idx="245">
                  <c:v>44042</c:v>
                </c:pt>
                <c:pt idx="246">
                  <c:v>44043</c:v>
                </c:pt>
                <c:pt idx="247">
                  <c:v>44044</c:v>
                </c:pt>
                <c:pt idx="248">
                  <c:v>44045</c:v>
                </c:pt>
                <c:pt idx="249">
                  <c:v>44046</c:v>
                </c:pt>
                <c:pt idx="250">
                  <c:v>44047</c:v>
                </c:pt>
                <c:pt idx="251">
                  <c:v>44048</c:v>
                </c:pt>
                <c:pt idx="252">
                  <c:v>44049</c:v>
                </c:pt>
                <c:pt idx="253">
                  <c:v>44050</c:v>
                </c:pt>
                <c:pt idx="254">
                  <c:v>44051</c:v>
                </c:pt>
                <c:pt idx="255">
                  <c:v>44052</c:v>
                </c:pt>
                <c:pt idx="256">
                  <c:v>44053</c:v>
                </c:pt>
                <c:pt idx="257">
                  <c:v>44054</c:v>
                </c:pt>
                <c:pt idx="258">
                  <c:v>44055</c:v>
                </c:pt>
                <c:pt idx="259">
                  <c:v>44056</c:v>
                </c:pt>
                <c:pt idx="260">
                  <c:v>44057</c:v>
                </c:pt>
                <c:pt idx="261">
                  <c:v>44058</c:v>
                </c:pt>
                <c:pt idx="262">
                  <c:v>44059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44065</c:v>
                </c:pt>
                <c:pt idx="269">
                  <c:v>44066</c:v>
                </c:pt>
                <c:pt idx="270">
                  <c:v>44067</c:v>
                </c:pt>
                <c:pt idx="271">
                  <c:v>44068</c:v>
                </c:pt>
                <c:pt idx="272">
                  <c:v>44069</c:v>
                </c:pt>
                <c:pt idx="273">
                  <c:v>44070</c:v>
                </c:pt>
                <c:pt idx="274">
                  <c:v>44071</c:v>
                </c:pt>
                <c:pt idx="275">
                  <c:v>44072</c:v>
                </c:pt>
                <c:pt idx="276">
                  <c:v>44073</c:v>
                </c:pt>
                <c:pt idx="277">
                  <c:v>44074</c:v>
                </c:pt>
                <c:pt idx="278">
                  <c:v>44075</c:v>
                </c:pt>
                <c:pt idx="279">
                  <c:v>44076</c:v>
                </c:pt>
                <c:pt idx="280">
                  <c:v>44077</c:v>
                </c:pt>
                <c:pt idx="281">
                  <c:v>44078</c:v>
                </c:pt>
                <c:pt idx="282">
                  <c:v>44079</c:v>
                </c:pt>
                <c:pt idx="283">
                  <c:v>44080</c:v>
                </c:pt>
                <c:pt idx="284">
                  <c:v>44081</c:v>
                </c:pt>
                <c:pt idx="285">
                  <c:v>44082</c:v>
                </c:pt>
                <c:pt idx="286">
                  <c:v>44083</c:v>
                </c:pt>
                <c:pt idx="287">
                  <c:v>44084</c:v>
                </c:pt>
                <c:pt idx="288">
                  <c:v>44085</c:v>
                </c:pt>
                <c:pt idx="289">
                  <c:v>44086</c:v>
                </c:pt>
                <c:pt idx="290">
                  <c:v>44087</c:v>
                </c:pt>
                <c:pt idx="291">
                  <c:v>44088</c:v>
                </c:pt>
                <c:pt idx="292">
                  <c:v>44089</c:v>
                </c:pt>
                <c:pt idx="293">
                  <c:v>44090</c:v>
                </c:pt>
                <c:pt idx="294">
                  <c:v>44091</c:v>
                </c:pt>
                <c:pt idx="295">
                  <c:v>44092</c:v>
                </c:pt>
                <c:pt idx="296">
                  <c:v>44093</c:v>
                </c:pt>
                <c:pt idx="297">
                  <c:v>44094</c:v>
                </c:pt>
                <c:pt idx="298">
                  <c:v>44095</c:v>
                </c:pt>
                <c:pt idx="299">
                  <c:v>44096</c:v>
                </c:pt>
                <c:pt idx="300">
                  <c:v>44097</c:v>
                </c:pt>
                <c:pt idx="301">
                  <c:v>44098</c:v>
                </c:pt>
                <c:pt idx="302">
                  <c:v>44099</c:v>
                </c:pt>
                <c:pt idx="303">
                  <c:v>44100</c:v>
                </c:pt>
                <c:pt idx="304">
                  <c:v>44101</c:v>
                </c:pt>
                <c:pt idx="305">
                  <c:v>44102</c:v>
                </c:pt>
                <c:pt idx="306">
                  <c:v>44103</c:v>
                </c:pt>
                <c:pt idx="307">
                  <c:v>44104</c:v>
                </c:pt>
                <c:pt idx="308">
                  <c:v>44105</c:v>
                </c:pt>
                <c:pt idx="309">
                  <c:v>44106</c:v>
                </c:pt>
                <c:pt idx="310">
                  <c:v>44107</c:v>
                </c:pt>
                <c:pt idx="311">
                  <c:v>44108</c:v>
                </c:pt>
                <c:pt idx="312">
                  <c:v>44109</c:v>
                </c:pt>
                <c:pt idx="313">
                  <c:v>44110</c:v>
                </c:pt>
                <c:pt idx="314">
                  <c:v>44111</c:v>
                </c:pt>
                <c:pt idx="315">
                  <c:v>44112</c:v>
                </c:pt>
                <c:pt idx="316">
                  <c:v>44113</c:v>
                </c:pt>
                <c:pt idx="317">
                  <c:v>44114</c:v>
                </c:pt>
                <c:pt idx="318">
                  <c:v>44115</c:v>
                </c:pt>
                <c:pt idx="319">
                  <c:v>44116</c:v>
                </c:pt>
                <c:pt idx="320">
                  <c:v>44117</c:v>
                </c:pt>
                <c:pt idx="321">
                  <c:v>44118</c:v>
                </c:pt>
                <c:pt idx="322">
                  <c:v>44119</c:v>
                </c:pt>
                <c:pt idx="323">
                  <c:v>44120</c:v>
                </c:pt>
                <c:pt idx="324">
                  <c:v>44121</c:v>
                </c:pt>
                <c:pt idx="325">
                  <c:v>44122</c:v>
                </c:pt>
                <c:pt idx="326">
                  <c:v>44123</c:v>
                </c:pt>
                <c:pt idx="327">
                  <c:v>44124</c:v>
                </c:pt>
                <c:pt idx="328">
                  <c:v>44125</c:v>
                </c:pt>
                <c:pt idx="329">
                  <c:v>44126</c:v>
                </c:pt>
                <c:pt idx="330">
                  <c:v>44127</c:v>
                </c:pt>
                <c:pt idx="331">
                  <c:v>44128</c:v>
                </c:pt>
                <c:pt idx="332">
                  <c:v>44129</c:v>
                </c:pt>
                <c:pt idx="333">
                  <c:v>44130</c:v>
                </c:pt>
                <c:pt idx="334">
                  <c:v>44131</c:v>
                </c:pt>
                <c:pt idx="335">
                  <c:v>44132</c:v>
                </c:pt>
                <c:pt idx="336">
                  <c:v>44133</c:v>
                </c:pt>
                <c:pt idx="337">
                  <c:v>44134</c:v>
                </c:pt>
                <c:pt idx="338">
                  <c:v>44135</c:v>
                </c:pt>
                <c:pt idx="339">
                  <c:v>44136</c:v>
                </c:pt>
                <c:pt idx="340">
                  <c:v>44137</c:v>
                </c:pt>
                <c:pt idx="341">
                  <c:v>44138</c:v>
                </c:pt>
                <c:pt idx="342">
                  <c:v>44139</c:v>
                </c:pt>
                <c:pt idx="343">
                  <c:v>44140</c:v>
                </c:pt>
                <c:pt idx="344">
                  <c:v>44141</c:v>
                </c:pt>
                <c:pt idx="345">
                  <c:v>44142</c:v>
                </c:pt>
                <c:pt idx="346">
                  <c:v>44143</c:v>
                </c:pt>
                <c:pt idx="347">
                  <c:v>44144</c:v>
                </c:pt>
                <c:pt idx="348">
                  <c:v>44145</c:v>
                </c:pt>
                <c:pt idx="349">
                  <c:v>44146</c:v>
                </c:pt>
                <c:pt idx="350">
                  <c:v>44147</c:v>
                </c:pt>
                <c:pt idx="351">
                  <c:v>44148</c:v>
                </c:pt>
                <c:pt idx="352">
                  <c:v>44149</c:v>
                </c:pt>
                <c:pt idx="353">
                  <c:v>44150</c:v>
                </c:pt>
                <c:pt idx="354">
                  <c:v>44151</c:v>
                </c:pt>
                <c:pt idx="355">
                  <c:v>44152</c:v>
                </c:pt>
                <c:pt idx="356">
                  <c:v>44153</c:v>
                </c:pt>
                <c:pt idx="357">
                  <c:v>44154</c:v>
                </c:pt>
                <c:pt idx="358">
                  <c:v>44155</c:v>
                </c:pt>
                <c:pt idx="359">
                  <c:v>44156</c:v>
                </c:pt>
                <c:pt idx="360">
                  <c:v>44157</c:v>
                </c:pt>
                <c:pt idx="361">
                  <c:v>44158</c:v>
                </c:pt>
                <c:pt idx="362">
                  <c:v>44159</c:v>
                </c:pt>
                <c:pt idx="363">
                  <c:v>44160</c:v>
                </c:pt>
                <c:pt idx="364">
                  <c:v>44161</c:v>
                </c:pt>
                <c:pt idx="365">
                  <c:v>44162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99.015603728139055</c:v>
                </c:pt>
                <c:pt idx="2">
                  <c:v>99.015603728139055</c:v>
                </c:pt>
                <c:pt idx="3">
                  <c:v>99.015603728139055</c:v>
                </c:pt>
                <c:pt idx="4">
                  <c:v>99.031788192956896</c:v>
                </c:pt>
                <c:pt idx="5">
                  <c:v>98.761412427764924</c:v>
                </c:pt>
                <c:pt idx="6">
                  <c:v>98.68429821304467</c:v>
                </c:pt>
                <c:pt idx="7">
                  <c:v>99.282171383962137</c:v>
                </c:pt>
                <c:pt idx="8">
                  <c:v>99.863860090061777</c:v>
                </c:pt>
                <c:pt idx="9">
                  <c:v>99.863860090061777</c:v>
                </c:pt>
                <c:pt idx="10">
                  <c:v>99.863860090061777</c:v>
                </c:pt>
                <c:pt idx="11">
                  <c:v>100.06854596864019</c:v>
                </c:pt>
                <c:pt idx="12">
                  <c:v>99.915269566541937</c:v>
                </c:pt>
                <c:pt idx="13">
                  <c:v>100.7463894363046</c:v>
                </c:pt>
                <c:pt idx="14">
                  <c:v>101.93451955940174</c:v>
                </c:pt>
                <c:pt idx="15">
                  <c:v>103.47680385380667</c:v>
                </c:pt>
                <c:pt idx="16">
                  <c:v>103.47680385380667</c:v>
                </c:pt>
                <c:pt idx="17">
                  <c:v>103.47680385380667</c:v>
                </c:pt>
                <c:pt idx="18">
                  <c:v>103.57676672474031</c:v>
                </c:pt>
                <c:pt idx="19">
                  <c:v>104.97148678110032</c:v>
                </c:pt>
                <c:pt idx="20">
                  <c:v>105.59696874494234</c:v>
                </c:pt>
                <c:pt idx="21">
                  <c:v>105.35420177267491</c:v>
                </c:pt>
                <c:pt idx="22">
                  <c:v>105.45035653423967</c:v>
                </c:pt>
                <c:pt idx="23">
                  <c:v>105.45035653423967</c:v>
                </c:pt>
                <c:pt idx="24">
                  <c:v>105.45035653423967</c:v>
                </c:pt>
                <c:pt idx="25">
                  <c:v>105.83116747112977</c:v>
                </c:pt>
                <c:pt idx="26">
                  <c:v>105.58649644417787</c:v>
                </c:pt>
                <c:pt idx="27">
                  <c:v>105.59316063557345</c:v>
                </c:pt>
                <c:pt idx="28">
                  <c:v>105.87305667418768</c:v>
                </c:pt>
                <c:pt idx="29">
                  <c:v>106.49473052866078</c:v>
                </c:pt>
                <c:pt idx="30">
                  <c:v>106.49473052866078</c:v>
                </c:pt>
                <c:pt idx="31">
                  <c:v>106.49473052866078</c:v>
                </c:pt>
                <c:pt idx="32">
                  <c:v>106.47664200915851</c:v>
                </c:pt>
                <c:pt idx="33">
                  <c:v>106.11867972848181</c:v>
                </c:pt>
                <c:pt idx="34">
                  <c:v>106.11677567379735</c:v>
                </c:pt>
                <c:pt idx="35">
                  <c:v>107.38963623035254</c:v>
                </c:pt>
                <c:pt idx="36">
                  <c:v>106.99549691067126</c:v>
                </c:pt>
                <c:pt idx="37">
                  <c:v>106.99549691067126</c:v>
                </c:pt>
                <c:pt idx="38">
                  <c:v>106.99549691067126</c:v>
                </c:pt>
                <c:pt idx="39">
                  <c:v>105.91589790458782</c:v>
                </c:pt>
                <c:pt idx="40">
                  <c:v>106.23101895486438</c:v>
                </c:pt>
                <c:pt idx="41">
                  <c:v>105.80831881491638</c:v>
                </c:pt>
                <c:pt idx="42">
                  <c:v>107.51911194889516</c:v>
                </c:pt>
                <c:pt idx="43">
                  <c:v>107.92467559668314</c:v>
                </c:pt>
                <c:pt idx="44">
                  <c:v>107.92467559668314</c:v>
                </c:pt>
                <c:pt idx="45">
                  <c:v>107.92467559668314</c:v>
                </c:pt>
                <c:pt idx="46">
                  <c:v>108.91192795057073</c:v>
                </c:pt>
                <c:pt idx="47">
                  <c:v>108.89859956777957</c:v>
                </c:pt>
                <c:pt idx="48">
                  <c:v>108.33880749055112</c:v>
                </c:pt>
                <c:pt idx="49">
                  <c:v>108.59014270889858</c:v>
                </c:pt>
                <c:pt idx="50">
                  <c:v>109.18135168842048</c:v>
                </c:pt>
                <c:pt idx="51">
                  <c:v>109.18135168842048</c:v>
                </c:pt>
                <c:pt idx="52">
                  <c:v>109.18135168842048</c:v>
                </c:pt>
                <c:pt idx="53">
                  <c:v>109.07186854406459</c:v>
                </c:pt>
                <c:pt idx="54">
                  <c:v>107.27920105865439</c:v>
                </c:pt>
                <c:pt idx="55">
                  <c:v>107.90277896781195</c:v>
                </c:pt>
                <c:pt idx="56">
                  <c:v>106.83555631717743</c:v>
                </c:pt>
                <c:pt idx="57">
                  <c:v>106.56898866135437</c:v>
                </c:pt>
                <c:pt idx="58">
                  <c:v>106.56898866135437</c:v>
                </c:pt>
                <c:pt idx="59">
                  <c:v>106.56898866135437</c:v>
                </c:pt>
                <c:pt idx="60">
                  <c:v>105.00671179276269</c:v>
                </c:pt>
                <c:pt idx="61">
                  <c:v>104.8867563476423</c:v>
                </c:pt>
                <c:pt idx="62">
                  <c:v>104.48595283656546</c:v>
                </c:pt>
                <c:pt idx="63">
                  <c:v>102.13254124658459</c:v>
                </c:pt>
                <c:pt idx="64">
                  <c:v>101.13767267395917</c:v>
                </c:pt>
                <c:pt idx="65">
                  <c:v>101.13767267395917</c:v>
                </c:pt>
                <c:pt idx="66">
                  <c:v>101.13767267395917</c:v>
                </c:pt>
                <c:pt idx="67">
                  <c:v>100.94536315082968</c:v>
                </c:pt>
                <c:pt idx="68">
                  <c:v>103.33209569778845</c:v>
                </c:pt>
                <c:pt idx="69">
                  <c:v>103.71385866202077</c:v>
                </c:pt>
                <c:pt idx="70">
                  <c:v>104.94959015222916</c:v>
                </c:pt>
                <c:pt idx="71">
                  <c:v>103.92711278667923</c:v>
                </c:pt>
                <c:pt idx="72">
                  <c:v>103.92711278667923</c:v>
                </c:pt>
                <c:pt idx="73">
                  <c:v>103.92711278667923</c:v>
                </c:pt>
                <c:pt idx="74">
                  <c:v>103.47870790849112</c:v>
                </c:pt>
                <c:pt idx="75">
                  <c:v>104.66683803158824</c:v>
                </c:pt>
                <c:pt idx="76">
                  <c:v>105.64647416673805</c:v>
                </c:pt>
                <c:pt idx="77">
                  <c:v>105.30088824151026</c:v>
                </c:pt>
                <c:pt idx="78">
                  <c:v>105.32278487038144</c:v>
                </c:pt>
                <c:pt idx="79">
                  <c:v>105.32278487038144</c:v>
                </c:pt>
                <c:pt idx="80">
                  <c:v>105.32278487038144</c:v>
                </c:pt>
                <c:pt idx="81">
                  <c:v>105.48367749121752</c:v>
                </c:pt>
                <c:pt idx="82">
                  <c:v>104.30982777825378</c:v>
                </c:pt>
                <c:pt idx="83">
                  <c:v>105.07430573406066</c:v>
                </c:pt>
                <c:pt idx="84">
                  <c:v>104.2774588486181</c:v>
                </c:pt>
                <c:pt idx="85">
                  <c:v>103.22070849874805</c:v>
                </c:pt>
                <c:pt idx="86">
                  <c:v>103.22070849874805</c:v>
                </c:pt>
                <c:pt idx="87">
                  <c:v>103.22070849874805</c:v>
                </c:pt>
                <c:pt idx="88">
                  <c:v>100.46934947971702</c:v>
                </c:pt>
                <c:pt idx="89">
                  <c:v>100.58549681546852</c:v>
                </c:pt>
                <c:pt idx="90">
                  <c:v>99.325964641704488</c:v>
                </c:pt>
                <c:pt idx="91">
                  <c:v>98.12260208113176</c:v>
                </c:pt>
                <c:pt idx="92">
                  <c:v>95.728253315435197</c:v>
                </c:pt>
                <c:pt idx="93">
                  <c:v>95.728253315435197</c:v>
                </c:pt>
                <c:pt idx="94">
                  <c:v>95.728253315435197</c:v>
                </c:pt>
                <c:pt idx="95">
                  <c:v>96.824036786336478</c:v>
                </c:pt>
                <c:pt idx="96">
                  <c:v>97.851274288597551</c:v>
                </c:pt>
                <c:pt idx="97">
                  <c:v>98.802349603480593</c:v>
                </c:pt>
                <c:pt idx="98">
                  <c:v>98.948009786841055</c:v>
                </c:pt>
                <c:pt idx="99">
                  <c:v>96.35278325193498</c:v>
                </c:pt>
                <c:pt idx="100">
                  <c:v>96.35278325193498</c:v>
                </c:pt>
                <c:pt idx="101">
                  <c:v>96.35278325193498</c:v>
                </c:pt>
                <c:pt idx="102">
                  <c:v>90.244575824217648</c:v>
                </c:pt>
                <c:pt idx="103">
                  <c:v>91.827797294338254</c:v>
                </c:pt>
                <c:pt idx="104">
                  <c:v>90.120812269728347</c:v>
                </c:pt>
                <c:pt idx="105">
                  <c:v>84.076390673940111</c:v>
                </c:pt>
                <c:pt idx="106">
                  <c:v>84.843724711773675</c:v>
                </c:pt>
                <c:pt idx="107">
                  <c:v>84.843724711773675</c:v>
                </c:pt>
                <c:pt idx="108">
                  <c:v>84.843724711773675</c:v>
                </c:pt>
                <c:pt idx="109">
                  <c:v>79.321014099524888</c:v>
                </c:pt>
                <c:pt idx="110">
                  <c:v>78.702196327078468</c:v>
                </c:pt>
                <c:pt idx="111">
                  <c:v>75.001666047848857</c:v>
                </c:pt>
                <c:pt idx="112">
                  <c:v>72.964327535486788</c:v>
                </c:pt>
                <c:pt idx="113">
                  <c:v>76.469692209560236</c:v>
                </c:pt>
                <c:pt idx="114">
                  <c:v>76.469692209560236</c:v>
                </c:pt>
                <c:pt idx="115">
                  <c:v>76.469692209560236</c:v>
                </c:pt>
                <c:pt idx="116">
                  <c:v>72.182713087519858</c:v>
                </c:pt>
                <c:pt idx="117">
                  <c:v>76.320223916830869</c:v>
                </c:pt>
                <c:pt idx="118">
                  <c:v>79.640895286512603</c:v>
                </c:pt>
                <c:pt idx="119">
                  <c:v>81.044183588952663</c:v>
                </c:pt>
                <c:pt idx="120">
                  <c:v>80.212111691847781</c:v>
                </c:pt>
                <c:pt idx="121">
                  <c:v>80.212111691847781</c:v>
                </c:pt>
                <c:pt idx="122">
                  <c:v>80.212111691847781</c:v>
                </c:pt>
                <c:pt idx="123">
                  <c:v>79.210578927826802</c:v>
                </c:pt>
                <c:pt idx="124">
                  <c:v>80.78713620655185</c:v>
                </c:pt>
                <c:pt idx="125">
                  <c:v>78.757413912927575</c:v>
                </c:pt>
                <c:pt idx="126">
                  <c:v>79.830348727615458</c:v>
                </c:pt>
                <c:pt idx="127">
                  <c:v>79.182018107560054</c:v>
                </c:pt>
                <c:pt idx="128">
                  <c:v>79.182018107560054</c:v>
                </c:pt>
                <c:pt idx="129">
                  <c:v>79.182018107560054</c:v>
                </c:pt>
                <c:pt idx="130">
                  <c:v>81.286950561220124</c:v>
                </c:pt>
                <c:pt idx="131">
                  <c:v>83.602281057511973</c:v>
                </c:pt>
                <c:pt idx="132">
                  <c:v>83.192909300355112</c:v>
                </c:pt>
                <c:pt idx="133">
                  <c:v>84.50004284123041</c:v>
                </c:pt>
                <c:pt idx="134">
                  <c:v>84.555260427079475</c:v>
                </c:pt>
                <c:pt idx="135">
                  <c:v>84.555260427079475</c:v>
                </c:pt>
                <c:pt idx="136">
                  <c:v>84.555260427079475</c:v>
                </c:pt>
                <c:pt idx="137">
                  <c:v>84.07734270128239</c:v>
                </c:pt>
                <c:pt idx="138">
                  <c:v>85.328306628966402</c:v>
                </c:pt>
                <c:pt idx="139">
                  <c:v>84.553356372395029</c:v>
                </c:pt>
                <c:pt idx="140">
                  <c:v>84.241091404145152</c:v>
                </c:pt>
                <c:pt idx="141">
                  <c:v>85.807176382105723</c:v>
                </c:pt>
                <c:pt idx="142">
                  <c:v>85.807176382105723</c:v>
                </c:pt>
                <c:pt idx="143">
                  <c:v>85.807176382105723</c:v>
                </c:pt>
                <c:pt idx="144">
                  <c:v>85.618674968345132</c:v>
                </c:pt>
                <c:pt idx="145">
                  <c:v>83.610849303592033</c:v>
                </c:pt>
                <c:pt idx="146">
                  <c:v>84.600957739506313</c:v>
                </c:pt>
                <c:pt idx="147">
                  <c:v>84.902750406991728</c:v>
                </c:pt>
                <c:pt idx="148">
                  <c:v>83.722236502632398</c:v>
                </c:pt>
                <c:pt idx="149">
                  <c:v>83.722236502632398</c:v>
                </c:pt>
                <c:pt idx="150">
                  <c:v>83.722236502632398</c:v>
                </c:pt>
                <c:pt idx="151">
                  <c:v>85.237864031455032</c:v>
                </c:pt>
                <c:pt idx="152">
                  <c:v>85.93950818267507</c:v>
                </c:pt>
                <c:pt idx="153">
                  <c:v>87.554146555089119</c:v>
                </c:pt>
                <c:pt idx="154">
                  <c:v>88.056816991784061</c:v>
                </c:pt>
                <c:pt idx="155">
                  <c:v>87.279010653186006</c:v>
                </c:pt>
                <c:pt idx="156">
                  <c:v>87.279010653186006</c:v>
                </c:pt>
                <c:pt idx="157">
                  <c:v>87.279010653186006</c:v>
                </c:pt>
                <c:pt idx="158">
                  <c:v>84.538123934919469</c:v>
                </c:pt>
                <c:pt idx="159">
                  <c:v>85.276897152486271</c:v>
                </c:pt>
                <c:pt idx="160">
                  <c:v>85.558697245784955</c:v>
                </c:pt>
                <c:pt idx="161">
                  <c:v>85.386380296842177</c:v>
                </c:pt>
                <c:pt idx="162">
                  <c:v>86.791572653966682</c:v>
                </c:pt>
                <c:pt idx="163">
                  <c:v>86.791572653966682</c:v>
                </c:pt>
                <c:pt idx="164">
                  <c:v>86.791572653966682</c:v>
                </c:pt>
                <c:pt idx="165">
                  <c:v>87.196184274412417</c:v>
                </c:pt>
                <c:pt idx="166">
                  <c:v>86.568798255885966</c:v>
                </c:pt>
                <c:pt idx="167">
                  <c:v>86.558325955121489</c:v>
                </c:pt>
                <c:pt idx="168">
                  <c:v>85.765287179047832</c:v>
                </c:pt>
                <c:pt idx="169">
                  <c:v>85.792895971972357</c:v>
                </c:pt>
                <c:pt idx="170">
                  <c:v>85.792895971972357</c:v>
                </c:pt>
                <c:pt idx="171">
                  <c:v>85.792895971972357</c:v>
                </c:pt>
                <c:pt idx="172">
                  <c:v>86.879159169451384</c:v>
                </c:pt>
                <c:pt idx="173">
                  <c:v>88.083473757366349</c:v>
                </c:pt>
                <c:pt idx="174">
                  <c:v>88.681346928283816</c:v>
                </c:pt>
                <c:pt idx="175">
                  <c:v>88.539494854292244</c:v>
                </c:pt>
                <c:pt idx="176">
                  <c:v>86.182275154942488</c:v>
                </c:pt>
                <c:pt idx="177">
                  <c:v>86.182275154942488</c:v>
                </c:pt>
                <c:pt idx="178">
                  <c:v>86.182275154942488</c:v>
                </c:pt>
                <c:pt idx="179">
                  <c:v>86.768723997753241</c:v>
                </c:pt>
                <c:pt idx="180">
                  <c:v>88.219613667304543</c:v>
                </c:pt>
                <c:pt idx="181">
                  <c:v>88.287207608602529</c:v>
                </c:pt>
                <c:pt idx="182">
                  <c:v>88.094898085473034</c:v>
                </c:pt>
                <c:pt idx="183">
                  <c:v>88.571863783927895</c:v>
                </c:pt>
                <c:pt idx="184">
                  <c:v>88.571863783927895</c:v>
                </c:pt>
                <c:pt idx="185">
                  <c:v>88.571863783927895</c:v>
                </c:pt>
                <c:pt idx="186">
                  <c:v>90.583497558049899</c:v>
                </c:pt>
                <c:pt idx="187">
                  <c:v>92.106741305610328</c:v>
                </c:pt>
                <c:pt idx="188">
                  <c:v>94.06220546654103</c:v>
                </c:pt>
                <c:pt idx="189">
                  <c:v>94.136463599234602</c:v>
                </c:pt>
                <c:pt idx="190">
                  <c:v>95.4550214682166</c:v>
                </c:pt>
                <c:pt idx="191">
                  <c:v>95.4550214682166</c:v>
                </c:pt>
                <c:pt idx="192">
                  <c:v>95.4550214682166</c:v>
                </c:pt>
                <c:pt idx="193">
                  <c:v>95.912946619826968</c:v>
                </c:pt>
                <c:pt idx="194">
                  <c:v>96.117632498405399</c:v>
                </c:pt>
                <c:pt idx="195">
                  <c:v>96.393720427650734</c:v>
                </c:pt>
                <c:pt idx="196">
                  <c:v>94.59248469616054</c:v>
                </c:pt>
                <c:pt idx="197">
                  <c:v>93.966050704976311</c:v>
                </c:pt>
                <c:pt idx="198">
                  <c:v>93.966050704976311</c:v>
                </c:pt>
                <c:pt idx="199">
                  <c:v>93.966050704976311</c:v>
                </c:pt>
                <c:pt idx="200">
                  <c:v>91.996306133912242</c:v>
                </c:pt>
                <c:pt idx="201">
                  <c:v>94.238330524852756</c:v>
                </c:pt>
                <c:pt idx="202">
                  <c:v>94.690543512409775</c:v>
                </c:pt>
                <c:pt idx="203">
                  <c:v>94.74385704357438</c:v>
                </c:pt>
                <c:pt idx="204">
                  <c:v>95.332209941069607</c:v>
                </c:pt>
                <c:pt idx="205">
                  <c:v>95.332209941069607</c:v>
                </c:pt>
                <c:pt idx="206">
                  <c:v>95.332209941069607</c:v>
                </c:pt>
                <c:pt idx="207">
                  <c:v>95.220822742029256</c:v>
                </c:pt>
                <c:pt idx="208">
                  <c:v>96.594598196860318</c:v>
                </c:pt>
                <c:pt idx="209">
                  <c:v>96.229971724788044</c:v>
                </c:pt>
                <c:pt idx="210">
                  <c:v>95.625434362475005</c:v>
                </c:pt>
                <c:pt idx="211">
                  <c:v>95.098011214882192</c:v>
                </c:pt>
                <c:pt idx="212">
                  <c:v>95.098011214882192</c:v>
                </c:pt>
                <c:pt idx="213">
                  <c:v>95.098011214882192</c:v>
                </c:pt>
                <c:pt idx="214">
                  <c:v>94.627709707822916</c:v>
                </c:pt>
                <c:pt idx="215">
                  <c:v>94.736240824836599</c:v>
                </c:pt>
                <c:pt idx="216">
                  <c:v>95.305553175487319</c:v>
                </c:pt>
                <c:pt idx="217">
                  <c:v>97.438094422071927</c:v>
                </c:pt>
                <c:pt idx="218">
                  <c:v>98.352992697950413</c:v>
                </c:pt>
                <c:pt idx="219">
                  <c:v>98.352992697950413</c:v>
                </c:pt>
                <c:pt idx="220">
                  <c:v>98.352992697950413</c:v>
                </c:pt>
                <c:pt idx="221">
                  <c:v>100.9624996429899</c:v>
                </c:pt>
                <c:pt idx="222">
                  <c:v>100.20468587857857</c:v>
                </c:pt>
                <c:pt idx="223">
                  <c:v>101.88025400089506</c:v>
                </c:pt>
                <c:pt idx="224">
                  <c:v>102.78944011272019</c:v>
                </c:pt>
                <c:pt idx="225">
                  <c:v>101.79742762212145</c:v>
                </c:pt>
                <c:pt idx="226">
                  <c:v>101.79742762212145</c:v>
                </c:pt>
                <c:pt idx="227">
                  <c:v>101.79742762212145</c:v>
                </c:pt>
                <c:pt idx="228">
                  <c:v>101.99640133664653</c:v>
                </c:pt>
                <c:pt idx="229">
                  <c:v>100.86920096345182</c:v>
                </c:pt>
                <c:pt idx="230">
                  <c:v>101.51372347413833</c:v>
                </c:pt>
                <c:pt idx="231">
                  <c:v>99.575395805367691</c:v>
                </c:pt>
                <c:pt idx="232">
                  <c:v>100.44459676881935</c:v>
                </c:pt>
                <c:pt idx="233">
                  <c:v>100.44459676881935</c:v>
                </c:pt>
                <c:pt idx="234">
                  <c:v>100.44459676881935</c:v>
                </c:pt>
                <c:pt idx="235">
                  <c:v>101.34331057988001</c:v>
                </c:pt>
                <c:pt idx="236">
                  <c:v>103.37684098287319</c:v>
                </c:pt>
                <c:pt idx="237">
                  <c:v>102.60760289035518</c:v>
                </c:pt>
                <c:pt idx="238">
                  <c:v>102.59046639819513</c:v>
                </c:pt>
                <c:pt idx="239">
                  <c:v>100.95964356096326</c:v>
                </c:pt>
                <c:pt idx="240">
                  <c:v>100.95964356096326</c:v>
                </c:pt>
                <c:pt idx="241">
                  <c:v>100.95964356096326</c:v>
                </c:pt>
                <c:pt idx="242">
                  <c:v>102.16586220356267</c:v>
                </c:pt>
                <c:pt idx="243">
                  <c:v>103.01126248345869</c:v>
                </c:pt>
                <c:pt idx="244">
                  <c:v>103.4491950608823</c:v>
                </c:pt>
                <c:pt idx="245">
                  <c:v>103.01507059282758</c:v>
                </c:pt>
                <c:pt idx="246">
                  <c:v>102.71613400736886</c:v>
                </c:pt>
                <c:pt idx="247">
                  <c:v>102.71613400736886</c:v>
                </c:pt>
                <c:pt idx="248">
                  <c:v>102.71613400736886</c:v>
                </c:pt>
                <c:pt idx="249">
                  <c:v>102.61617113643518</c:v>
                </c:pt>
                <c:pt idx="250">
                  <c:v>103.73099515418099</c:v>
                </c:pt>
                <c:pt idx="251">
                  <c:v>105.01147192947398</c:v>
                </c:pt>
                <c:pt idx="252">
                  <c:v>105.34944163596396</c:v>
                </c:pt>
                <c:pt idx="253">
                  <c:v>103.70624244328314</c:v>
                </c:pt>
                <c:pt idx="254">
                  <c:v>103.70624244328314</c:v>
                </c:pt>
                <c:pt idx="255">
                  <c:v>103.70624244328314</c:v>
                </c:pt>
                <c:pt idx="256">
                  <c:v>103.43301059606451</c:v>
                </c:pt>
                <c:pt idx="257">
                  <c:v>103.88807966564819</c:v>
                </c:pt>
                <c:pt idx="258">
                  <c:v>104.14988718476015</c:v>
                </c:pt>
                <c:pt idx="259">
                  <c:v>104.3593332000497</c:v>
                </c:pt>
                <c:pt idx="260">
                  <c:v>104.07182094269767</c:v>
                </c:pt>
                <c:pt idx="261">
                  <c:v>104.07182094269767</c:v>
                </c:pt>
                <c:pt idx="262">
                  <c:v>104.07182094269767</c:v>
                </c:pt>
                <c:pt idx="263">
                  <c:v>104.71919953541087</c:v>
                </c:pt>
                <c:pt idx="264">
                  <c:v>105.19521320652349</c:v>
                </c:pt>
                <c:pt idx="265">
                  <c:v>104.66683803158847</c:v>
                </c:pt>
                <c:pt idx="266">
                  <c:v>102.87036243680937</c:v>
                </c:pt>
                <c:pt idx="267">
                  <c:v>103.94710536086616</c:v>
                </c:pt>
                <c:pt idx="268">
                  <c:v>103.94710536086616</c:v>
                </c:pt>
                <c:pt idx="269">
                  <c:v>103.94710536086616</c:v>
                </c:pt>
                <c:pt idx="270">
                  <c:v>105.50652614743117</c:v>
                </c:pt>
                <c:pt idx="271">
                  <c:v>106.12439189253539</c:v>
                </c:pt>
                <c:pt idx="272">
                  <c:v>106.56422852464347</c:v>
                </c:pt>
                <c:pt idx="273">
                  <c:v>106.36239872809172</c:v>
                </c:pt>
                <c:pt idx="274">
                  <c:v>106.77938670398639</c:v>
                </c:pt>
                <c:pt idx="275">
                  <c:v>106.77938670398639</c:v>
                </c:pt>
                <c:pt idx="276">
                  <c:v>106.77938670398639</c:v>
                </c:pt>
                <c:pt idx="277">
                  <c:v>104.86581174611361</c:v>
                </c:pt>
                <c:pt idx="278">
                  <c:v>106.62896638391481</c:v>
                </c:pt>
                <c:pt idx="279">
                  <c:v>106.5223393215856</c:v>
                </c:pt>
                <c:pt idx="280">
                  <c:v>105.5655518426492</c:v>
                </c:pt>
                <c:pt idx="281">
                  <c:v>104.67540627766859</c:v>
                </c:pt>
                <c:pt idx="282">
                  <c:v>104.67540627766859</c:v>
                </c:pt>
                <c:pt idx="283">
                  <c:v>104.67540627766859</c:v>
                </c:pt>
                <c:pt idx="284">
                  <c:v>104.2051047706093</c:v>
                </c:pt>
                <c:pt idx="285">
                  <c:v>103.53392549434049</c:v>
                </c:pt>
                <c:pt idx="286">
                  <c:v>103.36636868210886</c:v>
                </c:pt>
                <c:pt idx="287">
                  <c:v>103.32447947905094</c:v>
                </c:pt>
                <c:pt idx="288">
                  <c:v>103.94139319681291</c:v>
                </c:pt>
                <c:pt idx="289">
                  <c:v>103.94139319681291</c:v>
                </c:pt>
                <c:pt idx="290">
                  <c:v>103.94139319681291</c:v>
                </c:pt>
                <c:pt idx="291">
                  <c:v>105.12952331991005</c:v>
                </c:pt>
                <c:pt idx="292">
                  <c:v>105.92446615066814</c:v>
                </c:pt>
                <c:pt idx="293">
                  <c:v>106.34050209922059</c:v>
                </c:pt>
                <c:pt idx="294">
                  <c:v>105.37229029217748</c:v>
                </c:pt>
                <c:pt idx="295">
                  <c:v>105.53508696769801</c:v>
                </c:pt>
                <c:pt idx="296">
                  <c:v>105.53508696769801</c:v>
                </c:pt>
                <c:pt idx="297">
                  <c:v>105.53508696769801</c:v>
                </c:pt>
                <c:pt idx="298">
                  <c:v>103.80430125953245</c:v>
                </c:pt>
                <c:pt idx="299">
                  <c:v>103.09218480754795</c:v>
                </c:pt>
                <c:pt idx="300">
                  <c:v>102.5999866716175</c:v>
                </c:pt>
                <c:pt idx="301">
                  <c:v>100.69974009653586</c:v>
                </c:pt>
                <c:pt idx="302">
                  <c:v>100.82921581507848</c:v>
                </c:pt>
                <c:pt idx="303">
                  <c:v>100.82921581507848</c:v>
                </c:pt>
                <c:pt idx="304">
                  <c:v>100.82921581507848</c:v>
                </c:pt>
                <c:pt idx="305">
                  <c:v>101.85550128999735</c:v>
                </c:pt>
                <c:pt idx="306">
                  <c:v>101.75173030969478</c:v>
                </c:pt>
                <c:pt idx="307">
                  <c:v>103.00935842877438</c:v>
                </c:pt>
                <c:pt idx="308">
                  <c:v>103.27878216662413</c:v>
                </c:pt>
                <c:pt idx="309">
                  <c:v>102.98174963584985</c:v>
                </c:pt>
                <c:pt idx="310">
                  <c:v>102.98174963584985</c:v>
                </c:pt>
                <c:pt idx="311">
                  <c:v>102.98174963584985</c:v>
                </c:pt>
                <c:pt idx="312">
                  <c:v>103.9023600757817</c:v>
                </c:pt>
                <c:pt idx="313">
                  <c:v>104.95815839830951</c:v>
                </c:pt>
                <c:pt idx="314">
                  <c:v>105.47510924513784</c:v>
                </c:pt>
                <c:pt idx="315">
                  <c:v>106.38334332962074</c:v>
                </c:pt>
                <c:pt idx="316">
                  <c:v>106.86602119212894</c:v>
                </c:pt>
                <c:pt idx="317">
                  <c:v>106.86602119212894</c:v>
                </c:pt>
                <c:pt idx="318">
                  <c:v>106.86602119212894</c:v>
                </c:pt>
                <c:pt idx="319">
                  <c:v>108.26169327583119</c:v>
                </c:pt>
                <c:pt idx="320">
                  <c:v>108.1902912251643</c:v>
                </c:pt>
                <c:pt idx="321">
                  <c:v>108.10841687373291</c:v>
                </c:pt>
                <c:pt idx="322">
                  <c:v>106.67847180571056</c:v>
                </c:pt>
                <c:pt idx="323">
                  <c:v>107.01548948485831</c:v>
                </c:pt>
                <c:pt idx="324">
                  <c:v>107.01548948485831</c:v>
                </c:pt>
                <c:pt idx="325">
                  <c:v>107.01548948485831</c:v>
                </c:pt>
                <c:pt idx="326">
                  <c:v>107.3201382343704</c:v>
                </c:pt>
                <c:pt idx="327">
                  <c:v>107.95418844429244</c:v>
                </c:pt>
                <c:pt idx="328">
                  <c:v>108.33214329915589</c:v>
                </c:pt>
                <c:pt idx="329">
                  <c:v>108.20171555327101</c:v>
                </c:pt>
                <c:pt idx="330">
                  <c:v>108.193147307191</c:v>
                </c:pt>
                <c:pt idx="331">
                  <c:v>108.193147307191</c:v>
                </c:pt>
                <c:pt idx="332">
                  <c:v>108.193147307191</c:v>
                </c:pt>
                <c:pt idx="333">
                  <c:v>107.64097144870036</c:v>
                </c:pt>
                <c:pt idx="334">
                  <c:v>107.95894858100358</c:v>
                </c:pt>
                <c:pt idx="335">
                  <c:v>106.69846437989733</c:v>
                </c:pt>
                <c:pt idx="336">
                  <c:v>106.63658260265268</c:v>
                </c:pt>
                <c:pt idx="337">
                  <c:v>105.05240910518984</c:v>
                </c:pt>
                <c:pt idx="338">
                  <c:v>105.05240910518984</c:v>
                </c:pt>
                <c:pt idx="339">
                  <c:v>105.05240910518984</c:v>
                </c:pt>
                <c:pt idx="340">
                  <c:v>106.12820000190439</c:v>
                </c:pt>
                <c:pt idx="341">
                  <c:v>106.71084073534627</c:v>
                </c:pt>
                <c:pt idx="342">
                  <c:v>108.0798560534662</c:v>
                </c:pt>
                <c:pt idx="343">
                  <c:v>111.02828473233788</c:v>
                </c:pt>
                <c:pt idx="344">
                  <c:v>111.99268843001207</c:v>
                </c:pt>
                <c:pt idx="345">
                  <c:v>111.99268843001207</c:v>
                </c:pt>
                <c:pt idx="346">
                  <c:v>111.99268843001207</c:v>
                </c:pt>
                <c:pt idx="347">
                  <c:v>113.51688420491473</c:v>
                </c:pt>
                <c:pt idx="348">
                  <c:v>112.33161016384427</c:v>
                </c:pt>
                <c:pt idx="349">
                  <c:v>112.23069526556839</c:v>
                </c:pt>
                <c:pt idx="350">
                  <c:v>112.53915212444939</c:v>
                </c:pt>
                <c:pt idx="351">
                  <c:v>113.13416921334017</c:v>
                </c:pt>
                <c:pt idx="352">
                  <c:v>113.13416921334017</c:v>
                </c:pt>
                <c:pt idx="353">
                  <c:v>113.13416921334017</c:v>
                </c:pt>
                <c:pt idx="354">
                  <c:v>114.53269737906911</c:v>
                </c:pt>
                <c:pt idx="355">
                  <c:v>114.37942097697085</c:v>
                </c:pt>
                <c:pt idx="356">
                  <c:v>114.9620617104127</c:v>
                </c:pt>
                <c:pt idx="357">
                  <c:v>114.28517027009053</c:v>
                </c:pt>
                <c:pt idx="358">
                  <c:v>115.12485838593322</c:v>
                </c:pt>
                <c:pt idx="359">
                  <c:v>115.12485838593322</c:v>
                </c:pt>
                <c:pt idx="360">
                  <c:v>115.12485838593322</c:v>
                </c:pt>
                <c:pt idx="361">
                  <c:v>116.19684117327887</c:v>
                </c:pt>
                <c:pt idx="362">
                  <c:v>116.71760012947608</c:v>
                </c:pt>
                <c:pt idx="363">
                  <c:v>115.98453907596262</c:v>
                </c:pt>
                <c:pt idx="364">
                  <c:v>117.05937794533496</c:v>
                </c:pt>
                <c:pt idx="365">
                  <c:v>117.16790906234866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8B-4654-AE41-E90EC6C430B4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43797</c:v>
                </c:pt>
                <c:pt idx="1">
                  <c:v>43798</c:v>
                </c:pt>
                <c:pt idx="2">
                  <c:v>43799</c:v>
                </c:pt>
                <c:pt idx="3">
                  <c:v>43800</c:v>
                </c:pt>
                <c:pt idx="4">
                  <c:v>43801</c:v>
                </c:pt>
                <c:pt idx="5">
                  <c:v>43802</c:v>
                </c:pt>
                <c:pt idx="6">
                  <c:v>43803</c:v>
                </c:pt>
                <c:pt idx="7">
                  <c:v>43804</c:v>
                </c:pt>
                <c:pt idx="8">
                  <c:v>43805</c:v>
                </c:pt>
                <c:pt idx="9">
                  <c:v>43806</c:v>
                </c:pt>
                <c:pt idx="10">
                  <c:v>43807</c:v>
                </c:pt>
                <c:pt idx="11">
                  <c:v>43808</c:v>
                </c:pt>
                <c:pt idx="12">
                  <c:v>43809</c:v>
                </c:pt>
                <c:pt idx="13">
                  <c:v>43810</c:v>
                </c:pt>
                <c:pt idx="14">
                  <c:v>43811</c:v>
                </c:pt>
                <c:pt idx="15">
                  <c:v>43812</c:v>
                </c:pt>
                <c:pt idx="16">
                  <c:v>43813</c:v>
                </c:pt>
                <c:pt idx="17">
                  <c:v>43814</c:v>
                </c:pt>
                <c:pt idx="18">
                  <c:v>43815</c:v>
                </c:pt>
                <c:pt idx="19">
                  <c:v>43816</c:v>
                </c:pt>
                <c:pt idx="20">
                  <c:v>43817</c:v>
                </c:pt>
                <c:pt idx="21">
                  <c:v>43818</c:v>
                </c:pt>
                <c:pt idx="22">
                  <c:v>43819</c:v>
                </c:pt>
                <c:pt idx="23">
                  <c:v>43820</c:v>
                </c:pt>
                <c:pt idx="24">
                  <c:v>43821</c:v>
                </c:pt>
                <c:pt idx="25">
                  <c:v>43822</c:v>
                </c:pt>
                <c:pt idx="26">
                  <c:v>43823</c:v>
                </c:pt>
                <c:pt idx="27">
                  <c:v>43824</c:v>
                </c:pt>
                <c:pt idx="28">
                  <c:v>43825</c:v>
                </c:pt>
                <c:pt idx="29">
                  <c:v>43826</c:v>
                </c:pt>
                <c:pt idx="30">
                  <c:v>43827</c:v>
                </c:pt>
                <c:pt idx="31">
                  <c:v>43828</c:v>
                </c:pt>
                <c:pt idx="32">
                  <c:v>43829</c:v>
                </c:pt>
                <c:pt idx="33">
                  <c:v>43830</c:v>
                </c:pt>
                <c:pt idx="34">
                  <c:v>43831</c:v>
                </c:pt>
                <c:pt idx="35">
                  <c:v>43832</c:v>
                </c:pt>
                <c:pt idx="36">
                  <c:v>43833</c:v>
                </c:pt>
                <c:pt idx="37">
                  <c:v>43834</c:v>
                </c:pt>
                <c:pt idx="38">
                  <c:v>43835</c:v>
                </c:pt>
                <c:pt idx="39">
                  <c:v>43836</c:v>
                </c:pt>
                <c:pt idx="40">
                  <c:v>43837</c:v>
                </c:pt>
                <c:pt idx="41">
                  <c:v>43838</c:v>
                </c:pt>
                <c:pt idx="42">
                  <c:v>43839</c:v>
                </c:pt>
                <c:pt idx="43">
                  <c:v>43840</c:v>
                </c:pt>
                <c:pt idx="44">
                  <c:v>43841</c:v>
                </c:pt>
                <c:pt idx="45">
                  <c:v>43842</c:v>
                </c:pt>
                <c:pt idx="46">
                  <c:v>43843</c:v>
                </c:pt>
                <c:pt idx="47">
                  <c:v>43844</c:v>
                </c:pt>
                <c:pt idx="48">
                  <c:v>43845</c:v>
                </c:pt>
                <c:pt idx="49">
                  <c:v>43846</c:v>
                </c:pt>
                <c:pt idx="50">
                  <c:v>43847</c:v>
                </c:pt>
                <c:pt idx="51">
                  <c:v>43848</c:v>
                </c:pt>
                <c:pt idx="52">
                  <c:v>43849</c:v>
                </c:pt>
                <c:pt idx="53">
                  <c:v>43850</c:v>
                </c:pt>
                <c:pt idx="54">
                  <c:v>43851</c:v>
                </c:pt>
                <c:pt idx="55">
                  <c:v>43852</c:v>
                </c:pt>
                <c:pt idx="56">
                  <c:v>43853</c:v>
                </c:pt>
                <c:pt idx="57">
                  <c:v>43854</c:v>
                </c:pt>
                <c:pt idx="58">
                  <c:v>43855</c:v>
                </c:pt>
                <c:pt idx="59">
                  <c:v>43856</c:v>
                </c:pt>
                <c:pt idx="60">
                  <c:v>43857</c:v>
                </c:pt>
                <c:pt idx="61">
                  <c:v>43858</c:v>
                </c:pt>
                <c:pt idx="62">
                  <c:v>43859</c:v>
                </c:pt>
                <c:pt idx="63">
                  <c:v>43860</c:v>
                </c:pt>
                <c:pt idx="64">
                  <c:v>43861</c:v>
                </c:pt>
                <c:pt idx="65">
                  <c:v>43862</c:v>
                </c:pt>
                <c:pt idx="66">
                  <c:v>43863</c:v>
                </c:pt>
                <c:pt idx="67">
                  <c:v>43864</c:v>
                </c:pt>
                <c:pt idx="68">
                  <c:v>43865</c:v>
                </c:pt>
                <c:pt idx="69">
                  <c:v>43866</c:v>
                </c:pt>
                <c:pt idx="70">
                  <c:v>43867</c:v>
                </c:pt>
                <c:pt idx="71">
                  <c:v>43868</c:v>
                </c:pt>
                <c:pt idx="72">
                  <c:v>43869</c:v>
                </c:pt>
                <c:pt idx="73">
                  <c:v>43870</c:v>
                </c:pt>
                <c:pt idx="74">
                  <c:v>43871</c:v>
                </c:pt>
                <c:pt idx="75">
                  <c:v>43872</c:v>
                </c:pt>
                <c:pt idx="76">
                  <c:v>43873</c:v>
                </c:pt>
                <c:pt idx="77">
                  <c:v>43874</c:v>
                </c:pt>
                <c:pt idx="78">
                  <c:v>43875</c:v>
                </c:pt>
                <c:pt idx="79">
                  <c:v>43876</c:v>
                </c:pt>
                <c:pt idx="80">
                  <c:v>43877</c:v>
                </c:pt>
                <c:pt idx="81">
                  <c:v>43878</c:v>
                </c:pt>
                <c:pt idx="82">
                  <c:v>43879</c:v>
                </c:pt>
                <c:pt idx="83">
                  <c:v>43880</c:v>
                </c:pt>
                <c:pt idx="84">
                  <c:v>43881</c:v>
                </c:pt>
                <c:pt idx="85">
                  <c:v>43882</c:v>
                </c:pt>
                <c:pt idx="86">
                  <c:v>43883</c:v>
                </c:pt>
                <c:pt idx="87">
                  <c:v>43884</c:v>
                </c:pt>
                <c:pt idx="88">
                  <c:v>43885</c:v>
                </c:pt>
                <c:pt idx="89">
                  <c:v>43886</c:v>
                </c:pt>
                <c:pt idx="90">
                  <c:v>43887</c:v>
                </c:pt>
                <c:pt idx="91">
                  <c:v>43888</c:v>
                </c:pt>
                <c:pt idx="92">
                  <c:v>43889</c:v>
                </c:pt>
                <c:pt idx="93">
                  <c:v>43890</c:v>
                </c:pt>
                <c:pt idx="94">
                  <c:v>43891</c:v>
                </c:pt>
                <c:pt idx="95">
                  <c:v>43892</c:v>
                </c:pt>
                <c:pt idx="96">
                  <c:v>43893</c:v>
                </c:pt>
                <c:pt idx="97">
                  <c:v>43894</c:v>
                </c:pt>
                <c:pt idx="98">
                  <c:v>43895</c:v>
                </c:pt>
                <c:pt idx="99">
                  <c:v>43896</c:v>
                </c:pt>
                <c:pt idx="100">
                  <c:v>43897</c:v>
                </c:pt>
                <c:pt idx="101">
                  <c:v>43898</c:v>
                </c:pt>
                <c:pt idx="102">
                  <c:v>43899</c:v>
                </c:pt>
                <c:pt idx="103">
                  <c:v>43900</c:v>
                </c:pt>
                <c:pt idx="104">
                  <c:v>43901</c:v>
                </c:pt>
                <c:pt idx="105">
                  <c:v>43902</c:v>
                </c:pt>
                <c:pt idx="106">
                  <c:v>43903</c:v>
                </c:pt>
                <c:pt idx="107">
                  <c:v>43904</c:v>
                </c:pt>
                <c:pt idx="108">
                  <c:v>43905</c:v>
                </c:pt>
                <c:pt idx="109">
                  <c:v>43906</c:v>
                </c:pt>
                <c:pt idx="110">
                  <c:v>43907</c:v>
                </c:pt>
                <c:pt idx="111">
                  <c:v>43908</c:v>
                </c:pt>
                <c:pt idx="112">
                  <c:v>43909</c:v>
                </c:pt>
                <c:pt idx="113">
                  <c:v>43910</c:v>
                </c:pt>
                <c:pt idx="114">
                  <c:v>43911</c:v>
                </c:pt>
                <c:pt idx="115">
                  <c:v>43912</c:v>
                </c:pt>
                <c:pt idx="116">
                  <c:v>43913</c:v>
                </c:pt>
                <c:pt idx="117">
                  <c:v>43914</c:v>
                </c:pt>
                <c:pt idx="118">
                  <c:v>43915</c:v>
                </c:pt>
                <c:pt idx="119">
                  <c:v>43916</c:v>
                </c:pt>
                <c:pt idx="120">
                  <c:v>43917</c:v>
                </c:pt>
                <c:pt idx="121">
                  <c:v>43918</c:v>
                </c:pt>
                <c:pt idx="122">
                  <c:v>43919</c:v>
                </c:pt>
                <c:pt idx="123">
                  <c:v>43920</c:v>
                </c:pt>
                <c:pt idx="124">
                  <c:v>43921</c:v>
                </c:pt>
                <c:pt idx="125">
                  <c:v>43922</c:v>
                </c:pt>
                <c:pt idx="126">
                  <c:v>43923</c:v>
                </c:pt>
                <c:pt idx="127">
                  <c:v>43924</c:v>
                </c:pt>
                <c:pt idx="128">
                  <c:v>43925</c:v>
                </c:pt>
                <c:pt idx="129">
                  <c:v>43926</c:v>
                </c:pt>
                <c:pt idx="130">
                  <c:v>43927</c:v>
                </c:pt>
                <c:pt idx="131">
                  <c:v>43928</c:v>
                </c:pt>
                <c:pt idx="132">
                  <c:v>43929</c:v>
                </c:pt>
                <c:pt idx="133">
                  <c:v>43930</c:v>
                </c:pt>
                <c:pt idx="134">
                  <c:v>43931</c:v>
                </c:pt>
                <c:pt idx="135">
                  <c:v>43932</c:v>
                </c:pt>
                <c:pt idx="136">
                  <c:v>43933</c:v>
                </c:pt>
                <c:pt idx="137">
                  <c:v>43934</c:v>
                </c:pt>
                <c:pt idx="138">
                  <c:v>43935</c:v>
                </c:pt>
                <c:pt idx="139">
                  <c:v>43936</c:v>
                </c:pt>
                <c:pt idx="140">
                  <c:v>43937</c:v>
                </c:pt>
                <c:pt idx="141">
                  <c:v>43938</c:v>
                </c:pt>
                <c:pt idx="142">
                  <c:v>43939</c:v>
                </c:pt>
                <c:pt idx="143">
                  <c:v>43940</c:v>
                </c:pt>
                <c:pt idx="144">
                  <c:v>43941</c:v>
                </c:pt>
                <c:pt idx="145">
                  <c:v>43942</c:v>
                </c:pt>
                <c:pt idx="146">
                  <c:v>43943</c:v>
                </c:pt>
                <c:pt idx="147">
                  <c:v>43944</c:v>
                </c:pt>
                <c:pt idx="148">
                  <c:v>43945</c:v>
                </c:pt>
                <c:pt idx="149">
                  <c:v>43946</c:v>
                </c:pt>
                <c:pt idx="150">
                  <c:v>43947</c:v>
                </c:pt>
                <c:pt idx="151">
                  <c:v>43948</c:v>
                </c:pt>
                <c:pt idx="152">
                  <c:v>43949</c:v>
                </c:pt>
                <c:pt idx="153">
                  <c:v>43950</c:v>
                </c:pt>
                <c:pt idx="154">
                  <c:v>43951</c:v>
                </c:pt>
                <c:pt idx="155">
                  <c:v>43952</c:v>
                </c:pt>
                <c:pt idx="156">
                  <c:v>43953</c:v>
                </c:pt>
                <c:pt idx="157">
                  <c:v>43954</c:v>
                </c:pt>
                <c:pt idx="158">
                  <c:v>43955</c:v>
                </c:pt>
                <c:pt idx="159">
                  <c:v>43956</c:v>
                </c:pt>
                <c:pt idx="160">
                  <c:v>43957</c:v>
                </c:pt>
                <c:pt idx="161">
                  <c:v>43958</c:v>
                </c:pt>
                <c:pt idx="162">
                  <c:v>43959</c:v>
                </c:pt>
                <c:pt idx="163">
                  <c:v>43960</c:v>
                </c:pt>
                <c:pt idx="164">
                  <c:v>43961</c:v>
                </c:pt>
                <c:pt idx="165">
                  <c:v>43962</c:v>
                </c:pt>
                <c:pt idx="166">
                  <c:v>43963</c:v>
                </c:pt>
                <c:pt idx="167">
                  <c:v>43964</c:v>
                </c:pt>
                <c:pt idx="168">
                  <c:v>43965</c:v>
                </c:pt>
                <c:pt idx="169">
                  <c:v>43966</c:v>
                </c:pt>
                <c:pt idx="170">
                  <c:v>43967</c:v>
                </c:pt>
                <c:pt idx="171">
                  <c:v>43968</c:v>
                </c:pt>
                <c:pt idx="172">
                  <c:v>43969</c:v>
                </c:pt>
                <c:pt idx="173">
                  <c:v>43970</c:v>
                </c:pt>
                <c:pt idx="174">
                  <c:v>43971</c:v>
                </c:pt>
                <c:pt idx="175">
                  <c:v>43972</c:v>
                </c:pt>
                <c:pt idx="176">
                  <c:v>43973</c:v>
                </c:pt>
                <c:pt idx="177">
                  <c:v>43974</c:v>
                </c:pt>
                <c:pt idx="178">
                  <c:v>43975</c:v>
                </c:pt>
                <c:pt idx="179">
                  <c:v>43976</c:v>
                </c:pt>
                <c:pt idx="180">
                  <c:v>43977</c:v>
                </c:pt>
                <c:pt idx="181">
                  <c:v>43978</c:v>
                </c:pt>
                <c:pt idx="182">
                  <c:v>43979</c:v>
                </c:pt>
                <c:pt idx="183">
                  <c:v>43980</c:v>
                </c:pt>
                <c:pt idx="184">
                  <c:v>43981</c:v>
                </c:pt>
                <c:pt idx="185">
                  <c:v>43982</c:v>
                </c:pt>
                <c:pt idx="186">
                  <c:v>43983</c:v>
                </c:pt>
                <c:pt idx="187">
                  <c:v>43984</c:v>
                </c:pt>
                <c:pt idx="188">
                  <c:v>43985</c:v>
                </c:pt>
                <c:pt idx="189">
                  <c:v>43986</c:v>
                </c:pt>
                <c:pt idx="190">
                  <c:v>43987</c:v>
                </c:pt>
                <c:pt idx="191">
                  <c:v>43988</c:v>
                </c:pt>
                <c:pt idx="192">
                  <c:v>43989</c:v>
                </c:pt>
                <c:pt idx="193">
                  <c:v>43990</c:v>
                </c:pt>
                <c:pt idx="194">
                  <c:v>43991</c:v>
                </c:pt>
                <c:pt idx="195">
                  <c:v>43992</c:v>
                </c:pt>
                <c:pt idx="196">
                  <c:v>43993</c:v>
                </c:pt>
                <c:pt idx="197">
                  <c:v>43994</c:v>
                </c:pt>
                <c:pt idx="198">
                  <c:v>43995</c:v>
                </c:pt>
                <c:pt idx="199">
                  <c:v>43996</c:v>
                </c:pt>
                <c:pt idx="200">
                  <c:v>43997</c:v>
                </c:pt>
                <c:pt idx="201">
                  <c:v>43998</c:v>
                </c:pt>
                <c:pt idx="202">
                  <c:v>43999</c:v>
                </c:pt>
                <c:pt idx="203">
                  <c:v>44000</c:v>
                </c:pt>
                <c:pt idx="204">
                  <c:v>44001</c:v>
                </c:pt>
                <c:pt idx="205">
                  <c:v>44002</c:v>
                </c:pt>
                <c:pt idx="206">
                  <c:v>44003</c:v>
                </c:pt>
                <c:pt idx="207">
                  <c:v>44004</c:v>
                </c:pt>
                <c:pt idx="208">
                  <c:v>44005</c:v>
                </c:pt>
                <c:pt idx="209">
                  <c:v>44006</c:v>
                </c:pt>
                <c:pt idx="210">
                  <c:v>44007</c:v>
                </c:pt>
                <c:pt idx="211">
                  <c:v>44008</c:v>
                </c:pt>
                <c:pt idx="212">
                  <c:v>44009</c:v>
                </c:pt>
                <c:pt idx="213">
                  <c:v>44010</c:v>
                </c:pt>
                <c:pt idx="214">
                  <c:v>44011</c:v>
                </c:pt>
                <c:pt idx="215">
                  <c:v>44012</c:v>
                </c:pt>
                <c:pt idx="216">
                  <c:v>44013</c:v>
                </c:pt>
                <c:pt idx="217">
                  <c:v>44014</c:v>
                </c:pt>
                <c:pt idx="218">
                  <c:v>44015</c:v>
                </c:pt>
                <c:pt idx="219">
                  <c:v>44016</c:v>
                </c:pt>
                <c:pt idx="220">
                  <c:v>44017</c:v>
                </c:pt>
                <c:pt idx="221">
                  <c:v>44018</c:v>
                </c:pt>
                <c:pt idx="222">
                  <c:v>44019</c:v>
                </c:pt>
                <c:pt idx="223">
                  <c:v>44020</c:v>
                </c:pt>
                <c:pt idx="224">
                  <c:v>44021</c:v>
                </c:pt>
                <c:pt idx="225">
                  <c:v>44022</c:v>
                </c:pt>
                <c:pt idx="226">
                  <c:v>44023</c:v>
                </c:pt>
                <c:pt idx="227">
                  <c:v>44024</c:v>
                </c:pt>
                <c:pt idx="228">
                  <c:v>44025</c:v>
                </c:pt>
                <c:pt idx="229">
                  <c:v>44026</c:v>
                </c:pt>
                <c:pt idx="230">
                  <c:v>44027</c:v>
                </c:pt>
                <c:pt idx="231">
                  <c:v>44028</c:v>
                </c:pt>
                <c:pt idx="232">
                  <c:v>44029</c:v>
                </c:pt>
                <c:pt idx="233">
                  <c:v>44030</c:v>
                </c:pt>
                <c:pt idx="234">
                  <c:v>44031</c:v>
                </c:pt>
                <c:pt idx="235">
                  <c:v>44032</c:v>
                </c:pt>
                <c:pt idx="236">
                  <c:v>44033</c:v>
                </c:pt>
                <c:pt idx="237">
                  <c:v>44034</c:v>
                </c:pt>
                <c:pt idx="238">
                  <c:v>44035</c:v>
                </c:pt>
                <c:pt idx="239">
                  <c:v>44036</c:v>
                </c:pt>
                <c:pt idx="240">
                  <c:v>44037</c:v>
                </c:pt>
                <c:pt idx="241">
                  <c:v>44038</c:v>
                </c:pt>
                <c:pt idx="242">
                  <c:v>44039</c:v>
                </c:pt>
                <c:pt idx="243">
                  <c:v>44040</c:v>
                </c:pt>
                <c:pt idx="244">
                  <c:v>44041</c:v>
                </c:pt>
                <c:pt idx="245">
                  <c:v>44042</c:v>
                </c:pt>
                <c:pt idx="246">
                  <c:v>44043</c:v>
                </c:pt>
                <c:pt idx="247">
                  <c:v>44044</c:v>
                </c:pt>
                <c:pt idx="248">
                  <c:v>44045</c:v>
                </c:pt>
                <c:pt idx="249">
                  <c:v>44046</c:v>
                </c:pt>
                <c:pt idx="250">
                  <c:v>44047</c:v>
                </c:pt>
                <c:pt idx="251">
                  <c:v>44048</c:v>
                </c:pt>
                <c:pt idx="252">
                  <c:v>44049</c:v>
                </c:pt>
                <c:pt idx="253">
                  <c:v>44050</c:v>
                </c:pt>
                <c:pt idx="254">
                  <c:v>44051</c:v>
                </c:pt>
                <c:pt idx="255">
                  <c:v>44052</c:v>
                </c:pt>
                <c:pt idx="256">
                  <c:v>44053</c:v>
                </c:pt>
                <c:pt idx="257">
                  <c:v>44054</c:v>
                </c:pt>
                <c:pt idx="258">
                  <c:v>44055</c:v>
                </c:pt>
                <c:pt idx="259">
                  <c:v>44056</c:v>
                </c:pt>
                <c:pt idx="260">
                  <c:v>44057</c:v>
                </c:pt>
                <c:pt idx="261">
                  <c:v>44058</c:v>
                </c:pt>
                <c:pt idx="262">
                  <c:v>44059</c:v>
                </c:pt>
                <c:pt idx="263">
                  <c:v>44060</c:v>
                </c:pt>
                <c:pt idx="264">
                  <c:v>44061</c:v>
                </c:pt>
                <c:pt idx="265">
                  <c:v>44062</c:v>
                </c:pt>
                <c:pt idx="266">
                  <c:v>44063</c:v>
                </c:pt>
                <c:pt idx="267">
                  <c:v>44064</c:v>
                </c:pt>
                <c:pt idx="268">
                  <c:v>44065</c:v>
                </c:pt>
                <c:pt idx="269">
                  <c:v>44066</c:v>
                </c:pt>
                <c:pt idx="270">
                  <c:v>44067</c:v>
                </c:pt>
                <c:pt idx="271">
                  <c:v>44068</c:v>
                </c:pt>
                <c:pt idx="272">
                  <c:v>44069</c:v>
                </c:pt>
                <c:pt idx="273">
                  <c:v>44070</c:v>
                </c:pt>
                <c:pt idx="274">
                  <c:v>44071</c:v>
                </c:pt>
                <c:pt idx="275">
                  <c:v>44072</c:v>
                </c:pt>
                <c:pt idx="276">
                  <c:v>44073</c:v>
                </c:pt>
                <c:pt idx="277">
                  <c:v>44074</c:v>
                </c:pt>
                <c:pt idx="278">
                  <c:v>44075</c:v>
                </c:pt>
                <c:pt idx="279">
                  <c:v>44076</c:v>
                </c:pt>
                <c:pt idx="280">
                  <c:v>44077</c:v>
                </c:pt>
                <c:pt idx="281">
                  <c:v>44078</c:v>
                </c:pt>
                <c:pt idx="282">
                  <c:v>44079</c:v>
                </c:pt>
                <c:pt idx="283">
                  <c:v>44080</c:v>
                </c:pt>
                <c:pt idx="284">
                  <c:v>44081</c:v>
                </c:pt>
                <c:pt idx="285">
                  <c:v>44082</c:v>
                </c:pt>
                <c:pt idx="286">
                  <c:v>44083</c:v>
                </c:pt>
                <c:pt idx="287">
                  <c:v>44084</c:v>
                </c:pt>
                <c:pt idx="288">
                  <c:v>44085</c:v>
                </c:pt>
                <c:pt idx="289">
                  <c:v>44086</c:v>
                </c:pt>
                <c:pt idx="290">
                  <c:v>44087</c:v>
                </c:pt>
                <c:pt idx="291">
                  <c:v>44088</c:v>
                </c:pt>
                <c:pt idx="292">
                  <c:v>44089</c:v>
                </c:pt>
                <c:pt idx="293">
                  <c:v>44090</c:v>
                </c:pt>
                <c:pt idx="294">
                  <c:v>44091</c:v>
                </c:pt>
                <c:pt idx="295">
                  <c:v>44092</c:v>
                </c:pt>
                <c:pt idx="296">
                  <c:v>44093</c:v>
                </c:pt>
                <c:pt idx="297">
                  <c:v>44094</c:v>
                </c:pt>
                <c:pt idx="298">
                  <c:v>44095</c:v>
                </c:pt>
                <c:pt idx="299">
                  <c:v>44096</c:v>
                </c:pt>
                <c:pt idx="300">
                  <c:v>44097</c:v>
                </c:pt>
                <c:pt idx="301">
                  <c:v>44098</c:v>
                </c:pt>
                <c:pt idx="302">
                  <c:v>44099</c:v>
                </c:pt>
                <c:pt idx="303">
                  <c:v>44100</c:v>
                </c:pt>
                <c:pt idx="304">
                  <c:v>44101</c:v>
                </c:pt>
                <c:pt idx="305">
                  <c:v>44102</c:v>
                </c:pt>
                <c:pt idx="306">
                  <c:v>44103</c:v>
                </c:pt>
                <c:pt idx="307">
                  <c:v>44104</c:v>
                </c:pt>
                <c:pt idx="308">
                  <c:v>44105</c:v>
                </c:pt>
                <c:pt idx="309">
                  <c:v>44106</c:v>
                </c:pt>
                <c:pt idx="310">
                  <c:v>44107</c:v>
                </c:pt>
                <c:pt idx="311">
                  <c:v>44108</c:v>
                </c:pt>
                <c:pt idx="312">
                  <c:v>44109</c:v>
                </c:pt>
                <c:pt idx="313">
                  <c:v>44110</c:v>
                </c:pt>
                <c:pt idx="314">
                  <c:v>44111</c:v>
                </c:pt>
                <c:pt idx="315">
                  <c:v>44112</c:v>
                </c:pt>
                <c:pt idx="316">
                  <c:v>44113</c:v>
                </c:pt>
                <c:pt idx="317">
                  <c:v>44114</c:v>
                </c:pt>
                <c:pt idx="318">
                  <c:v>44115</c:v>
                </c:pt>
                <c:pt idx="319">
                  <c:v>44116</c:v>
                </c:pt>
                <c:pt idx="320">
                  <c:v>44117</c:v>
                </c:pt>
                <c:pt idx="321">
                  <c:v>44118</c:v>
                </c:pt>
                <c:pt idx="322">
                  <c:v>44119</c:v>
                </c:pt>
                <c:pt idx="323">
                  <c:v>44120</c:v>
                </c:pt>
                <c:pt idx="324">
                  <c:v>44121</c:v>
                </c:pt>
                <c:pt idx="325">
                  <c:v>44122</c:v>
                </c:pt>
                <c:pt idx="326">
                  <c:v>44123</c:v>
                </c:pt>
                <c:pt idx="327">
                  <c:v>44124</c:v>
                </c:pt>
                <c:pt idx="328">
                  <c:v>44125</c:v>
                </c:pt>
                <c:pt idx="329">
                  <c:v>44126</c:v>
                </c:pt>
                <c:pt idx="330">
                  <c:v>44127</c:v>
                </c:pt>
                <c:pt idx="331">
                  <c:v>44128</c:v>
                </c:pt>
                <c:pt idx="332">
                  <c:v>44129</c:v>
                </c:pt>
                <c:pt idx="333">
                  <c:v>44130</c:v>
                </c:pt>
                <c:pt idx="334">
                  <c:v>44131</c:v>
                </c:pt>
                <c:pt idx="335">
                  <c:v>44132</c:v>
                </c:pt>
                <c:pt idx="336">
                  <c:v>44133</c:v>
                </c:pt>
                <c:pt idx="337">
                  <c:v>44134</c:v>
                </c:pt>
                <c:pt idx="338">
                  <c:v>44135</c:v>
                </c:pt>
                <c:pt idx="339">
                  <c:v>44136</c:v>
                </c:pt>
                <c:pt idx="340">
                  <c:v>44137</c:v>
                </c:pt>
                <c:pt idx="341">
                  <c:v>44138</c:v>
                </c:pt>
                <c:pt idx="342">
                  <c:v>44139</c:v>
                </c:pt>
                <c:pt idx="343">
                  <c:v>44140</c:v>
                </c:pt>
                <c:pt idx="344">
                  <c:v>44141</c:v>
                </c:pt>
                <c:pt idx="345">
                  <c:v>44142</c:v>
                </c:pt>
                <c:pt idx="346">
                  <c:v>44143</c:v>
                </c:pt>
                <c:pt idx="347">
                  <c:v>44144</c:v>
                </c:pt>
                <c:pt idx="348">
                  <c:v>44145</c:v>
                </c:pt>
                <c:pt idx="349">
                  <c:v>44146</c:v>
                </c:pt>
                <c:pt idx="350">
                  <c:v>44147</c:v>
                </c:pt>
                <c:pt idx="351">
                  <c:v>44148</c:v>
                </c:pt>
                <c:pt idx="352">
                  <c:v>44149</c:v>
                </c:pt>
                <c:pt idx="353">
                  <c:v>44150</c:v>
                </c:pt>
                <c:pt idx="354">
                  <c:v>44151</c:v>
                </c:pt>
                <c:pt idx="355">
                  <c:v>44152</c:v>
                </c:pt>
                <c:pt idx="356">
                  <c:v>44153</c:v>
                </c:pt>
                <c:pt idx="357">
                  <c:v>44154</c:v>
                </c:pt>
                <c:pt idx="358">
                  <c:v>44155</c:v>
                </c:pt>
                <c:pt idx="359">
                  <c:v>44156</c:v>
                </c:pt>
                <c:pt idx="360">
                  <c:v>44157</c:v>
                </c:pt>
                <c:pt idx="361">
                  <c:v>44158</c:v>
                </c:pt>
                <c:pt idx="362">
                  <c:v>44159</c:v>
                </c:pt>
                <c:pt idx="363">
                  <c:v>44160</c:v>
                </c:pt>
                <c:pt idx="364">
                  <c:v>44161</c:v>
                </c:pt>
                <c:pt idx="365">
                  <c:v>44162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99.975705092212678</c:v>
                </c:pt>
                <c:pt idx="2">
                  <c:v>99.975705092212678</c:v>
                </c:pt>
                <c:pt idx="3">
                  <c:v>99.975705092212678</c:v>
                </c:pt>
                <c:pt idx="4">
                  <c:v>97.899300306655732</c:v>
                </c:pt>
                <c:pt idx="5">
                  <c:v>97.476298967736369</c:v>
                </c:pt>
                <c:pt idx="6">
                  <c:v>98.799831555306028</c:v>
                </c:pt>
                <c:pt idx="7">
                  <c:v>98.478868829093443</c:v>
                </c:pt>
                <c:pt idx="8">
                  <c:v>99.672288688290962</c:v>
                </c:pt>
                <c:pt idx="9">
                  <c:v>99.672288688290962</c:v>
                </c:pt>
                <c:pt idx="10">
                  <c:v>99.672288688290962</c:v>
                </c:pt>
                <c:pt idx="11">
                  <c:v>99.128082753854812</c:v>
                </c:pt>
                <c:pt idx="12">
                  <c:v>99.117285017060453</c:v>
                </c:pt>
                <c:pt idx="13">
                  <c:v>99.540286355979802</c:v>
                </c:pt>
                <c:pt idx="14">
                  <c:v>100.05047941951369</c:v>
                </c:pt>
                <c:pt idx="15">
                  <c:v>100.71777955340563</c:v>
                </c:pt>
                <c:pt idx="16">
                  <c:v>100.71777955340563</c:v>
                </c:pt>
                <c:pt idx="17">
                  <c:v>100.71777955340563</c:v>
                </c:pt>
                <c:pt idx="18">
                  <c:v>101.8426337839589</c:v>
                </c:pt>
                <c:pt idx="19">
                  <c:v>101.10136915302556</c:v>
                </c:pt>
                <c:pt idx="20">
                  <c:v>100.93184468535398</c:v>
                </c:pt>
                <c:pt idx="21">
                  <c:v>100.93643372349159</c:v>
                </c:pt>
                <c:pt idx="22">
                  <c:v>101.94575217034512</c:v>
                </c:pt>
                <c:pt idx="23">
                  <c:v>101.94575217034512</c:v>
                </c:pt>
                <c:pt idx="24">
                  <c:v>101.94575217034512</c:v>
                </c:pt>
                <c:pt idx="25">
                  <c:v>101.94845160454371</c:v>
                </c:pt>
                <c:pt idx="26">
                  <c:v>101.88717444823567</c:v>
                </c:pt>
                <c:pt idx="27">
                  <c:v>101.88717444823567</c:v>
                </c:pt>
                <c:pt idx="28">
                  <c:v>101.88717444823567</c:v>
                </c:pt>
                <c:pt idx="29">
                  <c:v>102.09988986308471</c:v>
                </c:pt>
                <c:pt idx="30">
                  <c:v>102.09988986308471</c:v>
                </c:pt>
                <c:pt idx="31">
                  <c:v>102.09988986308471</c:v>
                </c:pt>
                <c:pt idx="32">
                  <c:v>101.18748110396062</c:v>
                </c:pt>
                <c:pt idx="33">
                  <c:v>101.09785988856737</c:v>
                </c:pt>
                <c:pt idx="34">
                  <c:v>101.09785988856737</c:v>
                </c:pt>
                <c:pt idx="35">
                  <c:v>102.39601779467024</c:v>
                </c:pt>
                <c:pt idx="36">
                  <c:v>101.85964021941002</c:v>
                </c:pt>
                <c:pt idx="37">
                  <c:v>101.85964021941002</c:v>
                </c:pt>
                <c:pt idx="38">
                  <c:v>101.85964021941002</c:v>
                </c:pt>
                <c:pt idx="39">
                  <c:v>101.2968081890036</c:v>
                </c:pt>
                <c:pt idx="40">
                  <c:v>101.47848011056885</c:v>
                </c:pt>
                <c:pt idx="41">
                  <c:v>101.83777480240144</c:v>
                </c:pt>
                <c:pt idx="42">
                  <c:v>102.4672828575131</c:v>
                </c:pt>
                <c:pt idx="43">
                  <c:v>102.29559884248265</c:v>
                </c:pt>
                <c:pt idx="44">
                  <c:v>102.29559884248265</c:v>
                </c:pt>
                <c:pt idx="45">
                  <c:v>102.29559884248265</c:v>
                </c:pt>
                <c:pt idx="46">
                  <c:v>102.02997451734119</c:v>
                </c:pt>
                <c:pt idx="47">
                  <c:v>101.90040167580878</c:v>
                </c:pt>
                <c:pt idx="48">
                  <c:v>101.74059517125214</c:v>
                </c:pt>
                <c:pt idx="49">
                  <c:v>101.8804258627392</c:v>
                </c:pt>
                <c:pt idx="50">
                  <c:v>102.80147281129878</c:v>
                </c:pt>
                <c:pt idx="51">
                  <c:v>102.80147281129878</c:v>
                </c:pt>
                <c:pt idx="52">
                  <c:v>102.80147281129878</c:v>
                </c:pt>
                <c:pt idx="53">
                  <c:v>102.55231503476874</c:v>
                </c:pt>
                <c:pt idx="54">
                  <c:v>102.28480110568826</c:v>
                </c:pt>
                <c:pt idx="55">
                  <c:v>101.76300047510043</c:v>
                </c:pt>
                <c:pt idx="56">
                  <c:v>100.87380685008424</c:v>
                </c:pt>
                <c:pt idx="57">
                  <c:v>102.01593745950849</c:v>
                </c:pt>
                <c:pt idx="58">
                  <c:v>102.01593745950849</c:v>
                </c:pt>
                <c:pt idx="59">
                  <c:v>102.01593745950849</c:v>
                </c:pt>
                <c:pt idx="60">
                  <c:v>99.280870729495106</c:v>
                </c:pt>
                <c:pt idx="61">
                  <c:v>100.39789660087244</c:v>
                </c:pt>
                <c:pt idx="62">
                  <c:v>100.86057962251112</c:v>
                </c:pt>
                <c:pt idx="63">
                  <c:v>99.630177514792905</c:v>
                </c:pt>
                <c:pt idx="64">
                  <c:v>98.283969679955078</c:v>
                </c:pt>
                <c:pt idx="65">
                  <c:v>98.283969679955078</c:v>
                </c:pt>
                <c:pt idx="66">
                  <c:v>98.283969679955078</c:v>
                </c:pt>
                <c:pt idx="67">
                  <c:v>98.833574482788407</c:v>
                </c:pt>
                <c:pt idx="68">
                  <c:v>100.75044270720858</c:v>
                </c:pt>
                <c:pt idx="69">
                  <c:v>101.98030492808708</c:v>
                </c:pt>
                <c:pt idx="70">
                  <c:v>102.72750831425734</c:v>
                </c:pt>
                <c:pt idx="71">
                  <c:v>102.53773809009631</c:v>
                </c:pt>
                <c:pt idx="72">
                  <c:v>102.53773809009631</c:v>
                </c:pt>
                <c:pt idx="73">
                  <c:v>102.53773809009631</c:v>
                </c:pt>
                <c:pt idx="74">
                  <c:v>102.39439813415107</c:v>
                </c:pt>
                <c:pt idx="75">
                  <c:v>103.27603334341123</c:v>
                </c:pt>
                <c:pt idx="76">
                  <c:v>104.04780158078866</c:v>
                </c:pt>
                <c:pt idx="77">
                  <c:v>103.84021509091694</c:v>
                </c:pt>
                <c:pt idx="78">
                  <c:v>103.68445773765818</c:v>
                </c:pt>
                <c:pt idx="79">
                  <c:v>103.68445773765818</c:v>
                </c:pt>
                <c:pt idx="80">
                  <c:v>103.68445773765818</c:v>
                </c:pt>
                <c:pt idx="81">
                  <c:v>104.01648814408499</c:v>
                </c:pt>
                <c:pt idx="82">
                  <c:v>103.56487280266055</c:v>
                </c:pt>
                <c:pt idx="83">
                  <c:v>104.33799075713729</c:v>
                </c:pt>
                <c:pt idx="84">
                  <c:v>103.19882952533149</c:v>
                </c:pt>
                <c:pt idx="85">
                  <c:v>102.58875739644971</c:v>
                </c:pt>
                <c:pt idx="86">
                  <c:v>102.58875739644971</c:v>
                </c:pt>
                <c:pt idx="87">
                  <c:v>102.58875739644971</c:v>
                </c:pt>
                <c:pt idx="88">
                  <c:v>98.474819677795537</c:v>
                </c:pt>
                <c:pt idx="89">
                  <c:v>96.437556688118178</c:v>
                </c:pt>
                <c:pt idx="90">
                  <c:v>96.577117436185361</c:v>
                </c:pt>
                <c:pt idx="91">
                  <c:v>93.290286355979774</c:v>
                </c:pt>
                <c:pt idx="92">
                  <c:v>89.877391698699938</c:v>
                </c:pt>
                <c:pt idx="93">
                  <c:v>89.877391698699938</c:v>
                </c:pt>
                <c:pt idx="94">
                  <c:v>89.877391698699938</c:v>
                </c:pt>
                <c:pt idx="95">
                  <c:v>90.129518852848435</c:v>
                </c:pt>
                <c:pt idx="96">
                  <c:v>91.024111346261819</c:v>
                </c:pt>
                <c:pt idx="97">
                  <c:v>92.335766423357654</c:v>
                </c:pt>
                <c:pt idx="98">
                  <c:v>90.797628816999946</c:v>
                </c:pt>
                <c:pt idx="99">
                  <c:v>87.247602902431638</c:v>
                </c:pt>
                <c:pt idx="100">
                  <c:v>87.247602902431638</c:v>
                </c:pt>
                <c:pt idx="101">
                  <c:v>87.247602902431638</c:v>
                </c:pt>
                <c:pt idx="102">
                  <c:v>79.878147540275549</c:v>
                </c:pt>
                <c:pt idx="103">
                  <c:v>78.554075065866186</c:v>
                </c:pt>
                <c:pt idx="104">
                  <c:v>78.433680300608984</c:v>
                </c:pt>
                <c:pt idx="105">
                  <c:v>68.706809052822521</c:v>
                </c:pt>
                <c:pt idx="106">
                  <c:v>69.807908262428185</c:v>
                </c:pt>
                <c:pt idx="107">
                  <c:v>69.807908262428185</c:v>
                </c:pt>
                <c:pt idx="108">
                  <c:v>69.807908262428185</c:v>
                </c:pt>
                <c:pt idx="109">
                  <c:v>66.146125772038175</c:v>
                </c:pt>
                <c:pt idx="110">
                  <c:v>68.30918239536993</c:v>
                </c:pt>
                <c:pt idx="111">
                  <c:v>64.403640996847059</c:v>
                </c:pt>
                <c:pt idx="112">
                  <c:v>66.246274780805933</c:v>
                </c:pt>
                <c:pt idx="113">
                  <c:v>68.795080551116484</c:v>
                </c:pt>
                <c:pt idx="114">
                  <c:v>68.795080551116484</c:v>
                </c:pt>
                <c:pt idx="115">
                  <c:v>68.795080551116484</c:v>
                </c:pt>
                <c:pt idx="116">
                  <c:v>67.095516779682981</c:v>
                </c:pt>
                <c:pt idx="117">
                  <c:v>73.292607869390579</c:v>
                </c:pt>
                <c:pt idx="118">
                  <c:v>75.587936768453332</c:v>
                </c:pt>
                <c:pt idx="119">
                  <c:v>76.873947220662558</c:v>
                </c:pt>
                <c:pt idx="120">
                  <c:v>73.658111259879931</c:v>
                </c:pt>
                <c:pt idx="121">
                  <c:v>73.658111259879931</c:v>
                </c:pt>
                <c:pt idx="122">
                  <c:v>73.658111259879931</c:v>
                </c:pt>
                <c:pt idx="123">
                  <c:v>74.656092083099367</c:v>
                </c:pt>
                <c:pt idx="124">
                  <c:v>75.230531680559736</c:v>
                </c:pt>
                <c:pt idx="125">
                  <c:v>72.352934824860696</c:v>
                </c:pt>
                <c:pt idx="126">
                  <c:v>72.574018485725375</c:v>
                </c:pt>
                <c:pt idx="127">
                  <c:v>71.885662765084419</c:v>
                </c:pt>
                <c:pt idx="128">
                  <c:v>71.885662765084419</c:v>
                </c:pt>
                <c:pt idx="129">
                  <c:v>71.885662765084419</c:v>
                </c:pt>
                <c:pt idx="130">
                  <c:v>75.475370362372033</c:v>
                </c:pt>
                <c:pt idx="131">
                  <c:v>77.140921262903291</c:v>
                </c:pt>
                <c:pt idx="132">
                  <c:v>76.968157474193404</c:v>
                </c:pt>
                <c:pt idx="133">
                  <c:v>78.088962553448795</c:v>
                </c:pt>
                <c:pt idx="134">
                  <c:v>78.088962553448795</c:v>
                </c:pt>
                <c:pt idx="135">
                  <c:v>78.088962553448795</c:v>
                </c:pt>
                <c:pt idx="136">
                  <c:v>78.088962553448795</c:v>
                </c:pt>
                <c:pt idx="137">
                  <c:v>78.088962553448795</c:v>
                </c:pt>
                <c:pt idx="138">
                  <c:v>78.7624713859975</c:v>
                </c:pt>
                <c:pt idx="139">
                  <c:v>75.805511164859851</c:v>
                </c:pt>
                <c:pt idx="140">
                  <c:v>75.917537684101418</c:v>
                </c:pt>
                <c:pt idx="141">
                  <c:v>77.967757957932037</c:v>
                </c:pt>
                <c:pt idx="142">
                  <c:v>77.967757957932037</c:v>
                </c:pt>
                <c:pt idx="143">
                  <c:v>77.967757957932037</c:v>
                </c:pt>
                <c:pt idx="144">
                  <c:v>78.540038008033534</c:v>
                </c:pt>
                <c:pt idx="145">
                  <c:v>75.350386558977263</c:v>
                </c:pt>
                <c:pt idx="146">
                  <c:v>76.526260095883913</c:v>
                </c:pt>
                <c:pt idx="147">
                  <c:v>77.000280741156658</c:v>
                </c:pt>
                <c:pt idx="148">
                  <c:v>75.828996242387603</c:v>
                </c:pt>
                <c:pt idx="149">
                  <c:v>75.828996242387603</c:v>
                </c:pt>
                <c:pt idx="150">
                  <c:v>75.828996242387603</c:v>
                </c:pt>
                <c:pt idx="151">
                  <c:v>77.800123094199463</c:v>
                </c:pt>
                <c:pt idx="152">
                  <c:v>79.14903036323588</c:v>
                </c:pt>
                <c:pt idx="153">
                  <c:v>80.877208137174463</c:v>
                </c:pt>
                <c:pt idx="154">
                  <c:v>79.037543730834031</c:v>
                </c:pt>
                <c:pt idx="155">
                  <c:v>79.037543730834031</c:v>
                </c:pt>
                <c:pt idx="156">
                  <c:v>79.037543730834031</c:v>
                </c:pt>
                <c:pt idx="157">
                  <c:v>79.037543730834031</c:v>
                </c:pt>
                <c:pt idx="158">
                  <c:v>76.029024316503282</c:v>
                </c:pt>
                <c:pt idx="159">
                  <c:v>77.633298060726474</c:v>
                </c:pt>
                <c:pt idx="160">
                  <c:v>76.765429965879164</c:v>
                </c:pt>
                <c:pt idx="161">
                  <c:v>77.759901524640441</c:v>
                </c:pt>
                <c:pt idx="162">
                  <c:v>78.502515872673101</c:v>
                </c:pt>
                <c:pt idx="163">
                  <c:v>78.502515872673101</c:v>
                </c:pt>
                <c:pt idx="164">
                  <c:v>78.502515872673101</c:v>
                </c:pt>
                <c:pt idx="165">
                  <c:v>77.844933701896096</c:v>
                </c:pt>
                <c:pt idx="166">
                  <c:v>77.857081155789757</c:v>
                </c:pt>
                <c:pt idx="167">
                  <c:v>75.868947868526774</c:v>
                </c:pt>
                <c:pt idx="168">
                  <c:v>74.510592579795286</c:v>
                </c:pt>
                <c:pt idx="169">
                  <c:v>74.793223340387868</c:v>
                </c:pt>
                <c:pt idx="170">
                  <c:v>74.793223340387868</c:v>
                </c:pt>
                <c:pt idx="171">
                  <c:v>74.793223340387868</c:v>
                </c:pt>
                <c:pt idx="172">
                  <c:v>78.604284541960027</c:v>
                </c:pt>
                <c:pt idx="173">
                  <c:v>78.353237161490966</c:v>
                </c:pt>
                <c:pt idx="174">
                  <c:v>79.427881915950422</c:v>
                </c:pt>
                <c:pt idx="175">
                  <c:v>78.418023582257163</c:v>
                </c:pt>
                <c:pt idx="176">
                  <c:v>78.43125080983026</c:v>
                </c:pt>
                <c:pt idx="177">
                  <c:v>78.43125080983026</c:v>
                </c:pt>
                <c:pt idx="178">
                  <c:v>78.43125080983026</c:v>
                </c:pt>
                <c:pt idx="179">
                  <c:v>80.209638059862669</c:v>
                </c:pt>
                <c:pt idx="180">
                  <c:v>80.961970371010253</c:v>
                </c:pt>
                <c:pt idx="181">
                  <c:v>82.361896946400066</c:v>
                </c:pt>
                <c:pt idx="182">
                  <c:v>83.53318144516912</c:v>
                </c:pt>
                <c:pt idx="183">
                  <c:v>82.338141925452462</c:v>
                </c:pt>
                <c:pt idx="184">
                  <c:v>82.338141925452462</c:v>
                </c:pt>
                <c:pt idx="185">
                  <c:v>82.338141925452462</c:v>
                </c:pt>
                <c:pt idx="186">
                  <c:v>83.086425085302167</c:v>
                </c:pt>
                <c:pt idx="187">
                  <c:v>85.275666220360264</c:v>
                </c:pt>
                <c:pt idx="188">
                  <c:v>88.260430613743424</c:v>
                </c:pt>
                <c:pt idx="189">
                  <c:v>88.046635425214944</c:v>
                </c:pt>
                <c:pt idx="190">
                  <c:v>91.356681639528432</c:v>
                </c:pt>
                <c:pt idx="191">
                  <c:v>91.356681639528432</c:v>
                </c:pt>
                <c:pt idx="192">
                  <c:v>91.356681639528432</c:v>
                </c:pt>
                <c:pt idx="193">
                  <c:v>90.870783483781878</c:v>
                </c:pt>
                <c:pt idx="194">
                  <c:v>89.640381376063658</c:v>
                </c:pt>
                <c:pt idx="195">
                  <c:v>88.911534142443827</c:v>
                </c:pt>
                <c:pt idx="196">
                  <c:v>84.885597978663753</c:v>
                </c:pt>
                <c:pt idx="197">
                  <c:v>85.133136094674626</c:v>
                </c:pt>
                <c:pt idx="198">
                  <c:v>85.133136094674626</c:v>
                </c:pt>
                <c:pt idx="199">
                  <c:v>85.133136094674626</c:v>
                </c:pt>
                <c:pt idx="200">
                  <c:v>84.665054204638793</c:v>
                </c:pt>
                <c:pt idx="201">
                  <c:v>87.533203040642775</c:v>
                </c:pt>
                <c:pt idx="202">
                  <c:v>88.197533796916275</c:v>
                </c:pt>
                <c:pt idx="203">
                  <c:v>87.728912020040696</c:v>
                </c:pt>
                <c:pt idx="204">
                  <c:v>88.247203386170355</c:v>
                </c:pt>
                <c:pt idx="205">
                  <c:v>88.247203386170355</c:v>
                </c:pt>
                <c:pt idx="206">
                  <c:v>88.247203386170355</c:v>
                </c:pt>
                <c:pt idx="207">
                  <c:v>87.507288472336299</c:v>
                </c:pt>
                <c:pt idx="208">
                  <c:v>89.049745173411765</c:v>
                </c:pt>
                <c:pt idx="209">
                  <c:v>86.277156308037945</c:v>
                </c:pt>
                <c:pt idx="210">
                  <c:v>86.892357361897055</c:v>
                </c:pt>
                <c:pt idx="211">
                  <c:v>86.494460761024612</c:v>
                </c:pt>
                <c:pt idx="212">
                  <c:v>86.494460761024612</c:v>
                </c:pt>
                <c:pt idx="213">
                  <c:v>86.494460761024612</c:v>
                </c:pt>
                <c:pt idx="214">
                  <c:v>87.246253185332478</c:v>
                </c:pt>
                <c:pt idx="215">
                  <c:v>87.301591586403617</c:v>
                </c:pt>
                <c:pt idx="216">
                  <c:v>87.149883384442731</c:v>
                </c:pt>
                <c:pt idx="217">
                  <c:v>89.62364488403243</c:v>
                </c:pt>
                <c:pt idx="218">
                  <c:v>88.929620351574428</c:v>
                </c:pt>
                <c:pt idx="219">
                  <c:v>88.929620351574428</c:v>
                </c:pt>
                <c:pt idx="220">
                  <c:v>88.929620351574428</c:v>
                </c:pt>
                <c:pt idx="221">
                  <c:v>90.431855483090871</c:v>
                </c:pt>
                <c:pt idx="222">
                  <c:v>89.663326566751735</c:v>
                </c:pt>
                <c:pt idx="223">
                  <c:v>88.705837256511174</c:v>
                </c:pt>
                <c:pt idx="224">
                  <c:v>88.033138254222052</c:v>
                </c:pt>
                <c:pt idx="225">
                  <c:v>88.979289940828536</c:v>
                </c:pt>
                <c:pt idx="226">
                  <c:v>88.979289940828536</c:v>
                </c:pt>
                <c:pt idx="227">
                  <c:v>88.979289940828536</c:v>
                </c:pt>
                <c:pt idx="228">
                  <c:v>90.431045652831315</c:v>
                </c:pt>
                <c:pt idx="229">
                  <c:v>89.658737528614139</c:v>
                </c:pt>
                <c:pt idx="230">
                  <c:v>91.192556040254104</c:v>
                </c:pt>
                <c:pt idx="231">
                  <c:v>90.845408802315163</c:v>
                </c:pt>
                <c:pt idx="232">
                  <c:v>90.852157387811644</c:v>
                </c:pt>
                <c:pt idx="233">
                  <c:v>90.852157387811644</c:v>
                </c:pt>
                <c:pt idx="234">
                  <c:v>90.852157387811644</c:v>
                </c:pt>
                <c:pt idx="235">
                  <c:v>91.466008724571466</c:v>
                </c:pt>
                <c:pt idx="236">
                  <c:v>91.925182481751946</c:v>
                </c:pt>
                <c:pt idx="237">
                  <c:v>90.991448192458989</c:v>
                </c:pt>
                <c:pt idx="238">
                  <c:v>91.017902647605169</c:v>
                </c:pt>
                <c:pt idx="239">
                  <c:v>89.375296937761959</c:v>
                </c:pt>
                <c:pt idx="240">
                  <c:v>89.375296937761959</c:v>
                </c:pt>
                <c:pt idx="241">
                  <c:v>89.375296937761959</c:v>
                </c:pt>
                <c:pt idx="242">
                  <c:v>89.15799248477532</c:v>
                </c:pt>
                <c:pt idx="243">
                  <c:v>89.177428411005167</c:v>
                </c:pt>
                <c:pt idx="244">
                  <c:v>89.08564764825303</c:v>
                </c:pt>
                <c:pt idx="245">
                  <c:v>86.603247959227843</c:v>
                </c:pt>
                <c:pt idx="246">
                  <c:v>85.688679652744895</c:v>
                </c:pt>
                <c:pt idx="247">
                  <c:v>85.688679652744895</c:v>
                </c:pt>
                <c:pt idx="248">
                  <c:v>85.688679652744895</c:v>
                </c:pt>
                <c:pt idx="249">
                  <c:v>87.685181186023513</c:v>
                </c:pt>
                <c:pt idx="250">
                  <c:v>87.847417181358892</c:v>
                </c:pt>
                <c:pt idx="251">
                  <c:v>88.227767459940495</c:v>
                </c:pt>
                <c:pt idx="252">
                  <c:v>87.472195827754589</c:v>
                </c:pt>
                <c:pt idx="253">
                  <c:v>87.803146460501964</c:v>
                </c:pt>
                <c:pt idx="254">
                  <c:v>87.803146460501964</c:v>
                </c:pt>
                <c:pt idx="255">
                  <c:v>87.803146460501964</c:v>
                </c:pt>
                <c:pt idx="256">
                  <c:v>87.993726514922557</c:v>
                </c:pt>
                <c:pt idx="257">
                  <c:v>89.948386818123012</c:v>
                </c:pt>
                <c:pt idx="258">
                  <c:v>90.786831080205673</c:v>
                </c:pt>
                <c:pt idx="259">
                  <c:v>90.238036107631928</c:v>
                </c:pt>
                <c:pt idx="260">
                  <c:v>89.217649980564161</c:v>
                </c:pt>
                <c:pt idx="261">
                  <c:v>89.217649980564161</c:v>
                </c:pt>
                <c:pt idx="262">
                  <c:v>89.217649980564161</c:v>
                </c:pt>
                <c:pt idx="263">
                  <c:v>89.239245454152893</c:v>
                </c:pt>
                <c:pt idx="264">
                  <c:v>88.801667170561132</c:v>
                </c:pt>
                <c:pt idx="265">
                  <c:v>89.556968859327171</c:v>
                </c:pt>
                <c:pt idx="266">
                  <c:v>88.378935775061635</c:v>
                </c:pt>
                <c:pt idx="267">
                  <c:v>87.994806288601993</c:v>
                </c:pt>
                <c:pt idx="268">
                  <c:v>87.994806288601993</c:v>
                </c:pt>
                <c:pt idx="269">
                  <c:v>87.994806288601993</c:v>
                </c:pt>
                <c:pt idx="270">
                  <c:v>89.938128968168343</c:v>
                </c:pt>
                <c:pt idx="271">
                  <c:v>89.883330453936935</c:v>
                </c:pt>
                <c:pt idx="272">
                  <c:v>90.613527404656068</c:v>
                </c:pt>
                <c:pt idx="273">
                  <c:v>89.919232928778214</c:v>
                </c:pt>
                <c:pt idx="274">
                  <c:v>89.500820627996461</c:v>
                </c:pt>
                <c:pt idx="275">
                  <c:v>89.500820627996461</c:v>
                </c:pt>
                <c:pt idx="276">
                  <c:v>89.500820627996461</c:v>
                </c:pt>
                <c:pt idx="277">
                  <c:v>88.33925409234233</c:v>
                </c:pt>
                <c:pt idx="278">
                  <c:v>88.476115406210937</c:v>
                </c:pt>
                <c:pt idx="279">
                  <c:v>90.10090485034344</c:v>
                </c:pt>
                <c:pt idx="280">
                  <c:v>89.195244676715831</c:v>
                </c:pt>
                <c:pt idx="281">
                  <c:v>88.017481535870161</c:v>
                </c:pt>
                <c:pt idx="282">
                  <c:v>88.017481535870161</c:v>
                </c:pt>
                <c:pt idx="283">
                  <c:v>88.017481535870161</c:v>
                </c:pt>
                <c:pt idx="284">
                  <c:v>89.461138945277142</c:v>
                </c:pt>
                <c:pt idx="285">
                  <c:v>88.200503174534674</c:v>
                </c:pt>
                <c:pt idx="286">
                  <c:v>89.751598065045627</c:v>
                </c:pt>
                <c:pt idx="287">
                  <c:v>89.426046300695432</c:v>
                </c:pt>
                <c:pt idx="288">
                  <c:v>89.508109100332632</c:v>
                </c:pt>
                <c:pt idx="289">
                  <c:v>89.508109100332632</c:v>
                </c:pt>
                <c:pt idx="290">
                  <c:v>89.508109100332632</c:v>
                </c:pt>
                <c:pt idx="291">
                  <c:v>89.53456355547884</c:v>
                </c:pt>
                <c:pt idx="292">
                  <c:v>89.952166026001024</c:v>
                </c:pt>
                <c:pt idx="293">
                  <c:v>90.129788796268372</c:v>
                </c:pt>
                <c:pt idx="294">
                  <c:v>89.528624800241943</c:v>
                </c:pt>
                <c:pt idx="295">
                  <c:v>88.641050835744892</c:v>
                </c:pt>
                <c:pt idx="296">
                  <c:v>88.641050835744892</c:v>
                </c:pt>
                <c:pt idx="297">
                  <c:v>88.641050835744892</c:v>
                </c:pt>
                <c:pt idx="298">
                  <c:v>85.327765300393096</c:v>
                </c:pt>
                <c:pt idx="299">
                  <c:v>85.413607307908322</c:v>
                </c:pt>
                <c:pt idx="300">
                  <c:v>85.84497689284332</c:v>
                </c:pt>
                <c:pt idx="301">
                  <c:v>85.292402712391535</c:v>
                </c:pt>
                <c:pt idx="302">
                  <c:v>84.682870470349471</c:v>
                </c:pt>
                <c:pt idx="303">
                  <c:v>84.682870470349471</c:v>
                </c:pt>
                <c:pt idx="304">
                  <c:v>84.682870470349471</c:v>
                </c:pt>
                <c:pt idx="305">
                  <c:v>87.007893145596739</c:v>
                </c:pt>
                <c:pt idx="306">
                  <c:v>86.767913445341918</c:v>
                </c:pt>
                <c:pt idx="307">
                  <c:v>86.209400509653236</c:v>
                </c:pt>
                <c:pt idx="308">
                  <c:v>86.222357793806466</c:v>
                </c:pt>
                <c:pt idx="309">
                  <c:v>86.137055673130959</c:v>
                </c:pt>
                <c:pt idx="310">
                  <c:v>86.137055673130959</c:v>
                </c:pt>
                <c:pt idx="311">
                  <c:v>86.137055673130959</c:v>
                </c:pt>
                <c:pt idx="312">
                  <c:v>86.927719949898545</c:v>
                </c:pt>
                <c:pt idx="313">
                  <c:v>87.280805943074384</c:v>
                </c:pt>
                <c:pt idx="314">
                  <c:v>87.284315207532543</c:v>
                </c:pt>
                <c:pt idx="315">
                  <c:v>87.887098864078141</c:v>
                </c:pt>
                <c:pt idx="316">
                  <c:v>88.355720640953706</c:v>
                </c:pt>
                <c:pt idx="317">
                  <c:v>88.355720640953706</c:v>
                </c:pt>
                <c:pt idx="318">
                  <c:v>88.355720640953706</c:v>
                </c:pt>
                <c:pt idx="319">
                  <c:v>89.030579190601699</c:v>
                </c:pt>
                <c:pt idx="320">
                  <c:v>88.519576296808239</c:v>
                </c:pt>
                <c:pt idx="321">
                  <c:v>88.360039735671464</c:v>
                </c:pt>
                <c:pt idx="322">
                  <c:v>86.184565715026181</c:v>
                </c:pt>
                <c:pt idx="323">
                  <c:v>87.60932708504302</c:v>
                </c:pt>
                <c:pt idx="324">
                  <c:v>87.60932708504302</c:v>
                </c:pt>
                <c:pt idx="325">
                  <c:v>87.60932708504302</c:v>
                </c:pt>
                <c:pt idx="326">
                  <c:v>87.529423832764707</c:v>
                </c:pt>
                <c:pt idx="327">
                  <c:v>87.134226666090839</c:v>
                </c:pt>
                <c:pt idx="328">
                  <c:v>85.860903554615007</c:v>
                </c:pt>
                <c:pt idx="329">
                  <c:v>85.610126117565812</c:v>
                </c:pt>
                <c:pt idx="330">
                  <c:v>86.351120805079319</c:v>
                </c:pt>
                <c:pt idx="331">
                  <c:v>86.351120805079319</c:v>
                </c:pt>
                <c:pt idx="332">
                  <c:v>86.351120805079319</c:v>
                </c:pt>
                <c:pt idx="333">
                  <c:v>83.824180451777366</c:v>
                </c:pt>
                <c:pt idx="334">
                  <c:v>82.888826501965241</c:v>
                </c:pt>
                <c:pt idx="335">
                  <c:v>79.998812248952675</c:v>
                </c:pt>
                <c:pt idx="336">
                  <c:v>79.904062108582096</c:v>
                </c:pt>
                <c:pt idx="337">
                  <c:v>79.85493240616772</c:v>
                </c:pt>
                <c:pt idx="338">
                  <c:v>79.85493240616772</c:v>
                </c:pt>
                <c:pt idx="339">
                  <c:v>79.85493240616772</c:v>
                </c:pt>
                <c:pt idx="340">
                  <c:v>81.510495400164174</c:v>
                </c:pt>
                <c:pt idx="341">
                  <c:v>83.647907398609291</c:v>
                </c:pt>
                <c:pt idx="342">
                  <c:v>85.331004621431404</c:v>
                </c:pt>
                <c:pt idx="343">
                  <c:v>86.801926316244163</c:v>
                </c:pt>
                <c:pt idx="344">
                  <c:v>86.491221439986234</c:v>
                </c:pt>
                <c:pt idx="345">
                  <c:v>86.491221439986234</c:v>
                </c:pt>
                <c:pt idx="346">
                  <c:v>86.491221439986234</c:v>
                </c:pt>
                <c:pt idx="347">
                  <c:v>91.99428799723583</c:v>
                </c:pt>
                <c:pt idx="348">
                  <c:v>92.931261607567123</c:v>
                </c:pt>
                <c:pt idx="349">
                  <c:v>93.597481967779643</c:v>
                </c:pt>
                <c:pt idx="350">
                  <c:v>92.542003196130167</c:v>
                </c:pt>
                <c:pt idx="351">
                  <c:v>92.646471299615683</c:v>
                </c:pt>
                <c:pt idx="352">
                  <c:v>92.646471299615683</c:v>
                </c:pt>
                <c:pt idx="353">
                  <c:v>92.646471299615683</c:v>
                </c:pt>
                <c:pt idx="354">
                  <c:v>93.568058135014979</c:v>
                </c:pt>
                <c:pt idx="355">
                  <c:v>93.629335291323017</c:v>
                </c:pt>
                <c:pt idx="356">
                  <c:v>93.998887833110274</c:v>
                </c:pt>
                <c:pt idx="357">
                  <c:v>93.1836587051355</c:v>
                </c:pt>
                <c:pt idx="358">
                  <c:v>93.605580270375441</c:v>
                </c:pt>
                <c:pt idx="359">
                  <c:v>93.605580270375441</c:v>
                </c:pt>
                <c:pt idx="360">
                  <c:v>93.605580270375441</c:v>
                </c:pt>
                <c:pt idx="361">
                  <c:v>93.482486070919649</c:v>
                </c:pt>
                <c:pt idx="362">
                  <c:v>94.695611799766894</c:v>
                </c:pt>
                <c:pt idx="363">
                  <c:v>94.801429620351712</c:v>
                </c:pt>
                <c:pt idx="364">
                  <c:v>94.775515052045236</c:v>
                </c:pt>
                <c:pt idx="365">
                  <c:v>95.230369714507987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8B-4654-AE41-E90EC6C430B4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C78B-4654-AE41-E90EC6C430B4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200</c:v>
                </c:pt>
                <c:pt idx="330">
                  <c:v>-100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8B-4654-AE41-E90EC6C430B4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99.553015529920359</c:v>
                </c:pt>
                <c:pt idx="4">
                  <c:v>99.037896764795718</c:v>
                </c:pt>
                <c:pt idx="5">
                  <c:v>98.237318798017057</c:v>
                </c:pt>
                <c:pt idx="6">
                  <c:v>98.781218429152077</c:v>
                </c:pt>
                <c:pt idx="7">
                  <c:v>98.540986302657231</c:v>
                </c:pt>
                <c:pt idx="8">
                  <c:v>98.540986302657231</c:v>
                </c:pt>
                <c:pt idx="9">
                  <c:v>98.540986302657231</c:v>
                </c:pt>
                <c:pt idx="10">
                  <c:v>99.174752719498144</c:v>
                </c:pt>
                <c:pt idx="11">
                  <c:v>99.155369687287063</c:v>
                </c:pt>
                <c:pt idx="12">
                  <c:v>99.140685571975638</c:v>
                </c:pt>
                <c:pt idx="13">
                  <c:v>99.279890985127892</c:v>
                </c:pt>
                <c:pt idx="14">
                  <c:v>99.356248384747275</c:v>
                </c:pt>
                <c:pt idx="15">
                  <c:v>99.356248384747275</c:v>
                </c:pt>
                <c:pt idx="16">
                  <c:v>99.356248384747275</c:v>
                </c:pt>
                <c:pt idx="17">
                  <c:v>99.17592744872303</c:v>
                </c:pt>
                <c:pt idx="18">
                  <c:v>99.418509033667689</c:v>
                </c:pt>
                <c:pt idx="19">
                  <c:v>99.105443695228203</c:v>
                </c:pt>
                <c:pt idx="20">
                  <c:v>99.074313370767996</c:v>
                </c:pt>
                <c:pt idx="21">
                  <c:v>98.533937927307704</c:v>
                </c:pt>
                <c:pt idx="22">
                  <c:v>98.533937927307704</c:v>
                </c:pt>
                <c:pt idx="23">
                  <c:v>98.533937927307704</c:v>
                </c:pt>
                <c:pt idx="24">
                  <c:v>98.879895684044797</c:v>
                </c:pt>
                <c:pt idx="25">
                  <c:v>98.493409769048199</c:v>
                </c:pt>
                <c:pt idx="26">
                  <c:v>99.138923478138253</c:v>
                </c:pt>
                <c:pt idx="27">
                  <c:v>99.3697577708338</c:v>
                </c:pt>
                <c:pt idx="28">
                  <c:v>98.999718064985998</c:v>
                </c:pt>
                <c:pt idx="29">
                  <c:v>98.999718064985998</c:v>
                </c:pt>
                <c:pt idx="30">
                  <c:v>98.999718064985998</c:v>
                </c:pt>
                <c:pt idx="31">
                  <c:v>98.719545144844091</c:v>
                </c:pt>
                <c:pt idx="32">
                  <c:v>98.389446232643351</c:v>
                </c:pt>
                <c:pt idx="33">
                  <c:v>98.870497850245499</c:v>
                </c:pt>
                <c:pt idx="34">
                  <c:v>99.00030542959847</c:v>
                </c:pt>
                <c:pt idx="35">
                  <c:v>99.487818057937645</c:v>
                </c:pt>
                <c:pt idx="36">
                  <c:v>99.487818057937645</c:v>
                </c:pt>
                <c:pt idx="37">
                  <c:v>99.487818057937645</c:v>
                </c:pt>
                <c:pt idx="38">
                  <c:v>98.943918426802625</c:v>
                </c:pt>
                <c:pt idx="39">
                  <c:v>98.683128538871784</c:v>
                </c:pt>
                <c:pt idx="40">
                  <c:v>98.357728543570701</c:v>
                </c:pt>
                <c:pt idx="41">
                  <c:v>98.465216267650305</c:v>
                </c:pt>
                <c:pt idx="42">
                  <c:v>98.61029532692713</c:v>
                </c:pt>
                <c:pt idx="43">
                  <c:v>98.61029532692713</c:v>
                </c:pt>
                <c:pt idx="44">
                  <c:v>98.61029532692713</c:v>
                </c:pt>
                <c:pt idx="45">
                  <c:v>98.552733594906371</c:v>
                </c:pt>
                <c:pt idx="46">
                  <c:v>98.635552005262767</c:v>
                </c:pt>
                <c:pt idx="47">
                  <c:v>99.175340084110587</c:v>
                </c:pt>
                <c:pt idx="48">
                  <c:v>100.21027653125951</c:v>
                </c:pt>
                <c:pt idx="49">
                  <c:v>100.92921081690666</c:v>
                </c:pt>
                <c:pt idx="50">
                  <c:v>100.92921081690666</c:v>
                </c:pt>
                <c:pt idx="51">
                  <c:v>100.92921081690666</c:v>
                </c:pt>
                <c:pt idx="52">
                  <c:v>101.36797218241192</c:v>
                </c:pt>
                <c:pt idx="53">
                  <c:v>101.26165918755723</c:v>
                </c:pt>
                <c:pt idx="54">
                  <c:v>101.32215774264029</c:v>
                </c:pt>
                <c:pt idx="55">
                  <c:v>102.16267650306601</c:v>
                </c:pt>
                <c:pt idx="56">
                  <c:v>101.95944834715596</c:v>
                </c:pt>
                <c:pt idx="57">
                  <c:v>101.95944834715596</c:v>
                </c:pt>
                <c:pt idx="58">
                  <c:v>101.95944834715596</c:v>
                </c:pt>
                <c:pt idx="59">
                  <c:v>101.02436388412468</c:v>
                </c:pt>
                <c:pt idx="60">
                  <c:v>99.601766792754248</c:v>
                </c:pt>
                <c:pt idx="61">
                  <c:v>99.654042243262907</c:v>
                </c:pt>
                <c:pt idx="62">
                  <c:v>99.930103611117602</c:v>
                </c:pt>
                <c:pt idx="63">
                  <c:v>99.316307591100227</c:v>
                </c:pt>
                <c:pt idx="64">
                  <c:v>99.316307591100227</c:v>
                </c:pt>
                <c:pt idx="65">
                  <c:v>99.316307591100227</c:v>
                </c:pt>
                <c:pt idx="66">
                  <c:v>96.482273335996027</c:v>
                </c:pt>
                <c:pt idx="67">
                  <c:v>97.688720249982339</c:v>
                </c:pt>
                <c:pt idx="68">
                  <c:v>99.315720226487727</c:v>
                </c:pt>
                <c:pt idx="69">
                  <c:v>100.72128374409691</c:v>
                </c:pt>
                <c:pt idx="70">
                  <c:v>101.44139275896897</c:v>
                </c:pt>
                <c:pt idx="71">
                  <c:v>101.44139275896897</c:v>
                </c:pt>
                <c:pt idx="72">
                  <c:v>101.44139275896897</c:v>
                </c:pt>
                <c:pt idx="73">
                  <c:v>100.02643140756048</c:v>
                </c:pt>
                <c:pt idx="74">
                  <c:v>100.64140215680277</c:v>
                </c:pt>
                <c:pt idx="75">
                  <c:v>101.76444329582021</c:v>
                </c:pt>
                <c:pt idx="76">
                  <c:v>102.8939454455747</c:v>
                </c:pt>
                <c:pt idx="77">
                  <c:v>101.62053896576829</c:v>
                </c:pt>
                <c:pt idx="78">
                  <c:v>101.62053896576829</c:v>
                </c:pt>
                <c:pt idx="79">
                  <c:v>101.62053896576829</c:v>
                </c:pt>
                <c:pt idx="80">
                  <c:v>101.64814510255377</c:v>
                </c:pt>
                <c:pt idx="81">
                  <c:v>101.48661983412815</c:v>
                </c:pt>
                <c:pt idx="82">
                  <c:v>100.67546930432526</c:v>
                </c:pt>
                <c:pt idx="83">
                  <c:v>101.85548481075102</c:v>
                </c:pt>
                <c:pt idx="84">
                  <c:v>101.32568193031497</c:v>
                </c:pt>
                <c:pt idx="85">
                  <c:v>101.32568193031497</c:v>
                </c:pt>
                <c:pt idx="86">
                  <c:v>101.32568193031497</c:v>
                </c:pt>
                <c:pt idx="87">
                  <c:v>98.979160303549961</c:v>
                </c:pt>
                <c:pt idx="88">
                  <c:v>97.575946244390593</c:v>
                </c:pt>
                <c:pt idx="89">
                  <c:v>98.314263562248826</c:v>
                </c:pt>
                <c:pt idx="90">
                  <c:v>98.560956699480684</c:v>
                </c:pt>
                <c:pt idx="91">
                  <c:v>94.084650987947185</c:v>
                </c:pt>
                <c:pt idx="92">
                  <c:v>94.084650987947185</c:v>
                </c:pt>
                <c:pt idx="93">
                  <c:v>94.084650987947185</c:v>
                </c:pt>
                <c:pt idx="94">
                  <c:v>92.973944505791337</c:v>
                </c:pt>
                <c:pt idx="95">
                  <c:v>92.973944505791337</c:v>
                </c:pt>
                <c:pt idx="96">
                  <c:v>93.910791062659968</c:v>
                </c:pt>
                <c:pt idx="97">
                  <c:v>91.96074054930331</c:v>
                </c:pt>
                <c:pt idx="98">
                  <c:v>90.341963677372277</c:v>
                </c:pt>
                <c:pt idx="99">
                  <c:v>90.341963677372277</c:v>
                </c:pt>
                <c:pt idx="100">
                  <c:v>90.341963677372277</c:v>
                </c:pt>
                <c:pt idx="101">
                  <c:v>86.023659046589685</c:v>
                </c:pt>
                <c:pt idx="102">
                  <c:v>80.402579705377846</c:v>
                </c:pt>
                <c:pt idx="103">
                  <c:v>80.402579705377846</c:v>
                </c:pt>
                <c:pt idx="104">
                  <c:v>77.52625519817677</c:v>
                </c:pt>
                <c:pt idx="105">
                  <c:v>73.512205436646795</c:v>
                </c:pt>
                <c:pt idx="106">
                  <c:v>73.512205436646795</c:v>
                </c:pt>
                <c:pt idx="107">
                  <c:v>73.512205436646795</c:v>
                </c:pt>
                <c:pt idx="108">
                  <c:v>76.16004510960218</c:v>
                </c:pt>
                <c:pt idx="109">
                  <c:v>72.861992810657085</c:v>
                </c:pt>
                <c:pt idx="110">
                  <c:v>74.40969856448082</c:v>
                </c:pt>
                <c:pt idx="111">
                  <c:v>69.424735098559722</c:v>
                </c:pt>
                <c:pt idx="112">
                  <c:v>72.264055635176021</c:v>
                </c:pt>
                <c:pt idx="113">
                  <c:v>72.264055635176021</c:v>
                </c:pt>
                <c:pt idx="114">
                  <c:v>72.264055635176021</c:v>
                </c:pt>
                <c:pt idx="115">
                  <c:v>69.462326433756942</c:v>
                </c:pt>
                <c:pt idx="116">
                  <c:v>68.792730775556166</c:v>
                </c:pt>
                <c:pt idx="117">
                  <c:v>73.676667528134686</c:v>
                </c:pt>
                <c:pt idx="118">
                  <c:v>73.050536851255714</c:v>
                </c:pt>
                <c:pt idx="119">
                  <c:v>75.255503606418642</c:v>
                </c:pt>
                <c:pt idx="120">
                  <c:v>75.255503606418642</c:v>
                </c:pt>
                <c:pt idx="121">
                  <c:v>75.255503606418642</c:v>
                </c:pt>
                <c:pt idx="122">
                  <c:v>74.469022390338949</c:v>
                </c:pt>
                <c:pt idx="123">
                  <c:v>76.16004510960218</c:v>
                </c:pt>
                <c:pt idx="124">
                  <c:v>78.09482414303497</c:v>
                </c:pt>
                <c:pt idx="125">
                  <c:v>75.426426708643618</c:v>
                </c:pt>
                <c:pt idx="126">
                  <c:v>74.532457768484321</c:v>
                </c:pt>
                <c:pt idx="127">
                  <c:v>74.532457768484321</c:v>
                </c:pt>
                <c:pt idx="128">
                  <c:v>74.532457768484321</c:v>
                </c:pt>
                <c:pt idx="129">
                  <c:v>72.967131076286876</c:v>
                </c:pt>
                <c:pt idx="130">
                  <c:v>76.529497450837539</c:v>
                </c:pt>
                <c:pt idx="131">
                  <c:v>78.53299814392777</c:v>
                </c:pt>
                <c:pt idx="132">
                  <c:v>78.53299814392777</c:v>
                </c:pt>
                <c:pt idx="133">
                  <c:v>78.53299814392777</c:v>
                </c:pt>
                <c:pt idx="134">
                  <c:v>78.53299814392777</c:v>
                </c:pt>
                <c:pt idx="135">
                  <c:v>78.53299814392777</c:v>
                </c:pt>
                <c:pt idx="136">
                  <c:v>79.711838921128617</c:v>
                </c:pt>
                <c:pt idx="137">
                  <c:v>79.129173225571449</c:v>
                </c:pt>
                <c:pt idx="138">
                  <c:v>79.129173225571449</c:v>
                </c:pt>
                <c:pt idx="139">
                  <c:v>79.129173225571449</c:v>
                </c:pt>
                <c:pt idx="140">
                  <c:v>77.779996710758112</c:v>
                </c:pt>
                <c:pt idx="141">
                  <c:v>77.779996710758112</c:v>
                </c:pt>
                <c:pt idx="142">
                  <c:v>77.779996710758112</c:v>
                </c:pt>
                <c:pt idx="143">
                  <c:v>81.815778962948983</c:v>
                </c:pt>
                <c:pt idx="144">
                  <c:v>80.910650095153002</c:v>
                </c:pt>
                <c:pt idx="145">
                  <c:v>79.035782252190799</c:v>
                </c:pt>
                <c:pt idx="146">
                  <c:v>78.920658788149268</c:v>
                </c:pt>
                <c:pt idx="147">
                  <c:v>80.360289453280956</c:v>
                </c:pt>
                <c:pt idx="148">
                  <c:v>80.360289453280956</c:v>
                </c:pt>
                <c:pt idx="149">
                  <c:v>80.360289453280956</c:v>
                </c:pt>
                <c:pt idx="150">
                  <c:v>82.615182200502716</c:v>
                </c:pt>
                <c:pt idx="151">
                  <c:v>83.13265042407717</c:v>
                </c:pt>
                <c:pt idx="152">
                  <c:v>83.13265042407717</c:v>
                </c:pt>
                <c:pt idx="153">
                  <c:v>83.13265042407717</c:v>
                </c:pt>
                <c:pt idx="154">
                  <c:v>83.747033808707016</c:v>
                </c:pt>
                <c:pt idx="155">
                  <c:v>83.747033808707016</c:v>
                </c:pt>
                <c:pt idx="156">
                  <c:v>83.747033808707016</c:v>
                </c:pt>
                <c:pt idx="157">
                  <c:v>81.996099898973213</c:v>
                </c:pt>
                <c:pt idx="158">
                  <c:v>80.994643234734326</c:v>
                </c:pt>
                <c:pt idx="159">
                  <c:v>82.657472452599606</c:v>
                </c:pt>
                <c:pt idx="160">
                  <c:v>82.869511077696501</c:v>
                </c:pt>
                <c:pt idx="161">
                  <c:v>84.283885064492551</c:v>
                </c:pt>
                <c:pt idx="162">
                  <c:v>84.283885064492551</c:v>
                </c:pt>
                <c:pt idx="163">
                  <c:v>84.283885064492551</c:v>
                </c:pt>
                <c:pt idx="164">
                  <c:v>85.267133425745286</c:v>
                </c:pt>
                <c:pt idx="165">
                  <c:v>84.905316824471882</c:v>
                </c:pt>
                <c:pt idx="166">
                  <c:v>84.471841740478752</c:v>
                </c:pt>
                <c:pt idx="167">
                  <c:v>83.180226957686187</c:v>
                </c:pt>
                <c:pt idx="168">
                  <c:v>79.52212015130506</c:v>
                </c:pt>
                <c:pt idx="169">
                  <c:v>79.52212015130506</c:v>
                </c:pt>
                <c:pt idx="170">
                  <c:v>79.52212015130506</c:v>
                </c:pt>
                <c:pt idx="171">
                  <c:v>82.174658741160087</c:v>
                </c:pt>
                <c:pt idx="172">
                  <c:v>83.506801682212171</c:v>
                </c:pt>
                <c:pt idx="173">
                  <c:v>83.626036698540901</c:v>
                </c:pt>
                <c:pt idx="174">
                  <c:v>84.437187228343774</c:v>
                </c:pt>
                <c:pt idx="175">
                  <c:v>83.67831214904956</c:v>
                </c:pt>
                <c:pt idx="176">
                  <c:v>83.67831214904956</c:v>
                </c:pt>
                <c:pt idx="177">
                  <c:v>83.67831214904956</c:v>
                </c:pt>
                <c:pt idx="178">
                  <c:v>84.763761952869757</c:v>
                </c:pt>
                <c:pt idx="179">
                  <c:v>85.419848224984037</c:v>
                </c:pt>
                <c:pt idx="180">
                  <c:v>85.208396964499585</c:v>
                </c:pt>
                <c:pt idx="181">
                  <c:v>84.589314662970096</c:v>
                </c:pt>
                <c:pt idx="182">
                  <c:v>84.589314662970096</c:v>
                </c:pt>
                <c:pt idx="183">
                  <c:v>84.589314662970096</c:v>
                </c:pt>
                <c:pt idx="184">
                  <c:v>84.589314662970096</c:v>
                </c:pt>
                <c:pt idx="185">
                  <c:v>83.130888330239785</c:v>
                </c:pt>
                <c:pt idx="186">
                  <c:v>83.997838498226059</c:v>
                </c:pt>
                <c:pt idx="187">
                  <c:v>84.228085426309136</c:v>
                </c:pt>
                <c:pt idx="188">
                  <c:v>84.269200949181112</c:v>
                </c:pt>
                <c:pt idx="189">
                  <c:v>84.579916829170784</c:v>
                </c:pt>
                <c:pt idx="190">
                  <c:v>84.579916829170784</c:v>
                </c:pt>
                <c:pt idx="191">
                  <c:v>84.579916829170784</c:v>
                </c:pt>
                <c:pt idx="192">
                  <c:v>84.579916829170784</c:v>
                </c:pt>
                <c:pt idx="193">
                  <c:v>86.360218969527423</c:v>
                </c:pt>
                <c:pt idx="194">
                  <c:v>86.440687921434019</c:v>
                </c:pt>
                <c:pt idx="195">
                  <c:v>86.285036299132955</c:v>
                </c:pt>
                <c:pt idx="196">
                  <c:v>84.660973145689823</c:v>
                </c:pt>
                <c:pt idx="197">
                  <c:v>84.660973145689823</c:v>
                </c:pt>
                <c:pt idx="198">
                  <c:v>84.660973145689823</c:v>
                </c:pt>
                <c:pt idx="199">
                  <c:v>84.254516833869701</c:v>
                </c:pt>
                <c:pt idx="200">
                  <c:v>83.339402767661952</c:v>
                </c:pt>
                <c:pt idx="201">
                  <c:v>85.115593355731406</c:v>
                </c:pt>
                <c:pt idx="202">
                  <c:v>84.350257265700165</c:v>
                </c:pt>
                <c:pt idx="203">
                  <c:v>83.682423701336759</c:v>
                </c:pt>
                <c:pt idx="204">
                  <c:v>83.682423701336759</c:v>
                </c:pt>
                <c:pt idx="205">
                  <c:v>83.682423701336759</c:v>
                </c:pt>
                <c:pt idx="206">
                  <c:v>82.194041773371154</c:v>
                </c:pt>
                <c:pt idx="207">
                  <c:v>82.484787256537288</c:v>
                </c:pt>
                <c:pt idx="208">
                  <c:v>81.969081126800191</c:v>
                </c:pt>
                <c:pt idx="209">
                  <c:v>80.118882597561182</c:v>
                </c:pt>
                <c:pt idx="210">
                  <c:v>80.039001010267057</c:v>
                </c:pt>
                <c:pt idx="211">
                  <c:v>80.039001010267057</c:v>
                </c:pt>
                <c:pt idx="212">
                  <c:v>80.039001010267057</c:v>
                </c:pt>
                <c:pt idx="213">
                  <c:v>77.733007541761552</c:v>
                </c:pt>
                <c:pt idx="214">
                  <c:v>78.349740384841226</c:v>
                </c:pt>
                <c:pt idx="215">
                  <c:v>78.847825576204627</c:v>
                </c:pt>
                <c:pt idx="216">
                  <c:v>81.116227709512884</c:v>
                </c:pt>
                <c:pt idx="217">
                  <c:v>82.544111082395432</c:v>
                </c:pt>
                <c:pt idx="218">
                  <c:v>82.544111082395432</c:v>
                </c:pt>
                <c:pt idx="219">
                  <c:v>82.544111082395432</c:v>
                </c:pt>
                <c:pt idx="220">
                  <c:v>79.828724479007519</c:v>
                </c:pt>
                <c:pt idx="221">
                  <c:v>81.811667410661769</c:v>
                </c:pt>
                <c:pt idx="222">
                  <c:v>81.591993045602919</c:v>
                </c:pt>
                <c:pt idx="223">
                  <c:v>80.399642882315561</c:v>
                </c:pt>
                <c:pt idx="224">
                  <c:v>79.954420506073291</c:v>
                </c:pt>
                <c:pt idx="225">
                  <c:v>79.954420506073291</c:v>
                </c:pt>
                <c:pt idx="226">
                  <c:v>79.954420506073291</c:v>
                </c:pt>
                <c:pt idx="227">
                  <c:v>80.926508939689342</c:v>
                </c:pt>
                <c:pt idx="228">
                  <c:v>81.35645983600773</c:v>
                </c:pt>
                <c:pt idx="229">
                  <c:v>80.272184761412433</c:v>
                </c:pt>
                <c:pt idx="230">
                  <c:v>82.248666682329656</c:v>
                </c:pt>
                <c:pt idx="231">
                  <c:v>81.549115428893586</c:v>
                </c:pt>
                <c:pt idx="232">
                  <c:v>81.549115428893586</c:v>
                </c:pt>
                <c:pt idx="233">
                  <c:v>81.549115428893586</c:v>
                </c:pt>
                <c:pt idx="234">
                  <c:v>81.458073913962764</c:v>
                </c:pt>
                <c:pt idx="235">
                  <c:v>82.039564880295032</c:v>
                </c:pt>
                <c:pt idx="236">
                  <c:v>82.872447900758814</c:v>
                </c:pt>
                <c:pt idx="237">
                  <c:v>82.144115781312337</c:v>
                </c:pt>
                <c:pt idx="238">
                  <c:v>81.542067053544088</c:v>
                </c:pt>
                <c:pt idx="239">
                  <c:v>81.542067053544088</c:v>
                </c:pt>
                <c:pt idx="240">
                  <c:v>81.542067053544088</c:v>
                </c:pt>
                <c:pt idx="241">
                  <c:v>80.711533491530147</c:v>
                </c:pt>
                <c:pt idx="242">
                  <c:v>80.846627352395217</c:v>
                </c:pt>
                <c:pt idx="243">
                  <c:v>80.948828794962694</c:v>
                </c:pt>
                <c:pt idx="244">
                  <c:v>81.093320489627075</c:v>
                </c:pt>
                <c:pt idx="245">
                  <c:v>81.093320489627075</c:v>
                </c:pt>
                <c:pt idx="246">
                  <c:v>81.093320489627075</c:v>
                </c:pt>
                <c:pt idx="247">
                  <c:v>81.093320489627075</c:v>
                </c:pt>
                <c:pt idx="248">
                  <c:v>80.995230599346783</c:v>
                </c:pt>
                <c:pt idx="249">
                  <c:v>81.162629513896974</c:v>
                </c:pt>
                <c:pt idx="250">
                  <c:v>81.351173554495617</c:v>
                </c:pt>
                <c:pt idx="251">
                  <c:v>82.41136667998019</c:v>
                </c:pt>
                <c:pt idx="252">
                  <c:v>82.407255127692991</c:v>
                </c:pt>
                <c:pt idx="253">
                  <c:v>82.407255127692991</c:v>
                </c:pt>
                <c:pt idx="254">
                  <c:v>82.407255127692991</c:v>
                </c:pt>
                <c:pt idx="255">
                  <c:v>82.261588703803696</c:v>
                </c:pt>
                <c:pt idx="256">
                  <c:v>82.161736719686033</c:v>
                </c:pt>
                <c:pt idx="257">
                  <c:v>82.894180391419695</c:v>
                </c:pt>
                <c:pt idx="258">
                  <c:v>83.720602401146436</c:v>
                </c:pt>
                <c:pt idx="259">
                  <c:v>83.143810351713839</c:v>
                </c:pt>
                <c:pt idx="260">
                  <c:v>83.143810351713839</c:v>
                </c:pt>
                <c:pt idx="261">
                  <c:v>83.143810351713839</c:v>
                </c:pt>
                <c:pt idx="262">
                  <c:v>84.316777482790116</c:v>
                </c:pt>
                <c:pt idx="263">
                  <c:v>84.359067734887006</c:v>
                </c:pt>
                <c:pt idx="264">
                  <c:v>83.910908535582436</c:v>
                </c:pt>
                <c:pt idx="265">
                  <c:v>83.096233818104821</c:v>
                </c:pt>
                <c:pt idx="266">
                  <c:v>81.920329863966245</c:v>
                </c:pt>
                <c:pt idx="267">
                  <c:v>81.920329863966245</c:v>
                </c:pt>
                <c:pt idx="268">
                  <c:v>81.920329863966245</c:v>
                </c:pt>
                <c:pt idx="269">
                  <c:v>83.050419378333174</c:v>
                </c:pt>
                <c:pt idx="270">
                  <c:v>82.844841763973292</c:v>
                </c:pt>
                <c:pt idx="271">
                  <c:v>83.031623710734564</c:v>
                </c:pt>
                <c:pt idx="272">
                  <c:v>83.733524422620462</c:v>
                </c:pt>
                <c:pt idx="273">
                  <c:v>82.961727321852194</c:v>
                </c:pt>
                <c:pt idx="274">
                  <c:v>82.961727321852194</c:v>
                </c:pt>
                <c:pt idx="275">
                  <c:v>82.961727321852194</c:v>
                </c:pt>
                <c:pt idx="276">
                  <c:v>82.816648262575356</c:v>
                </c:pt>
                <c:pt idx="277">
                  <c:v>81.888024810281124</c:v>
                </c:pt>
                <c:pt idx="278">
                  <c:v>81.955571740713651</c:v>
                </c:pt>
                <c:pt idx="279">
                  <c:v>81.46218546624992</c:v>
                </c:pt>
                <c:pt idx="280">
                  <c:v>78.718605361464071</c:v>
                </c:pt>
                <c:pt idx="281">
                  <c:v>78.718605361464071</c:v>
                </c:pt>
                <c:pt idx="282">
                  <c:v>78.718605361464071</c:v>
                </c:pt>
                <c:pt idx="283">
                  <c:v>78.88130535911462</c:v>
                </c:pt>
                <c:pt idx="284">
                  <c:v>78.961774311021202</c:v>
                </c:pt>
                <c:pt idx="285">
                  <c:v>77.799967107581594</c:v>
                </c:pt>
                <c:pt idx="286">
                  <c:v>77.815825952117919</c:v>
                </c:pt>
                <c:pt idx="287">
                  <c:v>76.667528134764822</c:v>
                </c:pt>
                <c:pt idx="288">
                  <c:v>76.667528134764822</c:v>
                </c:pt>
                <c:pt idx="289">
                  <c:v>76.667528134764822</c:v>
                </c:pt>
                <c:pt idx="290">
                  <c:v>77.137419824730273</c:v>
                </c:pt>
                <c:pt idx="291">
                  <c:v>78.379695980076477</c:v>
                </c:pt>
                <c:pt idx="292">
                  <c:v>78.524187674740872</c:v>
                </c:pt>
                <c:pt idx="293">
                  <c:v>78.273970349834258</c:v>
                </c:pt>
                <c:pt idx="294">
                  <c:v>77.777059887695785</c:v>
                </c:pt>
                <c:pt idx="295">
                  <c:v>77.777059887695785</c:v>
                </c:pt>
                <c:pt idx="296">
                  <c:v>77.777059887695785</c:v>
                </c:pt>
                <c:pt idx="297">
                  <c:v>77.777059887695785</c:v>
                </c:pt>
                <c:pt idx="298">
                  <c:v>76.765030660432672</c:v>
                </c:pt>
                <c:pt idx="299">
                  <c:v>76.855484810751022</c:v>
                </c:pt>
                <c:pt idx="300">
                  <c:v>75.640814792190298</c:v>
                </c:pt>
                <c:pt idx="301">
                  <c:v>74.902497474332066</c:v>
                </c:pt>
                <c:pt idx="302">
                  <c:v>74.902497474332066</c:v>
                </c:pt>
                <c:pt idx="303">
                  <c:v>74.902497474332066</c:v>
                </c:pt>
                <c:pt idx="304">
                  <c:v>74.902497474332066</c:v>
                </c:pt>
                <c:pt idx="305">
                  <c:v>74.902497474332066</c:v>
                </c:pt>
                <c:pt idx="306">
                  <c:v>76.044334280948135</c:v>
                </c:pt>
                <c:pt idx="307">
                  <c:v>76.836689143152384</c:v>
                </c:pt>
                <c:pt idx="308">
                  <c:v>77.469280830768383</c:v>
                </c:pt>
                <c:pt idx="309">
                  <c:v>77.469280830768383</c:v>
                </c:pt>
                <c:pt idx="310">
                  <c:v>77.469280830768383</c:v>
                </c:pt>
                <c:pt idx="311">
                  <c:v>78.121842915207907</c:v>
                </c:pt>
                <c:pt idx="312">
                  <c:v>79.077485139675161</c:v>
                </c:pt>
                <c:pt idx="313">
                  <c:v>79.322416183069663</c:v>
                </c:pt>
                <c:pt idx="314">
                  <c:v>79.284824847872429</c:v>
                </c:pt>
                <c:pt idx="315">
                  <c:v>80.163522308107844</c:v>
                </c:pt>
                <c:pt idx="316">
                  <c:v>80.163522308107844</c:v>
                </c:pt>
                <c:pt idx="317">
                  <c:v>80.163522308107844</c:v>
                </c:pt>
                <c:pt idx="318">
                  <c:v>80.548246129267056</c:v>
                </c:pt>
                <c:pt idx="319">
                  <c:v>80.624016164273996</c:v>
                </c:pt>
                <c:pt idx="320">
                  <c:v>80.124168879073238</c:v>
                </c:pt>
                <c:pt idx="321">
                  <c:v>80.491271761858755</c:v>
                </c:pt>
                <c:pt idx="322">
                  <c:v>79.777623757723703</c:v>
                </c:pt>
                <c:pt idx="323">
                  <c:v>79.777623757723703</c:v>
                </c:pt>
                <c:pt idx="324">
                  <c:v>79.777623757723703</c:v>
                </c:pt>
                <c:pt idx="325">
                  <c:v>80.18701689260611</c:v>
                </c:pt>
                <c:pt idx="326">
                  <c:v>80.09362591922546</c:v>
                </c:pt>
                <c:pt idx="327">
                  <c:v>80.037826281042072</c:v>
                </c:pt>
                <c:pt idx="328">
                  <c:v>79.843408594318859</c:v>
                </c:pt>
                <c:pt idx="329">
                  <c:v>79.541503183516056</c:v>
                </c:pt>
                <c:pt idx="330">
                  <c:v>79.541503183516056</c:v>
                </c:pt>
                <c:pt idx="331">
                  <c:v>79.541503183516056</c:v>
                </c:pt>
                <c:pt idx="332">
                  <c:v>80.60169630900063</c:v>
                </c:pt>
                <c:pt idx="333">
                  <c:v>79.639005709183877</c:v>
                </c:pt>
                <c:pt idx="334">
                  <c:v>79.088057702699373</c:v>
                </c:pt>
                <c:pt idx="335">
                  <c:v>77.022883725301156</c:v>
                </c:pt>
                <c:pt idx="336">
                  <c:v>78.130066019782291</c:v>
                </c:pt>
                <c:pt idx="337">
                  <c:v>78.130066019782291</c:v>
                </c:pt>
                <c:pt idx="338">
                  <c:v>78.130066019782291</c:v>
                </c:pt>
                <c:pt idx="339">
                  <c:v>78.105984070671553</c:v>
                </c:pt>
                <c:pt idx="340">
                  <c:v>79.007588750792777</c:v>
                </c:pt>
                <c:pt idx="341">
                  <c:v>79.58614289406276</c:v>
                </c:pt>
                <c:pt idx="342">
                  <c:v>80.473063458872574</c:v>
                </c:pt>
                <c:pt idx="343">
                  <c:v>80.702723022343207</c:v>
                </c:pt>
                <c:pt idx="344">
                  <c:v>80.702723022343207</c:v>
                </c:pt>
                <c:pt idx="345">
                  <c:v>80.702723022343207</c:v>
                </c:pt>
                <c:pt idx="346">
                  <c:v>80.969386556398604</c:v>
                </c:pt>
                <c:pt idx="347">
                  <c:v>83.560839226558144</c:v>
                </c:pt>
                <c:pt idx="348">
                  <c:v>83.255996992693042</c:v>
                </c:pt>
                <c:pt idx="349">
                  <c:v>83.942626224655086</c:v>
                </c:pt>
                <c:pt idx="350">
                  <c:v>83.311209266264001</c:v>
                </c:pt>
                <c:pt idx="351">
                  <c:v>83.311209266264001</c:v>
                </c:pt>
                <c:pt idx="352">
                  <c:v>83.311209266264001</c:v>
                </c:pt>
                <c:pt idx="353">
                  <c:v>83.785799873129122</c:v>
                </c:pt>
                <c:pt idx="354">
                  <c:v>84.171111058900792</c:v>
                </c:pt>
                <c:pt idx="355">
                  <c:v>83.875666658835001</c:v>
                </c:pt>
                <c:pt idx="356">
                  <c:v>84.222799144796994</c:v>
                </c:pt>
                <c:pt idx="357">
                  <c:v>83.638371355402441</c:v>
                </c:pt>
                <c:pt idx="358">
                  <c:v>83.638371355402441</c:v>
                </c:pt>
                <c:pt idx="359">
                  <c:v>83.638371355402441</c:v>
                </c:pt>
                <c:pt idx="360">
                  <c:v>83.854521532786563</c:v>
                </c:pt>
                <c:pt idx="361">
                  <c:v>84.962878556492598</c:v>
                </c:pt>
                <c:pt idx="362">
                  <c:v>86.572257594624304</c:v>
                </c:pt>
                <c:pt idx="363">
                  <c:v>86.179898033503136</c:v>
                </c:pt>
                <c:pt idx="364">
                  <c:v>87.304701266357966</c:v>
                </c:pt>
                <c:pt idx="365">
                  <c:v>87.304701266357966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8B-4654-AE41-E90EC6C43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4162"/>
          <c:min val="43797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20"/>
          <c:min val="6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dirty="0">
                <a:solidFill>
                  <a:schemeClr val="tx1"/>
                </a:solidFill>
              </a:rPr>
              <a:t>איור </a:t>
            </a:r>
            <a:r>
              <a:rPr lang="he-IL" sz="2000" dirty="0" smtClean="0">
                <a:solidFill>
                  <a:schemeClr val="tx1"/>
                </a:solidFill>
              </a:rPr>
              <a:t>4: </a:t>
            </a:r>
            <a:r>
              <a:rPr lang="he-IL" sz="2000" dirty="0">
                <a:solidFill>
                  <a:schemeClr val="tx1"/>
                </a:solidFill>
              </a:rPr>
              <a:t>השינוי בהוצאה בכרטיסי אשראי ביחס לתחילת השנה</a:t>
            </a:r>
          </a:p>
          <a:p>
            <a:pPr>
              <a:defRPr sz="2000"/>
            </a:pPr>
            <a:r>
              <a:rPr lang="he-IL" sz="2000" b="0" dirty="0">
                <a:solidFill>
                  <a:schemeClr val="tx1"/>
                </a:solidFill>
              </a:rPr>
              <a:t>ענפים נבחרים, ממוצע נע שבועיים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'[גרפים להודעת הריבית - קורונה - חדש.xlsx]איור 3 נתונים'!$B$1</c:f>
              <c:strCache>
                <c:ptCount val="1"/>
                <c:pt idx="0">
                  <c:v>סך הכול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3 נתונים'!$A$2:$A$286</c:f>
              <c:numCache>
                <c:formatCode>dd\-mm\-yyyy</c:formatCode>
                <c:ptCount val="28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</c:numCache>
            </c:numRef>
          </c:cat>
          <c:val>
            <c:numRef>
              <c:f>'[גרפים להודעת הריבית - קורונה - חדש.xlsx]איור 3 נתונים'!$B$2:$B$286</c:f>
              <c:numCache>
                <c:formatCode>0%</c:formatCode>
                <c:ptCount val="285"/>
                <c:pt idx="0">
                  <c:v>0</c:v>
                </c:pt>
                <c:pt idx="1">
                  <c:v>1.7189992599436321E-2</c:v>
                </c:pt>
                <c:pt idx="2">
                  <c:v>5.6325579577632956E-2</c:v>
                </c:pt>
                <c:pt idx="3">
                  <c:v>8.1514703089530238E-2</c:v>
                </c:pt>
                <c:pt idx="4">
                  <c:v>0.10991535663347696</c:v>
                </c:pt>
                <c:pt idx="5">
                  <c:v>0.1117781372204214</c:v>
                </c:pt>
                <c:pt idx="6">
                  <c:v>0.13478803574717957</c:v>
                </c:pt>
                <c:pt idx="7">
                  <c:v>0.14641167026833801</c:v>
                </c:pt>
                <c:pt idx="8">
                  <c:v>0.14985787097845793</c:v>
                </c:pt>
                <c:pt idx="9">
                  <c:v>0.17720822387942681</c:v>
                </c:pt>
                <c:pt idx="10">
                  <c:v>0.13464460068704565</c:v>
                </c:pt>
                <c:pt idx="11">
                  <c:v>7.0212763517492061E-2</c:v>
                </c:pt>
                <c:pt idx="12">
                  <c:v>5.2509948048643285E-2</c:v>
                </c:pt>
                <c:pt idx="13">
                  <c:v>7.2417511290953307E-2</c:v>
                </c:pt>
                <c:pt idx="14">
                  <c:v>0.1138010237608873</c:v>
                </c:pt>
                <c:pt idx="15">
                  <c:v>0.15098424170387981</c:v>
                </c:pt>
                <c:pt idx="16">
                  <c:v>0.11621145095288266</c:v>
                </c:pt>
                <c:pt idx="17">
                  <c:v>8.2501500349117851E-2</c:v>
                </c:pt>
                <c:pt idx="18">
                  <c:v>1.5434719557472887E-2</c:v>
                </c:pt>
                <c:pt idx="19">
                  <c:v>1.784793879966351E-2</c:v>
                </c:pt>
                <c:pt idx="20">
                  <c:v>-1.4116971214642726E-3</c:v>
                </c:pt>
                <c:pt idx="21">
                  <c:v>-9.006742624316777E-3</c:v>
                </c:pt>
                <c:pt idx="22">
                  <c:v>-1.7783140646788653E-2</c:v>
                </c:pt>
                <c:pt idx="23">
                  <c:v>-2.2974933085979865E-2</c:v>
                </c:pt>
                <c:pt idx="24">
                  <c:v>5.6617303735662983E-2</c:v>
                </c:pt>
                <c:pt idx="25">
                  <c:v>3.6355062078077927E-2</c:v>
                </c:pt>
                <c:pt idx="26">
                  <c:v>4.906290572757932E-3</c:v>
                </c:pt>
                <c:pt idx="27">
                  <c:v>-4.8085091094095311E-2</c:v>
                </c:pt>
                <c:pt idx="28">
                  <c:v>-9.6226641722930495E-2</c:v>
                </c:pt>
                <c:pt idx="29">
                  <c:v>-6.620396739994594E-2</c:v>
                </c:pt>
                <c:pt idx="30">
                  <c:v>1.5357421911831315E-2</c:v>
                </c:pt>
                <c:pt idx="31">
                  <c:v>3.6051748116890936E-2</c:v>
                </c:pt>
                <c:pt idx="32">
                  <c:v>4.2573317101726849E-2</c:v>
                </c:pt>
                <c:pt idx="33">
                  <c:v>6.075339191671647E-2</c:v>
                </c:pt>
                <c:pt idx="34">
                  <c:v>4.535093627212472E-2</c:v>
                </c:pt>
                <c:pt idx="35">
                  <c:v>5.924806325591736E-2</c:v>
                </c:pt>
                <c:pt idx="36">
                  <c:v>2.7444069905617763E-2</c:v>
                </c:pt>
                <c:pt idx="37">
                  <c:v>-1.7147835210119644E-2</c:v>
                </c:pt>
                <c:pt idx="38">
                  <c:v>4.7338962327514444E-3</c:v>
                </c:pt>
                <c:pt idx="39">
                  <c:v>1.7268554994611218E-2</c:v>
                </c:pt>
                <c:pt idx="40">
                  <c:v>4.7643736433490069E-2</c:v>
                </c:pt>
                <c:pt idx="41">
                  <c:v>9.9221491131443518E-2</c:v>
                </c:pt>
                <c:pt idx="42">
                  <c:v>0.10770469000542082</c:v>
                </c:pt>
                <c:pt idx="43">
                  <c:v>7.8635785803022218E-2</c:v>
                </c:pt>
                <c:pt idx="44">
                  <c:v>4.2655664542859073E-2</c:v>
                </c:pt>
                <c:pt idx="45">
                  <c:v>7.7228035510012782E-2</c:v>
                </c:pt>
                <c:pt idx="46">
                  <c:v>6.6192678553221418E-2</c:v>
                </c:pt>
                <c:pt idx="47">
                  <c:v>8.0379374795170211E-2</c:v>
                </c:pt>
                <c:pt idx="48">
                  <c:v>7.2241150718868052E-2</c:v>
                </c:pt>
                <c:pt idx="49">
                  <c:v>0.15290729406147308</c:v>
                </c:pt>
                <c:pt idx="50">
                  <c:v>0.17242966321101094</c:v>
                </c:pt>
                <c:pt idx="51">
                  <c:v>0.13259283192307625</c:v>
                </c:pt>
                <c:pt idx="52">
                  <c:v>9.1207681336028301E-2</c:v>
                </c:pt>
                <c:pt idx="53">
                  <c:v>3.9540309336922208E-2</c:v>
                </c:pt>
                <c:pt idx="54">
                  <c:v>2.1068239263077881E-2</c:v>
                </c:pt>
                <c:pt idx="55">
                  <c:v>0.12892516781176599</c:v>
                </c:pt>
                <c:pt idx="56">
                  <c:v>0.12632953203588881</c:v>
                </c:pt>
                <c:pt idx="57">
                  <c:v>9.0448516407352741E-2</c:v>
                </c:pt>
                <c:pt idx="58">
                  <c:v>8.3890829155520263E-2</c:v>
                </c:pt>
                <c:pt idx="59">
                  <c:v>8.5311283902397284E-2</c:v>
                </c:pt>
                <c:pt idx="60">
                  <c:v>5.2027159784765242E-2</c:v>
                </c:pt>
                <c:pt idx="61">
                  <c:v>2.9801280834181654E-2</c:v>
                </c:pt>
                <c:pt idx="62">
                  <c:v>-3.8549953273168125E-3</c:v>
                </c:pt>
                <c:pt idx="63">
                  <c:v>-1.272414712592429E-3</c:v>
                </c:pt>
                <c:pt idx="64">
                  <c:v>-4.6315281925547458E-3</c:v>
                </c:pt>
                <c:pt idx="65">
                  <c:v>-1.3138989180670912E-2</c:v>
                </c:pt>
                <c:pt idx="66">
                  <c:v>-1.6338590426740462E-2</c:v>
                </c:pt>
                <c:pt idx="67">
                  <c:v>-4.1018944294075155E-2</c:v>
                </c:pt>
                <c:pt idx="68">
                  <c:v>-0.12419618661431264</c:v>
                </c:pt>
                <c:pt idx="69">
                  <c:v>-9.7297860925208535E-2</c:v>
                </c:pt>
                <c:pt idx="70">
                  <c:v>-0.1516722793475731</c:v>
                </c:pt>
                <c:pt idx="71">
                  <c:v>-0.15247567121766525</c:v>
                </c:pt>
                <c:pt idx="72">
                  <c:v>-0.18761221726260557</c:v>
                </c:pt>
                <c:pt idx="73">
                  <c:v>-0.17659217352574264</c:v>
                </c:pt>
                <c:pt idx="74">
                  <c:v>-0.18335766968258271</c:v>
                </c:pt>
                <c:pt idx="75">
                  <c:v>-0.18772000867383187</c:v>
                </c:pt>
                <c:pt idx="76">
                  <c:v>-0.18244899947169724</c:v>
                </c:pt>
                <c:pt idx="77">
                  <c:v>-0.18681761899401639</c:v>
                </c:pt>
                <c:pt idx="78">
                  <c:v>-0.26575463456400572</c:v>
                </c:pt>
                <c:pt idx="79">
                  <c:v>-0.23840801258250588</c:v>
                </c:pt>
                <c:pt idx="80">
                  <c:v>-0.30727002462254394</c:v>
                </c:pt>
                <c:pt idx="81">
                  <c:v>-0.29393438021201879</c:v>
                </c:pt>
                <c:pt idx="82">
                  <c:v>-0.33923249967703095</c:v>
                </c:pt>
                <c:pt idx="83">
                  <c:v>-0.37272622564202695</c:v>
                </c:pt>
                <c:pt idx="84">
                  <c:v>-0.36717404011142907</c:v>
                </c:pt>
                <c:pt idx="85">
                  <c:v>-0.35211118261926644</c:v>
                </c:pt>
                <c:pt idx="86">
                  <c:v>-0.35643400292734417</c:v>
                </c:pt>
                <c:pt idx="87">
                  <c:v>-0.35317384337090441</c:v>
                </c:pt>
                <c:pt idx="88">
                  <c:v>-0.33307103504038449</c:v>
                </c:pt>
                <c:pt idx="89">
                  <c:v>-0.31171061232895314</c:v>
                </c:pt>
                <c:pt idx="90">
                  <c:v>-0.25669441854335662</c:v>
                </c:pt>
                <c:pt idx="91">
                  <c:v>-0.27642821556841413</c:v>
                </c:pt>
                <c:pt idx="92">
                  <c:v>-0.29898039418630373</c:v>
                </c:pt>
                <c:pt idx="93">
                  <c:v>-0.2674945886887713</c:v>
                </c:pt>
                <c:pt idx="94">
                  <c:v>-0.17303096891101388</c:v>
                </c:pt>
                <c:pt idx="95">
                  <c:v>-5.2904053754925462E-2</c:v>
                </c:pt>
                <c:pt idx="96">
                  <c:v>-5.9632207596842512E-2</c:v>
                </c:pt>
                <c:pt idx="97">
                  <c:v>-6.8124215342317385E-2</c:v>
                </c:pt>
                <c:pt idx="98">
                  <c:v>-5.4249381949784348E-2</c:v>
                </c:pt>
                <c:pt idx="99">
                  <c:v>-5.8358674823797196E-2</c:v>
                </c:pt>
                <c:pt idx="100">
                  <c:v>-7.7991849645559164E-2</c:v>
                </c:pt>
                <c:pt idx="101">
                  <c:v>-8.3046307484072712E-2</c:v>
                </c:pt>
                <c:pt idx="102">
                  <c:v>-9.3282253476405397E-2</c:v>
                </c:pt>
                <c:pt idx="103">
                  <c:v>1.8500052008227019E-2</c:v>
                </c:pt>
                <c:pt idx="104">
                  <c:v>2.0389474628514259E-2</c:v>
                </c:pt>
                <c:pt idx="105">
                  <c:v>-5.4917658567392946E-2</c:v>
                </c:pt>
                <c:pt idx="106">
                  <c:v>-5.6012710560259804E-2</c:v>
                </c:pt>
                <c:pt idx="107">
                  <c:v>-5.6369090974203173E-2</c:v>
                </c:pt>
                <c:pt idx="108">
                  <c:v>-3.4201421300902979E-2</c:v>
                </c:pt>
                <c:pt idx="109">
                  <c:v>-5.600740453070352E-3</c:v>
                </c:pt>
                <c:pt idx="110">
                  <c:v>2.9533556914293602E-2</c:v>
                </c:pt>
                <c:pt idx="111">
                  <c:v>6.2773176264378616E-2</c:v>
                </c:pt>
                <c:pt idx="112">
                  <c:v>6.535016170877106E-2</c:v>
                </c:pt>
                <c:pt idx="113">
                  <c:v>9.1057810041164089E-2</c:v>
                </c:pt>
                <c:pt idx="114">
                  <c:v>0.11156845729949816</c:v>
                </c:pt>
                <c:pt idx="115">
                  <c:v>0.11578134927240602</c:v>
                </c:pt>
                <c:pt idx="116">
                  <c:v>0.11341367248345802</c:v>
                </c:pt>
                <c:pt idx="117">
                  <c:v>0.14873978578049951</c:v>
                </c:pt>
                <c:pt idx="118">
                  <c:v>0.202217631251842</c:v>
                </c:pt>
                <c:pt idx="119">
                  <c:v>0.2604892486619832</c:v>
                </c:pt>
                <c:pt idx="120">
                  <c:v>0.25542031954460565</c:v>
                </c:pt>
                <c:pt idx="121">
                  <c:v>0.21329872819268147</c:v>
                </c:pt>
                <c:pt idx="122">
                  <c:v>0.18588114405443945</c:v>
                </c:pt>
                <c:pt idx="123">
                  <c:v>0.14256930889449304</c:v>
                </c:pt>
                <c:pt idx="124">
                  <c:v>0.15269521749587933</c:v>
                </c:pt>
                <c:pt idx="125">
                  <c:v>0.13873298160993475</c:v>
                </c:pt>
                <c:pt idx="126">
                  <c:v>0.12927653019295571</c:v>
                </c:pt>
                <c:pt idx="127">
                  <c:v>0.11938270346282676</c:v>
                </c:pt>
                <c:pt idx="128">
                  <c:v>0.10396766131219604</c:v>
                </c:pt>
                <c:pt idx="129">
                  <c:v>6.6785870801609803E-2</c:v>
                </c:pt>
                <c:pt idx="130">
                  <c:v>-9.9655859268477087E-4</c:v>
                </c:pt>
                <c:pt idx="131">
                  <c:v>-5.7666660907404022E-2</c:v>
                </c:pt>
                <c:pt idx="132">
                  <c:v>-3.6819930907129761E-2</c:v>
                </c:pt>
                <c:pt idx="133">
                  <c:v>1.3230250210324312E-2</c:v>
                </c:pt>
                <c:pt idx="134">
                  <c:v>2.9949668227392312E-2</c:v>
                </c:pt>
                <c:pt idx="135">
                  <c:v>5.0028026548874172E-2</c:v>
                </c:pt>
                <c:pt idx="136">
                  <c:v>6.023354877450493E-2</c:v>
                </c:pt>
                <c:pt idx="137">
                  <c:v>6.5192178179122262E-2</c:v>
                </c:pt>
                <c:pt idx="138">
                  <c:v>6.7080581942138506E-2</c:v>
                </c:pt>
                <c:pt idx="139">
                  <c:v>3.911454036383577E-2</c:v>
                </c:pt>
                <c:pt idx="140">
                  <c:v>-7.6202180016472498E-3</c:v>
                </c:pt>
                <c:pt idx="141">
                  <c:v>1.1292123947619581E-2</c:v>
                </c:pt>
                <c:pt idx="142">
                  <c:v>1.5448942914400021E-2</c:v>
                </c:pt>
                <c:pt idx="143">
                  <c:v>3.6499290055765687E-2</c:v>
                </c:pt>
                <c:pt idx="144">
                  <c:v>3.2964116452774306E-2</c:v>
                </c:pt>
                <c:pt idx="145">
                  <c:v>5.7166370972408842E-2</c:v>
                </c:pt>
                <c:pt idx="146">
                  <c:v>3.6417389984686466E-2</c:v>
                </c:pt>
                <c:pt idx="147">
                  <c:v>-2.1066587357994271E-2</c:v>
                </c:pt>
                <c:pt idx="148">
                  <c:v>3.2304726192816435E-2</c:v>
                </c:pt>
                <c:pt idx="149">
                  <c:v>3.7733613221852425E-2</c:v>
                </c:pt>
                <c:pt idx="150">
                  <c:v>2.6016323622216841E-2</c:v>
                </c:pt>
                <c:pt idx="151">
                  <c:v>1.0948134391979947E-2</c:v>
                </c:pt>
                <c:pt idx="152">
                  <c:v>1.1958606321458953E-2</c:v>
                </c:pt>
                <c:pt idx="153">
                  <c:v>8.1303963709379534E-2</c:v>
                </c:pt>
                <c:pt idx="154">
                  <c:v>7.240316761908705E-2</c:v>
                </c:pt>
                <c:pt idx="155">
                  <c:v>6.1666439240163795E-2</c:v>
                </c:pt>
                <c:pt idx="156">
                  <c:v>5.7152899700328108E-2</c:v>
                </c:pt>
                <c:pt idx="157">
                  <c:v>5.0703387199691807E-2</c:v>
                </c:pt>
                <c:pt idx="158">
                  <c:v>1.4448048603061814E-3</c:v>
                </c:pt>
                <c:pt idx="159">
                  <c:v>8.0632596801715417E-2</c:v>
                </c:pt>
                <c:pt idx="160">
                  <c:v>1.727940170760589E-2</c:v>
                </c:pt>
                <c:pt idx="161">
                  <c:v>3.3014337132387439E-2</c:v>
                </c:pt>
                <c:pt idx="162">
                  <c:v>6.2473666439419429E-2</c:v>
                </c:pt>
                <c:pt idx="163">
                  <c:v>8.9251816982021559E-2</c:v>
                </c:pt>
                <c:pt idx="164">
                  <c:v>0.11049159018471921</c:v>
                </c:pt>
                <c:pt idx="165">
                  <c:v>0.12895272251979706</c:v>
                </c:pt>
                <c:pt idx="166">
                  <c:v>0.11924521883597849</c:v>
                </c:pt>
                <c:pt idx="167">
                  <c:v>0.14765445236017549</c:v>
                </c:pt>
                <c:pt idx="168">
                  <c:v>0.15981243038594473</c:v>
                </c:pt>
                <c:pt idx="169">
                  <c:v>0.15280760982050112</c:v>
                </c:pt>
                <c:pt idx="170">
                  <c:v>0.17294596728182055</c:v>
                </c:pt>
                <c:pt idx="171">
                  <c:v>0.13398231276526684</c:v>
                </c:pt>
                <c:pt idx="172">
                  <c:v>6.7433387725628124E-2</c:v>
                </c:pt>
                <c:pt idx="173">
                  <c:v>6.3347912230404146E-2</c:v>
                </c:pt>
                <c:pt idx="174">
                  <c:v>9.6343863038583999E-2</c:v>
                </c:pt>
                <c:pt idx="175">
                  <c:v>0.11615758038044355</c:v>
                </c:pt>
                <c:pt idx="176">
                  <c:v>0.13485711768361863</c:v>
                </c:pt>
                <c:pt idx="177">
                  <c:v>8.8905408301558797E-2</c:v>
                </c:pt>
                <c:pt idx="178">
                  <c:v>5.873224368884733E-2</c:v>
                </c:pt>
                <c:pt idx="179">
                  <c:v>1.1368611132397399E-2</c:v>
                </c:pt>
                <c:pt idx="180">
                  <c:v>5.7538120681361882E-3</c:v>
                </c:pt>
                <c:pt idx="181">
                  <c:v>-1.3767968414034604E-2</c:v>
                </c:pt>
                <c:pt idx="182">
                  <c:v>-1.4614539396014314E-2</c:v>
                </c:pt>
                <c:pt idx="183">
                  <c:v>-1.2581548533900921E-2</c:v>
                </c:pt>
                <c:pt idx="184">
                  <c:v>-9.786583656634873E-3</c:v>
                </c:pt>
                <c:pt idx="185">
                  <c:v>8.227127316616345E-2</c:v>
                </c:pt>
                <c:pt idx="186">
                  <c:v>6.0734584015526449E-2</c:v>
                </c:pt>
                <c:pt idx="187">
                  <c:v>2.4388558719369957E-2</c:v>
                </c:pt>
                <c:pt idx="188">
                  <c:v>-2.4292958277601917E-3</c:v>
                </c:pt>
                <c:pt idx="189">
                  <c:v>-2.4728991231008135E-2</c:v>
                </c:pt>
                <c:pt idx="190">
                  <c:v>1.7189841740828493E-2</c:v>
                </c:pt>
                <c:pt idx="191">
                  <c:v>9.6281645636357327E-2</c:v>
                </c:pt>
                <c:pt idx="192">
                  <c:v>0.13918886683232823</c:v>
                </c:pt>
                <c:pt idx="193">
                  <c:v>0.14950240265645598</c:v>
                </c:pt>
                <c:pt idx="194">
                  <c:v>0.1639647743899173</c:v>
                </c:pt>
                <c:pt idx="195">
                  <c:v>0.15288542771764613</c:v>
                </c:pt>
                <c:pt idx="196">
                  <c:v>0.16838777113201275</c:v>
                </c:pt>
                <c:pt idx="197">
                  <c:v>0.16719418177769252</c:v>
                </c:pt>
                <c:pt idx="198">
                  <c:v>0.18994570886470341</c:v>
                </c:pt>
                <c:pt idx="199">
                  <c:v>0.18563028310975005</c:v>
                </c:pt>
                <c:pt idx="200">
                  <c:v>0.19731511668266211</c:v>
                </c:pt>
                <c:pt idx="201">
                  <c:v>0.2350553504447781</c:v>
                </c:pt>
                <c:pt idx="202">
                  <c:v>0.25485216567680458</c:v>
                </c:pt>
                <c:pt idx="203">
                  <c:v>0.22308671508136446</c:v>
                </c:pt>
                <c:pt idx="204">
                  <c:v>0.16846555414319808</c:v>
                </c:pt>
                <c:pt idx="205">
                  <c:v>0.17718554317920665</c:v>
                </c:pt>
                <c:pt idx="206">
                  <c:v>0.17042260768574047</c:v>
                </c:pt>
                <c:pt idx="207">
                  <c:v>0.13883343769435741</c:v>
                </c:pt>
                <c:pt idx="208">
                  <c:v>0.15927546373803581</c:v>
                </c:pt>
                <c:pt idx="209">
                  <c:v>0.1436831829640437</c:v>
                </c:pt>
                <c:pt idx="210">
                  <c:v>0.13837116585868148</c:v>
                </c:pt>
                <c:pt idx="211">
                  <c:v>0.13303717241165791</c:v>
                </c:pt>
                <c:pt idx="212">
                  <c:v>0.11924829137755966</c:v>
                </c:pt>
                <c:pt idx="213">
                  <c:v>0.11300097794247321</c:v>
                </c:pt>
                <c:pt idx="214">
                  <c:v>6.1105498676860881E-2</c:v>
                </c:pt>
                <c:pt idx="215">
                  <c:v>5.6704187184795973E-2</c:v>
                </c:pt>
                <c:pt idx="216">
                  <c:v>6.1376702809402106E-2</c:v>
                </c:pt>
                <c:pt idx="217">
                  <c:v>5.8705804588892851E-2</c:v>
                </c:pt>
                <c:pt idx="218">
                  <c:v>6.6293530443661597E-2</c:v>
                </c:pt>
                <c:pt idx="219">
                  <c:v>9.9615690842266069E-2</c:v>
                </c:pt>
                <c:pt idx="220">
                  <c:v>0.1524644010338998</c:v>
                </c:pt>
                <c:pt idx="221">
                  <c:v>0.20252858680179098</c:v>
                </c:pt>
                <c:pt idx="222">
                  <c:v>0.21111066088969821</c:v>
                </c:pt>
                <c:pt idx="223">
                  <c:v>0.17150426070308966</c:v>
                </c:pt>
                <c:pt idx="224">
                  <c:v>0.13150911755630745</c:v>
                </c:pt>
                <c:pt idx="225">
                  <c:v>0.1390982636438558</c:v>
                </c:pt>
                <c:pt idx="226">
                  <c:v>0.11917421027607378</c:v>
                </c:pt>
                <c:pt idx="227">
                  <c:v>0.14099535963100807</c:v>
                </c:pt>
                <c:pt idx="228">
                  <c:v>0.14249668160036477</c:v>
                </c:pt>
                <c:pt idx="229">
                  <c:v>0.14073277406587215</c:v>
                </c:pt>
                <c:pt idx="230">
                  <c:v>0.13582427487592308</c:v>
                </c:pt>
                <c:pt idx="231">
                  <c:v>8.1588447476323545E-2</c:v>
                </c:pt>
                <c:pt idx="232">
                  <c:v>4.0518489758156973E-2</c:v>
                </c:pt>
                <c:pt idx="233">
                  <c:v>-2.3292852527679875E-2</c:v>
                </c:pt>
                <c:pt idx="234">
                  <c:v>-5.9176745029488775E-2</c:v>
                </c:pt>
                <c:pt idx="235">
                  <c:v>-5.2085354204878143E-2</c:v>
                </c:pt>
                <c:pt idx="236">
                  <c:v>-2.2768260194939938E-2</c:v>
                </c:pt>
                <c:pt idx="237">
                  <c:v>-5.2715819917093176E-2</c:v>
                </c:pt>
                <c:pt idx="238">
                  <c:v>-7.8688380208250197E-2</c:v>
                </c:pt>
                <c:pt idx="239">
                  <c:v>-0.11430380857892397</c:v>
                </c:pt>
                <c:pt idx="240">
                  <c:v>-0.18055728450279684</c:v>
                </c:pt>
                <c:pt idx="241">
                  <c:v>-0.21558990725888694</c:v>
                </c:pt>
                <c:pt idx="242">
                  <c:v>-0.22094527840524025</c:v>
                </c:pt>
                <c:pt idx="243">
                  <c:v>-0.19554242815535317</c:v>
                </c:pt>
                <c:pt idx="244">
                  <c:v>-0.22717597962157332</c:v>
                </c:pt>
                <c:pt idx="245">
                  <c:v>-0.22426360110627452</c:v>
                </c:pt>
                <c:pt idx="246">
                  <c:v>-0.22080109932831993</c:v>
                </c:pt>
                <c:pt idx="247">
                  <c:v>-0.20574583137483649</c:v>
                </c:pt>
                <c:pt idx="248">
                  <c:v>-0.19457000861555063</c:v>
                </c:pt>
                <c:pt idx="249">
                  <c:v>-0.16629659339047642</c:v>
                </c:pt>
                <c:pt idx="250">
                  <c:v>-0.16532151412452822</c:v>
                </c:pt>
                <c:pt idx="251">
                  <c:v>-0.13882205693290861</c:v>
                </c:pt>
                <c:pt idx="252">
                  <c:v>-0.12647316255664087</c:v>
                </c:pt>
                <c:pt idx="253">
                  <c:v>-8.6482489559262521E-2</c:v>
                </c:pt>
                <c:pt idx="254">
                  <c:v>-7.4680082492414757E-2</c:v>
                </c:pt>
                <c:pt idx="255">
                  <c:v>-7.6332168630466768E-2</c:v>
                </c:pt>
                <c:pt idx="256">
                  <c:v>-9.201595754399805E-2</c:v>
                </c:pt>
                <c:pt idx="257">
                  <c:v>-5.3890800660392757E-2</c:v>
                </c:pt>
                <c:pt idx="258">
                  <c:v>-2.7734635420776366E-2</c:v>
                </c:pt>
                <c:pt idx="259">
                  <c:v>-2.7882101666988346E-3</c:v>
                </c:pt>
                <c:pt idx="260">
                  <c:v>1.7840009573875104E-3</c:v>
                </c:pt>
                <c:pt idx="261">
                  <c:v>-2.9271774983204657E-2</c:v>
                </c:pt>
                <c:pt idx="262">
                  <c:v>-6.337084284835981E-2</c:v>
                </c:pt>
                <c:pt idx="263">
                  <c:v>-8.9772881577934727E-2</c:v>
                </c:pt>
                <c:pt idx="264">
                  <c:v>-7.372214976992697E-2</c:v>
                </c:pt>
                <c:pt idx="265">
                  <c:v>-8.1009836232720289E-2</c:v>
                </c:pt>
                <c:pt idx="266">
                  <c:v>-7.7217930866725681E-2</c:v>
                </c:pt>
                <c:pt idx="267">
                  <c:v>-9.1835636604351567E-2</c:v>
                </c:pt>
                <c:pt idx="268">
                  <c:v>-2.2784868317013207E-2</c:v>
                </c:pt>
                <c:pt idx="269">
                  <c:v>-7.4511339778233765E-3</c:v>
                </c:pt>
                <c:pt idx="270">
                  <c:v>-5.0306114527666312E-2</c:v>
                </c:pt>
                <c:pt idx="271">
                  <c:v>-6.7815683015689188E-2</c:v>
                </c:pt>
                <c:pt idx="272">
                  <c:v>-8.3028981544843949E-2</c:v>
                </c:pt>
                <c:pt idx="273">
                  <c:v>-6.7718035966074508E-2</c:v>
                </c:pt>
                <c:pt idx="274">
                  <c:v>3.4629526546451794E-2</c:v>
                </c:pt>
                <c:pt idx="275">
                  <c:v>7.0210756166711574E-2</c:v>
                </c:pt>
                <c:pt idx="276">
                  <c:v>0.10168371992337821</c:v>
                </c:pt>
                <c:pt idx="277">
                  <c:v>0.11715745130908584</c:v>
                </c:pt>
                <c:pt idx="278">
                  <c:v>0.1487388477282392</c:v>
                </c:pt>
                <c:pt idx="279">
                  <c:v>0.14573190290980542</c:v>
                </c:pt>
                <c:pt idx="280">
                  <c:v>0.16693074691469434</c:v>
                </c:pt>
                <c:pt idx="281">
                  <c:v>0.16369915125641521</c:v>
                </c:pt>
                <c:pt idx="282">
                  <c:v>0.19652732336330536</c:v>
                </c:pt>
                <c:pt idx="283">
                  <c:v>0.17854297861916568</c:v>
                </c:pt>
                <c:pt idx="284">
                  <c:v>0.20554766674307023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5F-4B50-ADAD-DCFCAAFA663B}"/>
            </c:ext>
          </c:extLst>
        </c:ser>
        <c:ser>
          <c:idx val="1"/>
          <c:order val="1"/>
          <c:tx>
            <c:strRef>
              <c:f>'[גרפים להודעת הריבית - קורונה - חדש.xlsx]איור 3 נתונים'!$C$1</c:f>
              <c:strCache>
                <c:ptCount val="1"/>
                <c:pt idx="0">
                  <c:v>דלק ותחבורה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3 נתונים'!$A$2:$A$286</c:f>
              <c:numCache>
                <c:formatCode>dd\-mm\-yyyy</c:formatCode>
                <c:ptCount val="28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</c:numCache>
            </c:numRef>
          </c:cat>
          <c:val>
            <c:numRef>
              <c:f>'[גרפים להודעת הריבית - קורונה - חדש.xlsx]איור 3 נתונים'!$C$2:$C$286</c:f>
              <c:numCache>
                <c:formatCode>0%</c:formatCode>
                <c:ptCount val="285"/>
                <c:pt idx="0">
                  <c:v>0</c:v>
                </c:pt>
                <c:pt idx="1">
                  <c:v>6.7474342429800771E-3</c:v>
                </c:pt>
                <c:pt idx="2">
                  <c:v>1.5074474519886305E-2</c:v>
                </c:pt>
                <c:pt idx="3">
                  <c:v>2.3439189196749588E-2</c:v>
                </c:pt>
                <c:pt idx="4">
                  <c:v>5.2558298499517653E-2</c:v>
                </c:pt>
                <c:pt idx="5">
                  <c:v>3.1924244411076552E-2</c:v>
                </c:pt>
                <c:pt idx="6">
                  <c:v>3.4865706202206193E-2</c:v>
                </c:pt>
                <c:pt idx="7">
                  <c:v>3.7426191407434528E-2</c:v>
                </c:pt>
                <c:pt idx="8">
                  <c:v>3.5237059988342478E-2</c:v>
                </c:pt>
                <c:pt idx="9">
                  <c:v>6.6087638607545296E-2</c:v>
                </c:pt>
                <c:pt idx="10">
                  <c:v>3.9988892517410335E-2</c:v>
                </c:pt>
                <c:pt idx="11">
                  <c:v>-2.084355668106852E-2</c:v>
                </c:pt>
                <c:pt idx="12">
                  <c:v>-2.5944098959990392E-2</c:v>
                </c:pt>
                <c:pt idx="13">
                  <c:v>-4.5552311931460587E-2</c:v>
                </c:pt>
                <c:pt idx="14">
                  <c:v>-3.6733763519165019E-2</c:v>
                </c:pt>
                <c:pt idx="15">
                  <c:v>-1.5120354700066674E-3</c:v>
                </c:pt>
                <c:pt idx="16">
                  <c:v>-2.6227946159042115E-2</c:v>
                </c:pt>
                <c:pt idx="17">
                  <c:v>-5.451497276678352E-2</c:v>
                </c:pt>
                <c:pt idx="18">
                  <c:v>-0.1164151043828523</c:v>
                </c:pt>
                <c:pt idx="19">
                  <c:v>-9.4581331366232813E-2</c:v>
                </c:pt>
                <c:pt idx="20">
                  <c:v>-9.4128198406730701E-2</c:v>
                </c:pt>
                <c:pt idx="21">
                  <c:v>-9.0161588793304492E-2</c:v>
                </c:pt>
                <c:pt idx="22">
                  <c:v>-9.4552320081605301E-2</c:v>
                </c:pt>
                <c:pt idx="23">
                  <c:v>-9.6384228068381428E-2</c:v>
                </c:pt>
                <c:pt idx="24">
                  <c:v>-2.1198604970033563E-2</c:v>
                </c:pt>
                <c:pt idx="25">
                  <c:v>-4.4437840759932956E-2</c:v>
                </c:pt>
                <c:pt idx="26">
                  <c:v>-4.1753043114892474E-2</c:v>
                </c:pt>
                <c:pt idx="27">
                  <c:v>-5.0493768781890269E-2</c:v>
                </c:pt>
                <c:pt idx="28">
                  <c:v>-6.9268921390705729E-2</c:v>
                </c:pt>
                <c:pt idx="29">
                  <c:v>-3.4162183628116849E-2</c:v>
                </c:pt>
                <c:pt idx="30">
                  <c:v>4.5905876436298287E-2</c:v>
                </c:pt>
                <c:pt idx="31">
                  <c:v>4.8581240000648895E-2</c:v>
                </c:pt>
                <c:pt idx="32">
                  <c:v>5.1391477567204413E-2</c:v>
                </c:pt>
                <c:pt idx="33">
                  <c:v>7.0542513052226807E-2</c:v>
                </c:pt>
                <c:pt idx="34">
                  <c:v>5.1614872506581033E-2</c:v>
                </c:pt>
                <c:pt idx="35">
                  <c:v>5.8541771146556787E-2</c:v>
                </c:pt>
                <c:pt idx="36">
                  <c:v>2.0315023530198095E-2</c:v>
                </c:pt>
                <c:pt idx="37">
                  <c:v>-2.6809608851900646E-2</c:v>
                </c:pt>
                <c:pt idx="38">
                  <c:v>-2.9251253832742741E-3</c:v>
                </c:pt>
                <c:pt idx="39">
                  <c:v>-6.3595451773339473E-3</c:v>
                </c:pt>
                <c:pt idx="40">
                  <c:v>-1.1280593178999543E-2</c:v>
                </c:pt>
                <c:pt idx="41">
                  <c:v>-6.567961002020839E-4</c:v>
                </c:pt>
                <c:pt idx="42">
                  <c:v>-1.3075275043617829E-2</c:v>
                </c:pt>
                <c:pt idx="43">
                  <c:v>-4.4650082829593374E-2</c:v>
                </c:pt>
                <c:pt idx="44">
                  <c:v>-6.0326813159787829E-2</c:v>
                </c:pt>
                <c:pt idx="45">
                  <c:v>-3.3304419275852148E-2</c:v>
                </c:pt>
                <c:pt idx="46">
                  <c:v>-5.4144124108904568E-2</c:v>
                </c:pt>
                <c:pt idx="47">
                  <c:v>-2.8840373647965212E-2</c:v>
                </c:pt>
                <c:pt idx="48">
                  <c:v>-2.5868956327046E-2</c:v>
                </c:pt>
                <c:pt idx="49">
                  <c:v>4.8778759377451131E-2</c:v>
                </c:pt>
                <c:pt idx="50">
                  <c:v>6.6024615782746876E-2</c:v>
                </c:pt>
                <c:pt idx="51">
                  <c:v>4.1359554542423682E-2</c:v>
                </c:pt>
                <c:pt idx="52">
                  <c:v>3.5959440568219092E-2</c:v>
                </c:pt>
                <c:pt idx="53">
                  <c:v>2.6109372645509499E-2</c:v>
                </c:pt>
                <c:pt idx="54">
                  <c:v>1.8369663799458813E-2</c:v>
                </c:pt>
                <c:pt idx="55">
                  <c:v>9.7666454151649651E-2</c:v>
                </c:pt>
                <c:pt idx="56">
                  <c:v>6.3103961368057293E-2</c:v>
                </c:pt>
                <c:pt idx="57">
                  <c:v>1.1063136087772429E-2</c:v>
                </c:pt>
                <c:pt idx="58">
                  <c:v>-9.0461434244394345E-3</c:v>
                </c:pt>
                <c:pt idx="59">
                  <c:v>-2.6735915211742123E-2</c:v>
                </c:pt>
                <c:pt idx="60">
                  <c:v>-8.2687930079300864E-2</c:v>
                </c:pt>
                <c:pt idx="61">
                  <c:v>-0.13828939595206624</c:v>
                </c:pt>
                <c:pt idx="62">
                  <c:v>-0.19668794148521662</c:v>
                </c:pt>
                <c:pt idx="63">
                  <c:v>-0.21114522475127828</c:v>
                </c:pt>
                <c:pt idx="64">
                  <c:v>-0.23890860466220065</c:v>
                </c:pt>
                <c:pt idx="65">
                  <c:v>-0.28364363987111219</c:v>
                </c:pt>
                <c:pt idx="66">
                  <c:v>-0.32945766594873283</c:v>
                </c:pt>
                <c:pt idx="67">
                  <c:v>-0.36719809725656294</c:v>
                </c:pt>
                <c:pt idx="68">
                  <c:v>-0.4593110209677479</c:v>
                </c:pt>
                <c:pt idx="69">
                  <c:v>-0.45726002368796437</c:v>
                </c:pt>
                <c:pt idx="70">
                  <c:v>-0.50442209825825368</c:v>
                </c:pt>
                <c:pt idx="71">
                  <c:v>-0.52630979754825069</c:v>
                </c:pt>
                <c:pt idx="72">
                  <c:v>-0.56941773204584378</c:v>
                </c:pt>
                <c:pt idx="73">
                  <c:v>-0.56796127483089975</c:v>
                </c:pt>
                <c:pt idx="74">
                  <c:v>-0.57526076017329175</c:v>
                </c:pt>
                <c:pt idx="75">
                  <c:v>-0.57773231332865183</c:v>
                </c:pt>
                <c:pt idx="76">
                  <c:v>-0.58246705200353421</c:v>
                </c:pt>
                <c:pt idx="77">
                  <c:v>-0.59043491860128239</c:v>
                </c:pt>
                <c:pt idx="78">
                  <c:v>-0.6162626025069029</c:v>
                </c:pt>
                <c:pt idx="79">
                  <c:v>-0.5850655887867523</c:v>
                </c:pt>
                <c:pt idx="80">
                  <c:v>-0.60981412198355178</c:v>
                </c:pt>
                <c:pt idx="81">
                  <c:v>-0.5918235911107429</c:v>
                </c:pt>
                <c:pt idx="82">
                  <c:v>-0.61401145912120147</c:v>
                </c:pt>
                <c:pt idx="83">
                  <c:v>-0.62502299127409244</c:v>
                </c:pt>
                <c:pt idx="84">
                  <c:v>-0.61873189121907401</c:v>
                </c:pt>
                <c:pt idx="85">
                  <c:v>-0.59736878651040726</c:v>
                </c:pt>
                <c:pt idx="86">
                  <c:v>-0.60255015907500731</c:v>
                </c:pt>
                <c:pt idx="87">
                  <c:v>-0.58708435242871904</c:v>
                </c:pt>
                <c:pt idx="88">
                  <c:v>-0.57194535818260128</c:v>
                </c:pt>
                <c:pt idx="89">
                  <c:v>-0.55461250263469353</c:v>
                </c:pt>
                <c:pt idx="90">
                  <c:v>-0.51661738278503433</c:v>
                </c:pt>
                <c:pt idx="91">
                  <c:v>-0.52514274297101915</c:v>
                </c:pt>
                <c:pt idx="92">
                  <c:v>-0.53306303394692178</c:v>
                </c:pt>
                <c:pt idx="93">
                  <c:v>-0.5153981328367333</c:v>
                </c:pt>
                <c:pt idx="94">
                  <c:v>-0.49732504970158908</c:v>
                </c:pt>
                <c:pt idx="95">
                  <c:v>-0.40982101824287087</c:v>
                </c:pt>
                <c:pt idx="96">
                  <c:v>-0.40252186998942963</c:v>
                </c:pt>
                <c:pt idx="97">
                  <c:v>-0.40265506719098598</c:v>
                </c:pt>
                <c:pt idx="98">
                  <c:v>-0.37304804808061165</c:v>
                </c:pt>
                <c:pt idx="99">
                  <c:v>-0.35846782415308187</c:v>
                </c:pt>
                <c:pt idx="100">
                  <c:v>-0.35018109054411461</c:v>
                </c:pt>
                <c:pt idx="101">
                  <c:v>-0.3400503508478333</c:v>
                </c:pt>
                <c:pt idx="102">
                  <c:v>-0.32843193873468901</c:v>
                </c:pt>
                <c:pt idx="103">
                  <c:v>-0.23824585289262434</c:v>
                </c:pt>
                <c:pt idx="104">
                  <c:v>-0.22151536522317994</c:v>
                </c:pt>
                <c:pt idx="105">
                  <c:v>-0.20404282268390828</c:v>
                </c:pt>
                <c:pt idx="106">
                  <c:v>-0.1974575394532242</c:v>
                </c:pt>
                <c:pt idx="107">
                  <c:v>-0.18244092530737166</c:v>
                </c:pt>
                <c:pt idx="108">
                  <c:v>-0.16747300200243054</c:v>
                </c:pt>
                <c:pt idx="109">
                  <c:v>-0.14719857185087393</c:v>
                </c:pt>
                <c:pt idx="110">
                  <c:v>-0.13368021180966538</c:v>
                </c:pt>
                <c:pt idx="111">
                  <c:v>-9.9103354132649812E-2</c:v>
                </c:pt>
                <c:pt idx="112">
                  <c:v>-0.10312825385043678</c:v>
                </c:pt>
                <c:pt idx="113">
                  <c:v>-8.4762602982443092E-2</c:v>
                </c:pt>
                <c:pt idx="114">
                  <c:v>-6.5539250937363791E-2</c:v>
                </c:pt>
                <c:pt idx="115">
                  <c:v>-4.5124898925726464E-2</c:v>
                </c:pt>
                <c:pt idx="116">
                  <c:v>-4.3120312597453636E-2</c:v>
                </c:pt>
                <c:pt idx="117">
                  <c:v>-4.0122807376503977E-2</c:v>
                </c:pt>
                <c:pt idx="118">
                  <c:v>-3.5852474223332931E-2</c:v>
                </c:pt>
                <c:pt idx="119">
                  <c:v>-3.223743028808812E-2</c:v>
                </c:pt>
                <c:pt idx="120">
                  <c:v>-1.7827162054548484E-2</c:v>
                </c:pt>
                <c:pt idx="121">
                  <c:v>-2.1652849862352608E-2</c:v>
                </c:pt>
                <c:pt idx="122">
                  <c:v>3.4937396920846631E-3</c:v>
                </c:pt>
                <c:pt idx="123">
                  <c:v>-4.7874071225279646E-2</c:v>
                </c:pt>
                <c:pt idx="124">
                  <c:v>-2.1566745350661387E-2</c:v>
                </c:pt>
                <c:pt idx="125">
                  <c:v>-2.4518530541874806E-2</c:v>
                </c:pt>
                <c:pt idx="126">
                  <c:v>-2.4307396362679423E-2</c:v>
                </c:pt>
                <c:pt idx="127">
                  <c:v>-2.3316263118881131E-2</c:v>
                </c:pt>
                <c:pt idx="128">
                  <c:v>-1.6746856115915865E-2</c:v>
                </c:pt>
                <c:pt idx="129">
                  <c:v>8.3356233195244211E-3</c:v>
                </c:pt>
                <c:pt idx="130">
                  <c:v>-1.0224271425222642E-2</c:v>
                </c:pt>
                <c:pt idx="131">
                  <c:v>-1.8376608739539391E-2</c:v>
                </c:pt>
                <c:pt idx="132">
                  <c:v>-6.3801133258906129E-3</c:v>
                </c:pt>
                <c:pt idx="133">
                  <c:v>5.5610884932980387E-2</c:v>
                </c:pt>
                <c:pt idx="134">
                  <c:v>3.9904805405385657E-2</c:v>
                </c:pt>
                <c:pt idx="135">
                  <c:v>5.2803259541156722E-2</c:v>
                </c:pt>
                <c:pt idx="136">
                  <c:v>6.0299760746020947E-2</c:v>
                </c:pt>
                <c:pt idx="137">
                  <c:v>6.7879507659194038E-2</c:v>
                </c:pt>
                <c:pt idx="138">
                  <c:v>7.3018246260418751E-2</c:v>
                </c:pt>
                <c:pt idx="139">
                  <c:v>3.8076546026649005E-2</c:v>
                </c:pt>
                <c:pt idx="140">
                  <c:v>-2.6264793684649401E-3</c:v>
                </c:pt>
                <c:pt idx="141">
                  <c:v>7.4298550790858897E-3</c:v>
                </c:pt>
                <c:pt idx="142">
                  <c:v>-9.270812268036388E-3</c:v>
                </c:pt>
                <c:pt idx="143">
                  <c:v>1.454495162253977E-2</c:v>
                </c:pt>
                <c:pt idx="144">
                  <c:v>8.1686947122716624E-3</c:v>
                </c:pt>
                <c:pt idx="145">
                  <c:v>1.6323659030976767E-3</c:v>
                </c:pt>
                <c:pt idx="146">
                  <c:v>-2.7135143423838159E-2</c:v>
                </c:pt>
                <c:pt idx="147">
                  <c:v>-0.10060217205504673</c:v>
                </c:pt>
                <c:pt idx="148">
                  <c:v>-7.7850624840545168E-2</c:v>
                </c:pt>
                <c:pt idx="149">
                  <c:v>-4.7788403307663985E-2</c:v>
                </c:pt>
                <c:pt idx="150">
                  <c:v>-5.2136931742957415E-2</c:v>
                </c:pt>
                <c:pt idx="151">
                  <c:v>-7.7206089668818145E-2</c:v>
                </c:pt>
                <c:pt idx="152">
                  <c:v>-8.0454566995118881E-2</c:v>
                </c:pt>
                <c:pt idx="153">
                  <c:v>-1.7746751634685198E-2</c:v>
                </c:pt>
                <c:pt idx="154">
                  <c:v>-2.6982367030525922E-2</c:v>
                </c:pt>
                <c:pt idx="155">
                  <c:v>-3.1045378527716605E-2</c:v>
                </c:pt>
                <c:pt idx="156">
                  <c:v>-3.3046158602687892E-2</c:v>
                </c:pt>
                <c:pt idx="157">
                  <c:v>-1.8764589838236367E-2</c:v>
                </c:pt>
                <c:pt idx="158">
                  <c:v>-4.5144899891657819E-2</c:v>
                </c:pt>
                <c:pt idx="159">
                  <c:v>3.8661699894337875E-2</c:v>
                </c:pt>
                <c:pt idx="160">
                  <c:v>8.0615965234471787E-3</c:v>
                </c:pt>
                <c:pt idx="161">
                  <c:v>1.4343175056799717E-2</c:v>
                </c:pt>
                <c:pt idx="162">
                  <c:v>1.1528889137734311E-2</c:v>
                </c:pt>
                <c:pt idx="163">
                  <c:v>1.9858500945910906E-2</c:v>
                </c:pt>
                <c:pt idx="164">
                  <c:v>2.4152412672856505E-2</c:v>
                </c:pt>
                <c:pt idx="165">
                  <c:v>4.7230787273830899E-2</c:v>
                </c:pt>
                <c:pt idx="166">
                  <c:v>2.5951825479994639E-2</c:v>
                </c:pt>
                <c:pt idx="167">
                  <c:v>2.9236938210086771E-2</c:v>
                </c:pt>
                <c:pt idx="168">
                  <c:v>2.9115662742445148E-2</c:v>
                </c:pt>
                <c:pt idx="169">
                  <c:v>1.0042004209156463E-2</c:v>
                </c:pt>
                <c:pt idx="170">
                  <c:v>3.4985419266247098E-2</c:v>
                </c:pt>
                <c:pt idx="171">
                  <c:v>-3.9768462959902662E-3</c:v>
                </c:pt>
                <c:pt idx="172">
                  <c:v>-4.9927818136828006E-2</c:v>
                </c:pt>
                <c:pt idx="173">
                  <c:v>-5.5369125004083419E-2</c:v>
                </c:pt>
                <c:pt idx="174">
                  <c:v>-8.0010479726433048E-2</c:v>
                </c:pt>
                <c:pt idx="175">
                  <c:v>-7.1014297836342721E-2</c:v>
                </c:pt>
                <c:pt idx="176">
                  <c:v>-4.1232714180533092E-2</c:v>
                </c:pt>
                <c:pt idx="177">
                  <c:v>-7.6431211275068467E-2</c:v>
                </c:pt>
                <c:pt idx="178">
                  <c:v>-0.10496360866052201</c:v>
                </c:pt>
                <c:pt idx="179">
                  <c:v>-0.14787036120818553</c:v>
                </c:pt>
                <c:pt idx="180">
                  <c:v>-0.14667595407698131</c:v>
                </c:pt>
                <c:pt idx="181">
                  <c:v>-0.14701713224804291</c:v>
                </c:pt>
                <c:pt idx="182">
                  <c:v>-0.14331610188555455</c:v>
                </c:pt>
                <c:pt idx="183">
                  <c:v>-0.13994672220347659</c:v>
                </c:pt>
                <c:pt idx="184">
                  <c:v>-0.13619280910383602</c:v>
                </c:pt>
                <c:pt idx="185">
                  <c:v>-4.3204395095673642E-2</c:v>
                </c:pt>
                <c:pt idx="186">
                  <c:v>-5.7643119999163384E-2</c:v>
                </c:pt>
                <c:pt idx="187">
                  <c:v>-4.5468896760736621E-2</c:v>
                </c:pt>
                <c:pt idx="188">
                  <c:v>-4.5955029906038947E-2</c:v>
                </c:pt>
                <c:pt idx="189">
                  <c:v>-5.2854680253009545E-2</c:v>
                </c:pt>
                <c:pt idx="190">
                  <c:v>-6.6274317013595985E-3</c:v>
                </c:pt>
                <c:pt idx="191">
                  <c:v>5.6898814750883542E-2</c:v>
                </c:pt>
                <c:pt idx="192">
                  <c:v>9.1287450207038878E-2</c:v>
                </c:pt>
                <c:pt idx="193">
                  <c:v>9.9765820988509724E-2</c:v>
                </c:pt>
                <c:pt idx="194">
                  <c:v>0.12412265433189762</c:v>
                </c:pt>
                <c:pt idx="195">
                  <c:v>0.10496702967389937</c:v>
                </c:pt>
                <c:pt idx="196">
                  <c:v>0.11122834377941349</c:v>
                </c:pt>
                <c:pt idx="197">
                  <c:v>9.2988759111227948E-2</c:v>
                </c:pt>
                <c:pt idx="198">
                  <c:v>0.12139352121733071</c:v>
                </c:pt>
                <c:pt idx="199">
                  <c:v>0.11657640496859756</c:v>
                </c:pt>
                <c:pt idx="200">
                  <c:v>0.11010362675768381</c:v>
                </c:pt>
                <c:pt idx="201">
                  <c:v>0.10551193971037565</c:v>
                </c:pt>
                <c:pt idx="202">
                  <c:v>9.0727596537177213E-2</c:v>
                </c:pt>
                <c:pt idx="203">
                  <c:v>6.2551650577925777E-2</c:v>
                </c:pt>
                <c:pt idx="204">
                  <c:v>1.2919058288876739E-2</c:v>
                </c:pt>
                <c:pt idx="205">
                  <c:v>3.7654110321925893E-2</c:v>
                </c:pt>
                <c:pt idx="206">
                  <c:v>3.1990025454498694E-2</c:v>
                </c:pt>
                <c:pt idx="207">
                  <c:v>-1.6216630449942482E-2</c:v>
                </c:pt>
                <c:pt idx="208">
                  <c:v>1.8460011219789685E-3</c:v>
                </c:pt>
                <c:pt idx="209">
                  <c:v>-3.4861726606835175E-3</c:v>
                </c:pt>
                <c:pt idx="210">
                  <c:v>-5.1260915950869235E-3</c:v>
                </c:pt>
                <c:pt idx="211">
                  <c:v>-1.0557819637338817E-2</c:v>
                </c:pt>
                <c:pt idx="212">
                  <c:v>-1.6549654066236652E-2</c:v>
                </c:pt>
                <c:pt idx="213">
                  <c:v>-1.0920322748045885E-3</c:v>
                </c:pt>
                <c:pt idx="214">
                  <c:v>-2.5558214458916262E-2</c:v>
                </c:pt>
                <c:pt idx="215">
                  <c:v>-2.2752188996773559E-2</c:v>
                </c:pt>
                <c:pt idx="216">
                  <c:v>-2.9311985878396341E-2</c:v>
                </c:pt>
                <c:pt idx="217">
                  <c:v>-1.3130466034352417E-2</c:v>
                </c:pt>
                <c:pt idx="218">
                  <c:v>-2.3809086043991456E-2</c:v>
                </c:pt>
                <c:pt idx="219">
                  <c:v>-2.2226088813389833E-2</c:v>
                </c:pt>
                <c:pt idx="220">
                  <c:v>-1.1954811558146927E-2</c:v>
                </c:pt>
                <c:pt idx="221">
                  <c:v>1.9307393348471091E-2</c:v>
                </c:pt>
                <c:pt idx="222">
                  <c:v>1.5272399711645512E-3</c:v>
                </c:pt>
                <c:pt idx="223">
                  <c:v>-3.2650882152487348E-2</c:v>
                </c:pt>
                <c:pt idx="224">
                  <c:v>-0.1058765485971036</c:v>
                </c:pt>
                <c:pt idx="225">
                  <c:v>-0.12539271037983535</c:v>
                </c:pt>
                <c:pt idx="226">
                  <c:v>-0.16353220363277665</c:v>
                </c:pt>
                <c:pt idx="227">
                  <c:v>-0.16265015798129601</c:v>
                </c:pt>
                <c:pt idx="228">
                  <c:v>-0.18302079539147642</c:v>
                </c:pt>
                <c:pt idx="229">
                  <c:v>-0.20030258199476092</c:v>
                </c:pt>
                <c:pt idx="230">
                  <c:v>-0.2396444095226572</c:v>
                </c:pt>
                <c:pt idx="231">
                  <c:v>-0.318190744928327</c:v>
                </c:pt>
                <c:pt idx="232">
                  <c:v>-0.33079022215693688</c:v>
                </c:pt>
                <c:pt idx="233">
                  <c:v>-0.39316950637411141</c:v>
                </c:pt>
                <c:pt idx="234">
                  <c:v>-0.41962109990408991</c:v>
                </c:pt>
                <c:pt idx="235">
                  <c:v>-0.41242728578127241</c:v>
                </c:pt>
                <c:pt idx="236">
                  <c:v>-0.38454955538009949</c:v>
                </c:pt>
                <c:pt idx="237">
                  <c:v>-0.39077969397908663</c:v>
                </c:pt>
                <c:pt idx="238">
                  <c:v>-0.39886796039475947</c:v>
                </c:pt>
                <c:pt idx="239">
                  <c:v>-0.40605098048631361</c:v>
                </c:pt>
                <c:pt idx="240">
                  <c:v>-0.42146357953108948</c:v>
                </c:pt>
                <c:pt idx="241">
                  <c:v>-0.42475747590989943</c:v>
                </c:pt>
                <c:pt idx="242">
                  <c:v>-0.41849895222021549</c:v>
                </c:pt>
                <c:pt idx="243">
                  <c:v>-0.40208738998266946</c:v>
                </c:pt>
                <c:pt idx="244">
                  <c:v>-0.3934191985320159</c:v>
                </c:pt>
                <c:pt idx="245">
                  <c:v>-0.37014376884821598</c:v>
                </c:pt>
                <c:pt idx="246">
                  <c:v>-0.36057367625258951</c:v>
                </c:pt>
                <c:pt idx="247">
                  <c:v>-0.35222042991645564</c:v>
                </c:pt>
                <c:pt idx="248">
                  <c:v>-0.33235875830851203</c:v>
                </c:pt>
                <c:pt idx="249">
                  <c:v>-0.29329084227877822</c:v>
                </c:pt>
                <c:pt idx="250">
                  <c:v>-0.29353921440948028</c:v>
                </c:pt>
                <c:pt idx="251">
                  <c:v>-0.27311438125263987</c:v>
                </c:pt>
                <c:pt idx="252">
                  <c:v>-0.25258380059579189</c:v>
                </c:pt>
                <c:pt idx="253">
                  <c:v>-0.22940625821217608</c:v>
                </c:pt>
                <c:pt idx="254">
                  <c:v>-0.20784492657180786</c:v>
                </c:pt>
                <c:pt idx="255">
                  <c:v>-0.19281717242662788</c:v>
                </c:pt>
                <c:pt idx="256">
                  <c:v>-0.18542876052393142</c:v>
                </c:pt>
                <c:pt idx="257">
                  <c:v>-0.17778560379982666</c:v>
                </c:pt>
                <c:pt idx="258">
                  <c:v>-0.18717035093003453</c:v>
                </c:pt>
                <c:pt idx="259">
                  <c:v>-0.16813879207215021</c:v>
                </c:pt>
                <c:pt idx="260">
                  <c:v>-0.14121706650646026</c:v>
                </c:pt>
                <c:pt idx="261">
                  <c:v>-0.15785547476224482</c:v>
                </c:pt>
                <c:pt idx="262">
                  <c:v>-0.16600123791504373</c:v>
                </c:pt>
                <c:pt idx="263">
                  <c:v>-0.20554000438265096</c:v>
                </c:pt>
                <c:pt idx="264">
                  <c:v>-0.18590371985002052</c:v>
                </c:pt>
                <c:pt idx="265">
                  <c:v>-0.18523433872272477</c:v>
                </c:pt>
                <c:pt idx="266">
                  <c:v>-0.1880836060986032</c:v>
                </c:pt>
                <c:pt idx="267">
                  <c:v>-0.19212771495785208</c:v>
                </c:pt>
                <c:pt idx="268">
                  <c:v>-0.13235772694660208</c:v>
                </c:pt>
                <c:pt idx="269">
                  <c:v>-0.11441912389376607</c:v>
                </c:pt>
                <c:pt idx="270">
                  <c:v>-0.13387713632302278</c:v>
                </c:pt>
                <c:pt idx="271">
                  <c:v>-0.12837630565047276</c:v>
                </c:pt>
                <c:pt idx="272">
                  <c:v>-0.13541935587989806</c:v>
                </c:pt>
                <c:pt idx="273">
                  <c:v>-0.13631440678428686</c:v>
                </c:pt>
                <c:pt idx="274">
                  <c:v>-5.8460609966061616E-2</c:v>
                </c:pt>
                <c:pt idx="275">
                  <c:v>-5.4990978400852542E-2</c:v>
                </c:pt>
                <c:pt idx="276">
                  <c:v>-4.9260689047380457E-2</c:v>
                </c:pt>
                <c:pt idx="277">
                  <c:v>-4.6357307555526361E-2</c:v>
                </c:pt>
                <c:pt idx="278">
                  <c:v>-1.8050807487164588E-2</c:v>
                </c:pt>
                <c:pt idx="279">
                  <c:v>-3.4547612872004363E-2</c:v>
                </c:pt>
                <c:pt idx="280">
                  <c:v>-3.6384762225863843E-2</c:v>
                </c:pt>
                <c:pt idx="281">
                  <c:v>-5.2242675359581159E-2</c:v>
                </c:pt>
                <c:pt idx="282">
                  <c:v>-2.5895498916827409E-2</c:v>
                </c:pt>
                <c:pt idx="283">
                  <c:v>-2.9073356907101333E-2</c:v>
                </c:pt>
                <c:pt idx="284">
                  <c:v>-3.5802284979543297E-2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F-4B50-ADAD-DCFCAAFA663B}"/>
            </c:ext>
          </c:extLst>
        </c:ser>
        <c:ser>
          <c:idx val="2"/>
          <c:order val="2"/>
          <c:tx>
            <c:strRef>
              <c:f>'[גרפים להודעת הריבית - קורונה - חדש.xlsx]איור 3 נתונים'!$D$1</c:f>
              <c:strCache>
                <c:ptCount val="1"/>
                <c:pt idx="0">
                  <c:v>מסעדות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3 נתונים'!$A$2:$A$286</c:f>
              <c:numCache>
                <c:formatCode>dd\-mm\-yyyy</c:formatCode>
                <c:ptCount val="28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</c:numCache>
            </c:numRef>
          </c:cat>
          <c:val>
            <c:numRef>
              <c:f>'[גרפים להודעת הריבית - קורונה - חדש.xlsx]איור 3 נתונים'!$D$2:$D$286</c:f>
              <c:numCache>
                <c:formatCode>0%</c:formatCode>
                <c:ptCount val="285"/>
                <c:pt idx="0">
                  <c:v>0</c:v>
                </c:pt>
                <c:pt idx="1">
                  <c:v>-2.1109497910817177E-2</c:v>
                </c:pt>
                <c:pt idx="2">
                  <c:v>-1.9658856611129316E-2</c:v>
                </c:pt>
                <c:pt idx="3">
                  <c:v>-1.1772323929396422E-2</c:v>
                </c:pt>
                <c:pt idx="4">
                  <c:v>1.4296872747470601E-2</c:v>
                </c:pt>
                <c:pt idx="5">
                  <c:v>4.2934083366914511E-3</c:v>
                </c:pt>
                <c:pt idx="6">
                  <c:v>2.7113890686525366E-4</c:v>
                </c:pt>
                <c:pt idx="7">
                  <c:v>-2.4730974199819178E-3</c:v>
                </c:pt>
                <c:pt idx="8">
                  <c:v>4.3625312467905353E-3</c:v>
                </c:pt>
                <c:pt idx="9">
                  <c:v>2.6638812638032139E-2</c:v>
                </c:pt>
                <c:pt idx="10">
                  <c:v>2.3628805601947356E-2</c:v>
                </c:pt>
                <c:pt idx="11">
                  <c:v>-5.4049352284796237E-2</c:v>
                </c:pt>
                <c:pt idx="12">
                  <c:v>-4.8817779517480786E-2</c:v>
                </c:pt>
                <c:pt idx="13">
                  <c:v>-5.4447765685351701E-2</c:v>
                </c:pt>
                <c:pt idx="14">
                  <c:v>-5.5273348992384674E-2</c:v>
                </c:pt>
                <c:pt idx="15">
                  <c:v>-3.8489648461668025E-2</c:v>
                </c:pt>
                <c:pt idx="16">
                  <c:v>-5.0033085604837213E-2</c:v>
                </c:pt>
                <c:pt idx="17">
                  <c:v>-4.3825377247778241E-2</c:v>
                </c:pt>
                <c:pt idx="18">
                  <c:v>-0.12452339428586678</c:v>
                </c:pt>
                <c:pt idx="19">
                  <c:v>-0.11113184311422419</c:v>
                </c:pt>
                <c:pt idx="20">
                  <c:v>-0.10730754719702706</c:v>
                </c:pt>
                <c:pt idx="21">
                  <c:v>-0.10217066612867132</c:v>
                </c:pt>
                <c:pt idx="22">
                  <c:v>-9.7896562893859618E-2</c:v>
                </c:pt>
                <c:pt idx="23">
                  <c:v>-9.1088289852100823E-2</c:v>
                </c:pt>
                <c:pt idx="24">
                  <c:v>-2.3365159996834084E-2</c:v>
                </c:pt>
                <c:pt idx="25">
                  <c:v>-4.5245845650984773E-2</c:v>
                </c:pt>
                <c:pt idx="26">
                  <c:v>-4.0638449106211283E-2</c:v>
                </c:pt>
                <c:pt idx="27">
                  <c:v>-3.9073363785290804E-2</c:v>
                </c:pt>
                <c:pt idx="28">
                  <c:v>-4.3874931116168803E-2</c:v>
                </c:pt>
                <c:pt idx="29">
                  <c:v>-7.2914827700233387E-3</c:v>
                </c:pt>
                <c:pt idx="30">
                  <c:v>8.7068483260359875E-2</c:v>
                </c:pt>
                <c:pt idx="31">
                  <c:v>8.7033392121705466E-2</c:v>
                </c:pt>
                <c:pt idx="32">
                  <c:v>9.7111092594398096E-2</c:v>
                </c:pt>
                <c:pt idx="33">
                  <c:v>0.11499538088537986</c:v>
                </c:pt>
                <c:pt idx="34">
                  <c:v>0.10416689631283549</c:v>
                </c:pt>
                <c:pt idx="35">
                  <c:v>0.10888222290820915</c:v>
                </c:pt>
                <c:pt idx="36">
                  <c:v>0.11224474670877349</c:v>
                </c:pt>
                <c:pt idx="37">
                  <c:v>4.0877488720330923E-2</c:v>
                </c:pt>
                <c:pt idx="38">
                  <c:v>6.2218528518880323E-2</c:v>
                </c:pt>
                <c:pt idx="39">
                  <c:v>6.0025355016334991E-2</c:v>
                </c:pt>
                <c:pt idx="40">
                  <c:v>6.6345221716572977E-2</c:v>
                </c:pt>
                <c:pt idx="41">
                  <c:v>6.8384547220653902E-2</c:v>
                </c:pt>
                <c:pt idx="42">
                  <c:v>4.8735742899796319E-2</c:v>
                </c:pt>
                <c:pt idx="43">
                  <c:v>5.7120214098216548E-2</c:v>
                </c:pt>
                <c:pt idx="44">
                  <c:v>-1.5947454953926354E-2</c:v>
                </c:pt>
                <c:pt idx="45">
                  <c:v>9.6832966901611472E-2</c:v>
                </c:pt>
                <c:pt idx="46">
                  <c:v>8.3750016853406883E-2</c:v>
                </c:pt>
                <c:pt idx="47">
                  <c:v>9.291580040252434E-2</c:v>
                </c:pt>
                <c:pt idx="48">
                  <c:v>8.4708526955591612E-2</c:v>
                </c:pt>
                <c:pt idx="49">
                  <c:v>0.16022051358712153</c:v>
                </c:pt>
                <c:pt idx="50">
                  <c:v>0.17935528234605047</c:v>
                </c:pt>
                <c:pt idx="51">
                  <c:v>0.1745578478508496</c:v>
                </c:pt>
                <c:pt idx="52">
                  <c:v>0.17904289571428134</c:v>
                </c:pt>
                <c:pt idx="53">
                  <c:v>0.17400563658673263</c:v>
                </c:pt>
                <c:pt idx="54">
                  <c:v>0.14177663237771121</c:v>
                </c:pt>
                <c:pt idx="55">
                  <c:v>0.16429525459540373</c:v>
                </c:pt>
                <c:pt idx="56">
                  <c:v>9.1751463299722724E-2</c:v>
                </c:pt>
                <c:pt idx="57">
                  <c:v>-5.6932938705870351E-2</c:v>
                </c:pt>
                <c:pt idx="58">
                  <c:v>-0.10278028161886599</c:v>
                </c:pt>
                <c:pt idx="59">
                  <c:v>-0.146837536597901</c:v>
                </c:pt>
                <c:pt idx="60">
                  <c:v>-0.21646436235872835</c:v>
                </c:pt>
                <c:pt idx="61">
                  <c:v>-0.33814745573760685</c:v>
                </c:pt>
                <c:pt idx="62">
                  <c:v>-0.39981324959846631</c:v>
                </c:pt>
                <c:pt idx="63">
                  <c:v>-0.4428947898616844</c:v>
                </c:pt>
                <c:pt idx="64">
                  <c:v>-0.50390348910038174</c:v>
                </c:pt>
                <c:pt idx="65">
                  <c:v>-0.55478769990280252</c:v>
                </c:pt>
                <c:pt idx="66">
                  <c:v>-0.59715369167672905</c:v>
                </c:pt>
                <c:pt idx="67">
                  <c:v>-0.61001582448487224</c:v>
                </c:pt>
                <c:pt idx="68">
                  <c:v>-0.69902834670959701</c:v>
                </c:pt>
                <c:pt idx="69">
                  <c:v>-0.69776453056747512</c:v>
                </c:pt>
                <c:pt idx="70">
                  <c:v>-0.70992632542020639</c:v>
                </c:pt>
                <c:pt idx="71">
                  <c:v>-0.71039984466575878</c:v>
                </c:pt>
                <c:pt idx="72">
                  <c:v>-0.71964763789437014</c:v>
                </c:pt>
                <c:pt idx="73">
                  <c:v>-0.71266783712804005</c:v>
                </c:pt>
                <c:pt idx="74">
                  <c:v>-0.70750824580230809</c:v>
                </c:pt>
                <c:pt idx="75">
                  <c:v>-0.7017083132698092</c:v>
                </c:pt>
                <c:pt idx="76">
                  <c:v>-0.68833678278166199</c:v>
                </c:pt>
                <c:pt idx="77">
                  <c:v>-0.66605078262962758</c:v>
                </c:pt>
                <c:pt idx="78">
                  <c:v>-0.67396204051105313</c:v>
                </c:pt>
                <c:pt idx="79">
                  <c:v>-0.65360554394947878</c:v>
                </c:pt>
                <c:pt idx="80">
                  <c:v>-0.66193225657573129</c:v>
                </c:pt>
                <c:pt idx="81">
                  <c:v>-0.66129696644465186</c:v>
                </c:pt>
                <c:pt idx="82">
                  <c:v>-0.67450261183480453</c:v>
                </c:pt>
                <c:pt idx="83">
                  <c:v>-0.68488570725033382</c:v>
                </c:pt>
                <c:pt idx="84">
                  <c:v>-0.68304925389452253</c:v>
                </c:pt>
                <c:pt idx="85">
                  <c:v>-0.67631078128148014</c:v>
                </c:pt>
                <c:pt idx="86">
                  <c:v>-0.68268263033022758</c:v>
                </c:pt>
                <c:pt idx="87">
                  <c:v>-0.70057992248886058</c:v>
                </c:pt>
                <c:pt idx="88">
                  <c:v>-0.72113341279535081</c:v>
                </c:pt>
                <c:pt idx="89">
                  <c:v>-0.71328413033362581</c:v>
                </c:pt>
                <c:pt idx="90">
                  <c:v>-0.69037284216121053</c:v>
                </c:pt>
                <c:pt idx="91">
                  <c:v>-0.6883649033383894</c:v>
                </c:pt>
                <c:pt idx="92">
                  <c:v>-0.69428395368974138</c:v>
                </c:pt>
                <c:pt idx="93">
                  <c:v>-0.68130071175987972</c:v>
                </c:pt>
                <c:pt idx="94">
                  <c:v>-0.67420148958044912</c:v>
                </c:pt>
                <c:pt idx="95">
                  <c:v>-0.62964729714751488</c:v>
                </c:pt>
                <c:pt idx="96">
                  <c:v>-0.62204359625864103</c:v>
                </c:pt>
                <c:pt idx="97">
                  <c:v>-0.61849307495699501</c:v>
                </c:pt>
                <c:pt idx="98">
                  <c:v>-0.6084618082977209</c:v>
                </c:pt>
                <c:pt idx="99">
                  <c:v>-0.59484437510641675</c:v>
                </c:pt>
                <c:pt idx="100">
                  <c:v>-0.58811223644707589</c:v>
                </c:pt>
                <c:pt idx="101">
                  <c:v>-0.58148771531311017</c:v>
                </c:pt>
                <c:pt idx="102">
                  <c:v>-0.57133762320365977</c:v>
                </c:pt>
                <c:pt idx="103">
                  <c:v>-0.50967868246756032</c:v>
                </c:pt>
                <c:pt idx="104">
                  <c:v>-0.50412899579208659</c:v>
                </c:pt>
                <c:pt idx="105">
                  <c:v>-0.49131550589900197</c:v>
                </c:pt>
                <c:pt idx="106">
                  <c:v>-0.49293066082186054</c:v>
                </c:pt>
                <c:pt idx="107">
                  <c:v>-0.48577830764849761</c:v>
                </c:pt>
                <c:pt idx="108">
                  <c:v>-0.47169901612654863</c:v>
                </c:pt>
                <c:pt idx="109">
                  <c:v>-0.46070860257953794</c:v>
                </c:pt>
                <c:pt idx="110">
                  <c:v>-0.45544666023660196</c:v>
                </c:pt>
                <c:pt idx="111">
                  <c:v>-0.44364741757530057</c:v>
                </c:pt>
                <c:pt idx="112">
                  <c:v>-0.44448763876915631</c:v>
                </c:pt>
                <c:pt idx="113">
                  <c:v>-0.43759484752759759</c:v>
                </c:pt>
                <c:pt idx="114">
                  <c:v>-0.43117144717502098</c:v>
                </c:pt>
                <c:pt idx="115">
                  <c:v>-0.41388173356557767</c:v>
                </c:pt>
                <c:pt idx="116">
                  <c:v>-0.40807371834010453</c:v>
                </c:pt>
                <c:pt idx="117">
                  <c:v>-0.39964998733109369</c:v>
                </c:pt>
                <c:pt idx="118">
                  <c:v>-0.39099596618640475</c:v>
                </c:pt>
                <c:pt idx="119">
                  <c:v>-0.3688937450134514</c:v>
                </c:pt>
                <c:pt idx="120">
                  <c:v>-0.32360591771542413</c:v>
                </c:pt>
                <c:pt idx="121">
                  <c:v>-0.32206732402025151</c:v>
                </c:pt>
                <c:pt idx="122">
                  <c:v>-0.30689609418385011</c:v>
                </c:pt>
                <c:pt idx="123">
                  <c:v>-0.30176558645912921</c:v>
                </c:pt>
                <c:pt idx="124">
                  <c:v>-0.27396565587291877</c:v>
                </c:pt>
                <c:pt idx="125">
                  <c:v>-0.25094550047027675</c:v>
                </c:pt>
                <c:pt idx="126">
                  <c:v>-0.22014032608021306</c:v>
                </c:pt>
                <c:pt idx="127">
                  <c:v>-0.15962424827595678</c:v>
                </c:pt>
                <c:pt idx="128">
                  <c:v>-0.14434337243597695</c:v>
                </c:pt>
                <c:pt idx="129">
                  <c:v>-0.11857993496164521</c:v>
                </c:pt>
                <c:pt idx="130">
                  <c:v>-0.1088992918367927</c:v>
                </c:pt>
                <c:pt idx="131">
                  <c:v>-0.1082043817928674</c:v>
                </c:pt>
                <c:pt idx="132">
                  <c:v>-9.0423253614644539E-2</c:v>
                </c:pt>
                <c:pt idx="133">
                  <c:v>-1.0538292428083018E-2</c:v>
                </c:pt>
                <c:pt idx="134">
                  <c:v>-2.1104674042123905E-3</c:v>
                </c:pt>
                <c:pt idx="135">
                  <c:v>4.342688186168564E-3</c:v>
                </c:pt>
                <c:pt idx="136">
                  <c:v>1.5366022090351983E-2</c:v>
                </c:pt>
                <c:pt idx="137">
                  <c:v>2.2590504791583532E-2</c:v>
                </c:pt>
                <c:pt idx="138">
                  <c:v>3.4492356968003124E-2</c:v>
                </c:pt>
                <c:pt idx="139">
                  <c:v>3.5748687453608152E-2</c:v>
                </c:pt>
                <c:pt idx="140">
                  <c:v>-3.1564291659945676E-2</c:v>
                </c:pt>
                <c:pt idx="141">
                  <c:v>-3.1396194463991889E-2</c:v>
                </c:pt>
                <c:pt idx="142">
                  <c:v>-2.9035928592455851E-2</c:v>
                </c:pt>
                <c:pt idx="143">
                  <c:v>-1.643186563677379E-2</c:v>
                </c:pt>
                <c:pt idx="144">
                  <c:v>-1.6467502132502476E-2</c:v>
                </c:pt>
                <c:pt idx="145">
                  <c:v>-1.6740230428923808E-2</c:v>
                </c:pt>
                <c:pt idx="146">
                  <c:v>-1.5100348597137825E-2</c:v>
                </c:pt>
                <c:pt idx="147">
                  <c:v>-0.10249738894637073</c:v>
                </c:pt>
                <c:pt idx="148">
                  <c:v>-9.6207390134065762E-2</c:v>
                </c:pt>
                <c:pt idx="149">
                  <c:v>-9.1115230301894612E-2</c:v>
                </c:pt>
                <c:pt idx="150">
                  <c:v>-8.7562544168267142E-2</c:v>
                </c:pt>
                <c:pt idx="151">
                  <c:v>-9.6301941842496186E-2</c:v>
                </c:pt>
                <c:pt idx="152">
                  <c:v>-0.10154192787623906</c:v>
                </c:pt>
                <c:pt idx="153">
                  <c:v>-4.8459396544966782E-2</c:v>
                </c:pt>
                <c:pt idx="154">
                  <c:v>-4.6834632022174194E-2</c:v>
                </c:pt>
                <c:pt idx="155">
                  <c:v>-5.8617676151909492E-2</c:v>
                </c:pt>
                <c:pt idx="156">
                  <c:v>-6.583393763127654E-2</c:v>
                </c:pt>
                <c:pt idx="157">
                  <c:v>-6.4394708371796283E-2</c:v>
                </c:pt>
                <c:pt idx="158">
                  <c:v>-8.698320565652029E-2</c:v>
                </c:pt>
                <c:pt idx="159">
                  <c:v>-3.0946961756174396E-2</c:v>
                </c:pt>
                <c:pt idx="160">
                  <c:v>-3.8544638507360784E-2</c:v>
                </c:pt>
                <c:pt idx="161">
                  <c:v>-2.9225739713060195E-2</c:v>
                </c:pt>
                <c:pt idx="162">
                  <c:v>-3.7300744781062822E-2</c:v>
                </c:pt>
                <c:pt idx="163">
                  <c:v>-3.8920564157698401E-2</c:v>
                </c:pt>
                <c:pt idx="164">
                  <c:v>-4.0123758880887039E-2</c:v>
                </c:pt>
                <c:pt idx="165">
                  <c:v>-4.420853112360501E-2</c:v>
                </c:pt>
                <c:pt idx="166">
                  <c:v>-4.9528301337920411E-2</c:v>
                </c:pt>
                <c:pt idx="167">
                  <c:v>-4.0697747223131797E-2</c:v>
                </c:pt>
                <c:pt idx="168">
                  <c:v>-3.7618571629095765E-2</c:v>
                </c:pt>
                <c:pt idx="169">
                  <c:v>-4.25692391381014E-2</c:v>
                </c:pt>
                <c:pt idx="170">
                  <c:v>-2.8596015502200478E-2</c:v>
                </c:pt>
                <c:pt idx="171">
                  <c:v>-3.7823817090261058E-2</c:v>
                </c:pt>
                <c:pt idx="172">
                  <c:v>-0.10281255184281646</c:v>
                </c:pt>
                <c:pt idx="173">
                  <c:v>-0.1067514977498023</c:v>
                </c:pt>
                <c:pt idx="174">
                  <c:v>-0.11465042463875996</c:v>
                </c:pt>
                <c:pt idx="175">
                  <c:v>-0.11547739626237619</c:v>
                </c:pt>
                <c:pt idx="176">
                  <c:v>-0.11762378167537324</c:v>
                </c:pt>
                <c:pt idx="177">
                  <c:v>-0.1352348929070053</c:v>
                </c:pt>
                <c:pt idx="178">
                  <c:v>-0.13568508866721252</c:v>
                </c:pt>
                <c:pt idx="179">
                  <c:v>-0.18405271483001551</c:v>
                </c:pt>
                <c:pt idx="180">
                  <c:v>-0.17850835013912125</c:v>
                </c:pt>
                <c:pt idx="181">
                  <c:v>-0.17393183444001648</c:v>
                </c:pt>
                <c:pt idx="182">
                  <c:v>-0.15316147136371661</c:v>
                </c:pt>
                <c:pt idx="183">
                  <c:v>-0.13714589321805026</c:v>
                </c:pt>
                <c:pt idx="184">
                  <c:v>-0.12441648881008271</c:v>
                </c:pt>
                <c:pt idx="185">
                  <c:v>-2.091076776163292E-2</c:v>
                </c:pt>
                <c:pt idx="186">
                  <c:v>-1.4448918744627615E-2</c:v>
                </c:pt>
                <c:pt idx="187">
                  <c:v>3.336430228626508E-3</c:v>
                </c:pt>
                <c:pt idx="188">
                  <c:v>2.2314214867599214E-2</c:v>
                </c:pt>
                <c:pt idx="189">
                  <c:v>5.0937430454752075E-2</c:v>
                </c:pt>
                <c:pt idx="190">
                  <c:v>9.5644566190545843E-2</c:v>
                </c:pt>
                <c:pt idx="191">
                  <c:v>0.1900548113367857</c:v>
                </c:pt>
                <c:pt idx="192">
                  <c:v>0.21103924605729607</c:v>
                </c:pt>
                <c:pt idx="193">
                  <c:v>0.2214263217936614</c:v>
                </c:pt>
                <c:pt idx="194">
                  <c:v>0.23409204199038647</c:v>
                </c:pt>
                <c:pt idx="195">
                  <c:v>0.23007610306484305</c:v>
                </c:pt>
                <c:pt idx="196">
                  <c:v>0.24571509392643054</c:v>
                </c:pt>
                <c:pt idx="197">
                  <c:v>0.25006276846608522</c:v>
                </c:pt>
                <c:pt idx="198">
                  <c:v>0.26984004182222576</c:v>
                </c:pt>
                <c:pt idx="199">
                  <c:v>0.27401304516595748</c:v>
                </c:pt>
                <c:pt idx="200">
                  <c:v>0.28055644875478913</c:v>
                </c:pt>
                <c:pt idx="201">
                  <c:v>0.28600348098552608</c:v>
                </c:pt>
                <c:pt idx="202">
                  <c:v>0.28033599867098502</c:v>
                </c:pt>
                <c:pt idx="203">
                  <c:v>0.27223929496426247</c:v>
                </c:pt>
                <c:pt idx="204">
                  <c:v>0.19589136693283504</c:v>
                </c:pt>
                <c:pt idx="205">
                  <c:v>0.20177079299209355</c:v>
                </c:pt>
                <c:pt idx="206">
                  <c:v>0.19845123452850832</c:v>
                </c:pt>
                <c:pt idx="207">
                  <c:v>0.16400224487888204</c:v>
                </c:pt>
                <c:pt idx="208">
                  <c:v>0.15667808085110724</c:v>
                </c:pt>
                <c:pt idx="209">
                  <c:v>0.13978803211624435</c:v>
                </c:pt>
                <c:pt idx="210">
                  <c:v>0.12141611668345931</c:v>
                </c:pt>
                <c:pt idx="211">
                  <c:v>0.10369938669638668</c:v>
                </c:pt>
                <c:pt idx="212">
                  <c:v>8.6285957453007267E-2</c:v>
                </c:pt>
                <c:pt idx="213">
                  <c:v>7.502307207503911E-2</c:v>
                </c:pt>
                <c:pt idx="214">
                  <c:v>4.7871939209583436E-2</c:v>
                </c:pt>
                <c:pt idx="215">
                  <c:v>3.466793161577586E-2</c:v>
                </c:pt>
                <c:pt idx="216">
                  <c:v>2.6406419873200804E-2</c:v>
                </c:pt>
                <c:pt idx="217">
                  <c:v>2.8852281033796556E-2</c:v>
                </c:pt>
                <c:pt idx="218">
                  <c:v>2.4336948797637925E-2</c:v>
                </c:pt>
                <c:pt idx="219">
                  <c:v>2.2270492162110855E-2</c:v>
                </c:pt>
                <c:pt idx="220">
                  <c:v>3.1336625699849296E-2</c:v>
                </c:pt>
                <c:pt idx="221">
                  <c:v>5.9315351022406926E-2</c:v>
                </c:pt>
                <c:pt idx="222">
                  <c:v>6.0422726604103083E-2</c:v>
                </c:pt>
                <c:pt idx="223">
                  <c:v>2.2320319905941854E-2</c:v>
                </c:pt>
                <c:pt idx="224">
                  <c:v>-5.4513243545515899E-2</c:v>
                </c:pt>
                <c:pt idx="225">
                  <c:v>-7.5304433908330082E-2</c:v>
                </c:pt>
                <c:pt idx="226">
                  <c:v>-0.10814609804214759</c:v>
                </c:pt>
                <c:pt idx="227">
                  <c:v>-0.13541122640762293</c:v>
                </c:pt>
                <c:pt idx="228">
                  <c:v>-0.17948071469215476</c:v>
                </c:pt>
                <c:pt idx="229">
                  <c:v>-0.23047916633208321</c:v>
                </c:pt>
                <c:pt idx="230">
                  <c:v>-0.28080221590567034</c:v>
                </c:pt>
                <c:pt idx="231">
                  <c:v>-0.35766635887444709</c:v>
                </c:pt>
                <c:pt idx="232">
                  <c:v>-0.39804587247696765</c:v>
                </c:pt>
                <c:pt idx="233">
                  <c:v>-0.46446904430428793</c:v>
                </c:pt>
                <c:pt idx="234">
                  <c:v>-0.51914370826237199</c:v>
                </c:pt>
                <c:pt idx="235">
                  <c:v>-0.5072690170255314</c:v>
                </c:pt>
                <c:pt idx="236">
                  <c:v>-0.52241345031080222</c:v>
                </c:pt>
                <c:pt idx="237">
                  <c:v>-0.53371348877920655</c:v>
                </c:pt>
                <c:pt idx="238">
                  <c:v>-0.54377107130666369</c:v>
                </c:pt>
                <c:pt idx="239">
                  <c:v>-0.54312050058020811</c:v>
                </c:pt>
                <c:pt idx="240">
                  <c:v>-0.55061616004339642</c:v>
                </c:pt>
                <c:pt idx="241">
                  <c:v>-0.54993867987915412</c:v>
                </c:pt>
                <c:pt idx="242">
                  <c:v>-0.5469902883002985</c:v>
                </c:pt>
                <c:pt idx="243">
                  <c:v>-0.54759176804533616</c:v>
                </c:pt>
                <c:pt idx="244">
                  <c:v>-0.53598006705343826</c:v>
                </c:pt>
                <c:pt idx="245">
                  <c:v>-0.52645759330055575</c:v>
                </c:pt>
                <c:pt idx="246">
                  <c:v>-0.52412796742036027</c:v>
                </c:pt>
                <c:pt idx="247">
                  <c:v>-0.52058723079738867</c:v>
                </c:pt>
                <c:pt idx="248">
                  <c:v>-0.50938193001980658</c:v>
                </c:pt>
                <c:pt idx="249">
                  <c:v>-0.49427774257845147</c:v>
                </c:pt>
                <c:pt idx="250">
                  <c:v>-0.49145534556836479</c:v>
                </c:pt>
                <c:pt idx="251">
                  <c:v>-0.4824490843322754</c:v>
                </c:pt>
                <c:pt idx="252">
                  <c:v>-0.47082308029828157</c:v>
                </c:pt>
                <c:pt idx="253">
                  <c:v>-0.45589083811745301</c:v>
                </c:pt>
                <c:pt idx="254">
                  <c:v>-0.44141055444820021</c:v>
                </c:pt>
                <c:pt idx="255">
                  <c:v>-0.42918342092238637</c:v>
                </c:pt>
                <c:pt idx="256">
                  <c:v>-0.42323432974733011</c:v>
                </c:pt>
                <c:pt idx="257">
                  <c:v>-0.41872709480578441</c:v>
                </c:pt>
                <c:pt idx="258">
                  <c:v>-0.41786655387538363</c:v>
                </c:pt>
                <c:pt idx="259">
                  <c:v>-0.40987366331408914</c:v>
                </c:pt>
                <c:pt idx="260">
                  <c:v>-0.39446883934763333</c:v>
                </c:pt>
                <c:pt idx="261">
                  <c:v>-0.39275058695980869</c:v>
                </c:pt>
                <c:pt idx="262">
                  <c:v>-0.41212453944891847</c:v>
                </c:pt>
                <c:pt idx="263">
                  <c:v>-0.42468811429059627</c:v>
                </c:pt>
                <c:pt idx="264">
                  <c:v>-0.41859040260486446</c:v>
                </c:pt>
                <c:pt idx="265">
                  <c:v>-0.41812043910124874</c:v>
                </c:pt>
                <c:pt idx="266">
                  <c:v>-0.42127063472882276</c:v>
                </c:pt>
                <c:pt idx="267">
                  <c:v>-0.42226458308431114</c:v>
                </c:pt>
                <c:pt idx="268">
                  <c:v>-0.37704384771721366</c:v>
                </c:pt>
                <c:pt idx="269">
                  <c:v>-0.37076833007114096</c:v>
                </c:pt>
                <c:pt idx="270">
                  <c:v>-0.37653002127635149</c:v>
                </c:pt>
                <c:pt idx="271">
                  <c:v>-0.37110148318241631</c:v>
                </c:pt>
                <c:pt idx="272">
                  <c:v>-0.36740036636865625</c:v>
                </c:pt>
                <c:pt idx="273">
                  <c:v>-0.36251274113993726</c:v>
                </c:pt>
                <c:pt idx="274">
                  <c:v>-0.30061074001971122</c:v>
                </c:pt>
                <c:pt idx="275">
                  <c:v>-0.30055001098192369</c:v>
                </c:pt>
                <c:pt idx="276">
                  <c:v>-0.29734950605797972</c:v>
                </c:pt>
                <c:pt idx="277">
                  <c:v>-0.29168685143304773</c:v>
                </c:pt>
                <c:pt idx="278">
                  <c:v>-0.27325139293722089</c:v>
                </c:pt>
                <c:pt idx="279">
                  <c:v>-0.27404750033612546</c:v>
                </c:pt>
                <c:pt idx="280">
                  <c:v>-0.27478294542311099</c:v>
                </c:pt>
                <c:pt idx="281">
                  <c:v>-0.27911261974877455</c:v>
                </c:pt>
                <c:pt idx="282">
                  <c:v>-0.26835660849796117</c:v>
                </c:pt>
                <c:pt idx="283">
                  <c:v>-0.26721374301794687</c:v>
                </c:pt>
                <c:pt idx="284">
                  <c:v>-0.26948166945680885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5F-4B50-ADAD-DCFCAAFA663B}"/>
            </c:ext>
          </c:extLst>
        </c:ser>
        <c:ser>
          <c:idx val="3"/>
          <c:order val="3"/>
          <c:tx>
            <c:strRef>
              <c:f>'[גרפים להודעת הריבית - קורונה - חדש.xlsx]איור 3 נתונים'!$E$1</c:f>
              <c:strCache>
                <c:ptCount val="1"/>
                <c:pt idx="0">
                  <c:v>תיירות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3 נתונים'!$A$2:$A$286</c:f>
              <c:numCache>
                <c:formatCode>dd\-mm\-yyyy</c:formatCode>
                <c:ptCount val="28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</c:numCache>
            </c:numRef>
          </c:cat>
          <c:val>
            <c:numRef>
              <c:f>'[גרפים להודעת הריבית - קורונה - חדש.xlsx]איור 3 נתונים'!$E$2:$E$286</c:f>
              <c:numCache>
                <c:formatCode>0%</c:formatCode>
                <c:ptCount val="285"/>
                <c:pt idx="0">
                  <c:v>0</c:v>
                </c:pt>
                <c:pt idx="1">
                  <c:v>-8.1297215702773595E-3</c:v>
                </c:pt>
                <c:pt idx="2">
                  <c:v>-1.7415712450637999E-2</c:v>
                </c:pt>
                <c:pt idx="3">
                  <c:v>-2.1429644305575146E-2</c:v>
                </c:pt>
                <c:pt idx="4">
                  <c:v>-1.9208994940160484E-2</c:v>
                </c:pt>
                <c:pt idx="5">
                  <c:v>-2.6215915851967475E-2</c:v>
                </c:pt>
                <c:pt idx="6">
                  <c:v>-2.5391783912159127E-2</c:v>
                </c:pt>
                <c:pt idx="7">
                  <c:v>2.6846359884476367E-2</c:v>
                </c:pt>
                <c:pt idx="8">
                  <c:v>3.889056886526121E-2</c:v>
                </c:pt>
                <c:pt idx="9">
                  <c:v>4.9522329465814252E-2</c:v>
                </c:pt>
                <c:pt idx="10">
                  <c:v>9.1079519134560361E-3</c:v>
                </c:pt>
                <c:pt idx="11">
                  <c:v>-3.358099165156736E-2</c:v>
                </c:pt>
                <c:pt idx="12">
                  <c:v>6.6108006963752075E-3</c:v>
                </c:pt>
                <c:pt idx="13">
                  <c:v>2.2756100304814897E-2</c:v>
                </c:pt>
                <c:pt idx="14">
                  <c:v>4.0458570761293E-2</c:v>
                </c:pt>
                <c:pt idx="15">
                  <c:v>5.2503791240150699E-2</c:v>
                </c:pt>
                <c:pt idx="16">
                  <c:v>4.5811589011295561E-2</c:v>
                </c:pt>
                <c:pt idx="17">
                  <c:v>1.3022709849331626E-2</c:v>
                </c:pt>
                <c:pt idx="18">
                  <c:v>-2.4672804244989854E-2</c:v>
                </c:pt>
                <c:pt idx="19">
                  <c:v>-1.1727286288248928E-3</c:v>
                </c:pt>
                <c:pt idx="20">
                  <c:v>5.1864463806987615E-3</c:v>
                </c:pt>
                <c:pt idx="21">
                  <c:v>-3.601095353936612E-2</c:v>
                </c:pt>
                <c:pt idx="22">
                  <c:v>-3.7745430036641103E-2</c:v>
                </c:pt>
                <c:pt idx="23">
                  <c:v>-3.2500628993572533E-2</c:v>
                </c:pt>
                <c:pt idx="24">
                  <c:v>4.3612943441778018E-2</c:v>
                </c:pt>
                <c:pt idx="25">
                  <c:v>-7.2584505485741024E-3</c:v>
                </c:pt>
                <c:pt idx="26">
                  <c:v>-2.7818899619087123E-2</c:v>
                </c:pt>
                <c:pt idx="27">
                  <c:v>-4.8038927074032345E-2</c:v>
                </c:pt>
                <c:pt idx="28">
                  <c:v>-6.1186620478617115E-2</c:v>
                </c:pt>
                <c:pt idx="29">
                  <c:v>-5.5107821937316226E-2</c:v>
                </c:pt>
                <c:pt idx="30">
                  <c:v>1.568005625116764E-2</c:v>
                </c:pt>
                <c:pt idx="31">
                  <c:v>2.3158816859614184E-4</c:v>
                </c:pt>
                <c:pt idx="32">
                  <c:v>-8.078773721868715E-3</c:v>
                </c:pt>
                <c:pt idx="33">
                  <c:v>-4.2454144086709888E-3</c:v>
                </c:pt>
                <c:pt idx="34">
                  <c:v>-1.4334270411970662E-2</c:v>
                </c:pt>
                <c:pt idx="35">
                  <c:v>2.8987272749480208E-2</c:v>
                </c:pt>
                <c:pt idx="36">
                  <c:v>-8.7278597864354213E-3</c:v>
                </c:pt>
                <c:pt idx="37">
                  <c:v>-4.5459764989813412E-2</c:v>
                </c:pt>
                <c:pt idx="38">
                  <c:v>-4.7030750520219655E-2</c:v>
                </c:pt>
                <c:pt idx="39">
                  <c:v>-5.6127337192802385E-2</c:v>
                </c:pt>
                <c:pt idx="40">
                  <c:v>-6.3537876645016533E-2</c:v>
                </c:pt>
                <c:pt idx="41">
                  <c:v>-5.7413393108440847E-3</c:v>
                </c:pt>
                <c:pt idx="42">
                  <c:v>-1.8509890185875011E-2</c:v>
                </c:pt>
                <c:pt idx="43">
                  <c:v>-4.7615829564838452E-2</c:v>
                </c:pt>
                <c:pt idx="44">
                  <c:v>-8.0258947023792881E-2</c:v>
                </c:pt>
                <c:pt idx="45">
                  <c:v>-6.1005116622535382E-2</c:v>
                </c:pt>
                <c:pt idx="46">
                  <c:v>-7.9105224044980438E-2</c:v>
                </c:pt>
                <c:pt idx="47">
                  <c:v>-8.7342622655214086E-2</c:v>
                </c:pt>
                <c:pt idx="48">
                  <c:v>-0.15243737564770732</c:v>
                </c:pt>
                <c:pt idx="49">
                  <c:v>-0.10451272258202371</c:v>
                </c:pt>
                <c:pt idx="50">
                  <c:v>-0.12108269030710872</c:v>
                </c:pt>
                <c:pt idx="51">
                  <c:v>-0.15066864415839698</c:v>
                </c:pt>
                <c:pt idx="52">
                  <c:v>-0.18137284194354564</c:v>
                </c:pt>
                <c:pt idx="53">
                  <c:v>-0.28155066427647435</c:v>
                </c:pt>
                <c:pt idx="54">
                  <c:v>-0.3109835380656325</c:v>
                </c:pt>
                <c:pt idx="55">
                  <c:v>-0.30853244503097343</c:v>
                </c:pt>
                <c:pt idx="56">
                  <c:v>-0.32371751491244449</c:v>
                </c:pt>
                <c:pt idx="57">
                  <c:v>-0.3932957934725323</c:v>
                </c:pt>
                <c:pt idx="58">
                  <c:v>-0.41802793230528057</c:v>
                </c:pt>
                <c:pt idx="59">
                  <c:v>-0.44650856727393495</c:v>
                </c:pt>
                <c:pt idx="60">
                  <c:v>-0.48897138726931821</c:v>
                </c:pt>
                <c:pt idx="61">
                  <c:v>-0.47803937742274616</c:v>
                </c:pt>
                <c:pt idx="62">
                  <c:v>-0.51036092972493052</c:v>
                </c:pt>
                <c:pt idx="63">
                  <c:v>-0.53397559806869166</c:v>
                </c:pt>
                <c:pt idx="64">
                  <c:v>-0.55280370565180637</c:v>
                </c:pt>
                <c:pt idx="65">
                  <c:v>-0.57451720392709227</c:v>
                </c:pt>
                <c:pt idx="66">
                  <c:v>-0.55643232374527307</c:v>
                </c:pt>
                <c:pt idx="67">
                  <c:v>-0.58198863347077989</c:v>
                </c:pt>
                <c:pt idx="68">
                  <c:v>-0.60858072753290948</c:v>
                </c:pt>
                <c:pt idx="69">
                  <c:v>-0.62823078721360837</c:v>
                </c:pt>
                <c:pt idx="70">
                  <c:v>-0.65909627134584392</c:v>
                </c:pt>
                <c:pt idx="71">
                  <c:v>-0.67852970401826496</c:v>
                </c:pt>
                <c:pt idx="72">
                  <c:v>-0.6888403578564648</c:v>
                </c:pt>
                <c:pt idx="73">
                  <c:v>-0.69724032237362343</c:v>
                </c:pt>
                <c:pt idx="74">
                  <c:v>-0.75176636276773745</c:v>
                </c:pt>
                <c:pt idx="75">
                  <c:v>-0.76063474746507898</c:v>
                </c:pt>
                <c:pt idx="76">
                  <c:v>-0.76549410993123335</c:v>
                </c:pt>
                <c:pt idx="77">
                  <c:v>-0.77386478357659894</c:v>
                </c:pt>
                <c:pt idx="78">
                  <c:v>-0.84051347096176654</c:v>
                </c:pt>
                <c:pt idx="79">
                  <c:v>-0.83659388951125191</c:v>
                </c:pt>
                <c:pt idx="80">
                  <c:v>-0.84648900666690929</c:v>
                </c:pt>
                <c:pt idx="81">
                  <c:v>-0.85075827313200647</c:v>
                </c:pt>
                <c:pt idx="82">
                  <c:v>-0.86771016937458711</c:v>
                </c:pt>
                <c:pt idx="83">
                  <c:v>-0.89039448976107671</c:v>
                </c:pt>
                <c:pt idx="84">
                  <c:v>-0.89461139879477347</c:v>
                </c:pt>
                <c:pt idx="85">
                  <c:v>-0.89423452846518781</c:v>
                </c:pt>
                <c:pt idx="86">
                  <c:v>-0.87920911548558112</c:v>
                </c:pt>
                <c:pt idx="87">
                  <c:v>-0.88328391878717261</c:v>
                </c:pt>
                <c:pt idx="88">
                  <c:v>-0.8852327704819527</c:v>
                </c:pt>
                <c:pt idx="89">
                  <c:v>-0.88101142392993848</c:v>
                </c:pt>
                <c:pt idx="90">
                  <c:v>-0.87192799449240765</c:v>
                </c:pt>
                <c:pt idx="91">
                  <c:v>-0.87844359673326733</c:v>
                </c:pt>
                <c:pt idx="92">
                  <c:v>-0.87743286321301073</c:v>
                </c:pt>
                <c:pt idx="93">
                  <c:v>-0.87306086466815014</c:v>
                </c:pt>
                <c:pt idx="94">
                  <c:v>-0.84663388851485688</c:v>
                </c:pt>
                <c:pt idx="95">
                  <c:v>-0.82283812099456588</c:v>
                </c:pt>
                <c:pt idx="96">
                  <c:v>-0.81637970189028997</c:v>
                </c:pt>
                <c:pt idx="97">
                  <c:v>-0.81249180291126799</c:v>
                </c:pt>
                <c:pt idx="98">
                  <c:v>-0.82137816256428797</c:v>
                </c:pt>
                <c:pt idx="99">
                  <c:v>-0.81710182265830578</c:v>
                </c:pt>
                <c:pt idx="100">
                  <c:v>-0.81019092191680375</c:v>
                </c:pt>
                <c:pt idx="101">
                  <c:v>-0.8036103570856411</c:v>
                </c:pt>
                <c:pt idx="102">
                  <c:v>-0.79798819083065198</c:v>
                </c:pt>
                <c:pt idx="103">
                  <c:v>-0.77758590541887662</c:v>
                </c:pt>
                <c:pt idx="104">
                  <c:v>-0.77425372278209825</c:v>
                </c:pt>
                <c:pt idx="105">
                  <c:v>-0.79681077344536433</c:v>
                </c:pt>
                <c:pt idx="106">
                  <c:v>-0.79488283276562754</c:v>
                </c:pt>
                <c:pt idx="107">
                  <c:v>-0.79086006950473353</c:v>
                </c:pt>
                <c:pt idx="108">
                  <c:v>-0.7893382037498099</c:v>
                </c:pt>
                <c:pt idx="109">
                  <c:v>-0.78651351490091459</c:v>
                </c:pt>
                <c:pt idx="110">
                  <c:v>-0.78509141191323795</c:v>
                </c:pt>
                <c:pt idx="111">
                  <c:v>-0.77806846243640515</c:v>
                </c:pt>
                <c:pt idx="112">
                  <c:v>-0.76055979983318389</c:v>
                </c:pt>
                <c:pt idx="113">
                  <c:v>-0.74369118966734549</c:v>
                </c:pt>
                <c:pt idx="114">
                  <c:v>-0.73607363123672642</c:v>
                </c:pt>
                <c:pt idx="115">
                  <c:v>-0.72804485264361196</c:v>
                </c:pt>
                <c:pt idx="116">
                  <c:v>-0.71804661433363903</c:v>
                </c:pt>
                <c:pt idx="117">
                  <c:v>-0.70911392899211556</c:v>
                </c:pt>
                <c:pt idx="118">
                  <c:v>-0.65855106784468598</c:v>
                </c:pt>
                <c:pt idx="119">
                  <c:v>-0.65151304222369011</c:v>
                </c:pt>
                <c:pt idx="120">
                  <c:v>-0.62250560338877059</c:v>
                </c:pt>
                <c:pt idx="121">
                  <c:v>-0.61801772288956613</c:v>
                </c:pt>
                <c:pt idx="122">
                  <c:v>-0.6001742205217302</c:v>
                </c:pt>
                <c:pt idx="123">
                  <c:v>-0.58823046339956342</c:v>
                </c:pt>
                <c:pt idx="124">
                  <c:v>-0.59350959662357239</c:v>
                </c:pt>
                <c:pt idx="125">
                  <c:v>-0.6005852208052791</c:v>
                </c:pt>
                <c:pt idx="126">
                  <c:v>-0.59017833473720849</c:v>
                </c:pt>
                <c:pt idx="127">
                  <c:v>-0.57759188273028994</c:v>
                </c:pt>
                <c:pt idx="128">
                  <c:v>-0.57459222416406397</c:v>
                </c:pt>
                <c:pt idx="129">
                  <c:v>-0.56251030762664622</c:v>
                </c:pt>
                <c:pt idx="130">
                  <c:v>-0.60622361427433236</c:v>
                </c:pt>
                <c:pt idx="131">
                  <c:v>-0.60276965196289323</c:v>
                </c:pt>
                <c:pt idx="132">
                  <c:v>-0.59265304319405054</c:v>
                </c:pt>
                <c:pt idx="133">
                  <c:v>-0.58464795874269515</c:v>
                </c:pt>
                <c:pt idx="134">
                  <c:v>-0.58715571970502811</c:v>
                </c:pt>
                <c:pt idx="135">
                  <c:v>-0.59404440897737176</c:v>
                </c:pt>
                <c:pt idx="136">
                  <c:v>-0.59047772805622911</c:v>
                </c:pt>
                <c:pt idx="137">
                  <c:v>-0.58725246749505633</c:v>
                </c:pt>
                <c:pt idx="138">
                  <c:v>-0.57459006475214891</c:v>
                </c:pt>
                <c:pt idx="139">
                  <c:v>-0.58506996394416222</c:v>
                </c:pt>
                <c:pt idx="140">
                  <c:v>-0.59629769097149832</c:v>
                </c:pt>
                <c:pt idx="141">
                  <c:v>-0.54596871865544605</c:v>
                </c:pt>
                <c:pt idx="142">
                  <c:v>-0.54742706676996322</c:v>
                </c:pt>
                <c:pt idx="143">
                  <c:v>-0.54062915389630517</c:v>
                </c:pt>
                <c:pt idx="144">
                  <c:v>-0.53785144343885893</c:v>
                </c:pt>
                <c:pt idx="145">
                  <c:v>-0.53150538495722621</c:v>
                </c:pt>
                <c:pt idx="146">
                  <c:v>-0.48971087823596149</c:v>
                </c:pt>
                <c:pt idx="147">
                  <c:v>-0.50133060268843344</c:v>
                </c:pt>
                <c:pt idx="148">
                  <c:v>-0.49193317869290432</c:v>
                </c:pt>
                <c:pt idx="149">
                  <c:v>-0.48610654923338092</c:v>
                </c:pt>
                <c:pt idx="150">
                  <c:v>-0.4815625327028098</c:v>
                </c:pt>
                <c:pt idx="151">
                  <c:v>-0.46899049458822939</c:v>
                </c:pt>
                <c:pt idx="152">
                  <c:v>-0.46289613892048664</c:v>
                </c:pt>
                <c:pt idx="153">
                  <c:v>-0.41742147458766576</c:v>
                </c:pt>
                <c:pt idx="154">
                  <c:v>-0.45579720592789175</c:v>
                </c:pt>
                <c:pt idx="155">
                  <c:v>-0.45853777831524878</c:v>
                </c:pt>
                <c:pt idx="156">
                  <c:v>-0.45830144996660294</c:v>
                </c:pt>
                <c:pt idx="157">
                  <c:v>-0.4604432071480834</c:v>
                </c:pt>
                <c:pt idx="158">
                  <c:v>-0.46845424668427627</c:v>
                </c:pt>
                <c:pt idx="159">
                  <c:v>-0.4972537043251376</c:v>
                </c:pt>
                <c:pt idx="160">
                  <c:v>-0.50184022997058797</c:v>
                </c:pt>
                <c:pt idx="161">
                  <c:v>-0.50177571945031485</c:v>
                </c:pt>
                <c:pt idx="162">
                  <c:v>-0.50953574514336619</c:v>
                </c:pt>
                <c:pt idx="163">
                  <c:v>-0.52595117314790873</c:v>
                </c:pt>
                <c:pt idx="164">
                  <c:v>-0.5299095754099874</c:v>
                </c:pt>
                <c:pt idx="165">
                  <c:v>-0.53002615143112208</c:v>
                </c:pt>
                <c:pt idx="166">
                  <c:v>-0.53530670756221321</c:v>
                </c:pt>
                <c:pt idx="167">
                  <c:v>-0.49639573301234041</c:v>
                </c:pt>
                <c:pt idx="168">
                  <c:v>-0.49668157881922359</c:v>
                </c:pt>
                <c:pt idx="169">
                  <c:v>-0.49543202200545156</c:v>
                </c:pt>
                <c:pt idx="170">
                  <c:v>-0.48811669882373065</c:v>
                </c:pt>
                <c:pt idx="171">
                  <c:v>-0.50548760170615581</c:v>
                </c:pt>
                <c:pt idx="172">
                  <c:v>-0.52540641987564562</c:v>
                </c:pt>
                <c:pt idx="173">
                  <c:v>-0.46601012751678883</c:v>
                </c:pt>
                <c:pt idx="174">
                  <c:v>-0.4618422586989297</c:v>
                </c:pt>
                <c:pt idx="175">
                  <c:v>-0.44936345111532827</c:v>
                </c:pt>
                <c:pt idx="176">
                  <c:v>-0.44183040079390168</c:v>
                </c:pt>
                <c:pt idx="177">
                  <c:v>-0.44300439734594843</c:v>
                </c:pt>
                <c:pt idx="178">
                  <c:v>-0.45256600242604561</c:v>
                </c:pt>
                <c:pt idx="179">
                  <c:v>-0.46074000641286583</c:v>
                </c:pt>
                <c:pt idx="180">
                  <c:v>-0.42967587114635208</c:v>
                </c:pt>
                <c:pt idx="181">
                  <c:v>-0.44700575330639081</c:v>
                </c:pt>
                <c:pt idx="182">
                  <c:v>-0.43178970792101423</c:v>
                </c:pt>
                <c:pt idx="183">
                  <c:v>-0.41779757115574012</c:v>
                </c:pt>
                <c:pt idx="184">
                  <c:v>-0.39257686820784532</c:v>
                </c:pt>
                <c:pt idx="185">
                  <c:v>-0.32419172419950137</c:v>
                </c:pt>
                <c:pt idx="186">
                  <c:v>-0.34616517646335476</c:v>
                </c:pt>
                <c:pt idx="187">
                  <c:v>-0.33174306892442729</c:v>
                </c:pt>
                <c:pt idx="188">
                  <c:v>-0.31841754489515295</c:v>
                </c:pt>
                <c:pt idx="189">
                  <c:v>-0.29953101653591496</c:v>
                </c:pt>
                <c:pt idx="190">
                  <c:v>-0.26319701310259735</c:v>
                </c:pt>
                <c:pt idx="191">
                  <c:v>-0.20435990656491221</c:v>
                </c:pt>
                <c:pt idx="192">
                  <c:v>-0.16916023945327086</c:v>
                </c:pt>
                <c:pt idx="193">
                  <c:v>-0.16500771317439922</c:v>
                </c:pt>
                <c:pt idx="194">
                  <c:v>-0.14839714155133532</c:v>
                </c:pt>
                <c:pt idx="195">
                  <c:v>-0.13991936769653257</c:v>
                </c:pt>
                <c:pt idx="196">
                  <c:v>-7.5262597415929555E-2</c:v>
                </c:pt>
                <c:pt idx="197">
                  <c:v>-6.4084499672197315E-2</c:v>
                </c:pt>
                <c:pt idx="198">
                  <c:v>-4.0596545857391586E-2</c:v>
                </c:pt>
                <c:pt idx="199">
                  <c:v>-3.6868336770224608E-2</c:v>
                </c:pt>
                <c:pt idx="200">
                  <c:v>-3.0648729334425973E-2</c:v>
                </c:pt>
                <c:pt idx="201">
                  <c:v>4.9314864826271343E-2</c:v>
                </c:pt>
                <c:pt idx="202">
                  <c:v>5.5484020706013659E-2</c:v>
                </c:pt>
                <c:pt idx="203">
                  <c:v>1.2908693371780355E-2</c:v>
                </c:pt>
                <c:pt idx="204">
                  <c:v>-1.8535320524049381E-2</c:v>
                </c:pt>
                <c:pt idx="205">
                  <c:v>-6.3935902963872193E-2</c:v>
                </c:pt>
                <c:pt idx="206">
                  <c:v>-7.0787389500188813E-2</c:v>
                </c:pt>
                <c:pt idx="207">
                  <c:v>-8.5771568143936827E-2</c:v>
                </c:pt>
                <c:pt idx="208">
                  <c:v>-0.10186889219515982</c:v>
                </c:pt>
                <c:pt idx="209">
                  <c:v>-0.17571845521764673</c:v>
                </c:pt>
                <c:pt idx="210">
                  <c:v>-0.19589144792329694</c:v>
                </c:pt>
                <c:pt idx="211">
                  <c:v>-0.24756860437834105</c:v>
                </c:pt>
                <c:pt idx="212">
                  <c:v>-0.26663269453719418</c:v>
                </c:pt>
                <c:pt idx="213">
                  <c:v>-0.28865921427011199</c:v>
                </c:pt>
                <c:pt idx="214">
                  <c:v>-0.38130711375315329</c:v>
                </c:pt>
                <c:pt idx="215">
                  <c:v>-0.41058806455252161</c:v>
                </c:pt>
                <c:pt idx="216">
                  <c:v>-0.41978871255643779</c:v>
                </c:pt>
                <c:pt idx="217">
                  <c:v>-0.42875985172276565</c:v>
                </c:pt>
                <c:pt idx="218">
                  <c:v>-0.44181188092514734</c:v>
                </c:pt>
                <c:pt idx="219">
                  <c:v>-0.44759316538987626</c:v>
                </c:pt>
                <c:pt idx="220">
                  <c:v>-0.45591740021854488</c:v>
                </c:pt>
                <c:pt idx="221">
                  <c:v>-0.45519011703845047</c:v>
                </c:pt>
                <c:pt idx="222">
                  <c:v>-0.48353907229494286</c:v>
                </c:pt>
                <c:pt idx="223">
                  <c:v>-0.50866816976153872</c:v>
                </c:pt>
                <c:pt idx="224">
                  <c:v>-0.56184091984474382</c:v>
                </c:pt>
                <c:pt idx="225">
                  <c:v>-0.53295458641435023</c:v>
                </c:pt>
                <c:pt idx="226">
                  <c:v>-0.55063764061365261</c:v>
                </c:pt>
                <c:pt idx="227">
                  <c:v>-0.5667786764871523</c:v>
                </c:pt>
                <c:pt idx="228">
                  <c:v>-0.60829940112712677</c:v>
                </c:pt>
                <c:pt idx="229">
                  <c:v>-0.61972563280496629</c:v>
                </c:pt>
                <c:pt idx="230">
                  <c:v>-0.62285987266624976</c:v>
                </c:pt>
                <c:pt idx="231">
                  <c:v>-0.61420828221321799</c:v>
                </c:pt>
                <c:pt idx="232">
                  <c:v>-0.63421192831472273</c:v>
                </c:pt>
                <c:pt idx="233">
                  <c:v>-0.6534733285129064</c:v>
                </c:pt>
                <c:pt idx="234">
                  <c:v>-0.61875460890153233</c:v>
                </c:pt>
                <c:pt idx="235">
                  <c:v>-0.62381995380398525</c:v>
                </c:pt>
                <c:pt idx="236">
                  <c:v>-0.61664154635803647</c:v>
                </c:pt>
                <c:pt idx="237">
                  <c:v>-0.67039918405706489</c:v>
                </c:pt>
                <c:pt idx="238">
                  <c:v>-0.67539963817227278</c:v>
                </c:pt>
                <c:pt idx="239">
                  <c:v>-0.67583795812397773</c:v>
                </c:pt>
                <c:pt idx="240">
                  <c:v>-0.68160840885643015</c:v>
                </c:pt>
                <c:pt idx="241">
                  <c:v>-0.69643308635974799</c:v>
                </c:pt>
                <c:pt idx="242">
                  <c:v>-0.71568034920031298</c:v>
                </c:pt>
                <c:pt idx="243">
                  <c:v>-0.72011428739492511</c:v>
                </c:pt>
                <c:pt idx="244">
                  <c:v>-0.76577803547295287</c:v>
                </c:pt>
                <c:pt idx="245">
                  <c:v>-0.76774995848336747</c:v>
                </c:pt>
                <c:pt idx="246">
                  <c:v>-0.7692612461939492</c:v>
                </c:pt>
                <c:pt idx="247">
                  <c:v>-0.80985416362896656</c:v>
                </c:pt>
                <c:pt idx="248">
                  <c:v>-0.80157136091510406</c:v>
                </c:pt>
                <c:pt idx="249">
                  <c:v>-0.79034233574964285</c:v>
                </c:pt>
                <c:pt idx="250">
                  <c:v>-0.78498234504614639</c:v>
                </c:pt>
                <c:pt idx="251">
                  <c:v>-0.75167148884070489</c:v>
                </c:pt>
                <c:pt idx="252">
                  <c:v>-0.7507337463870607</c:v>
                </c:pt>
                <c:pt idx="253">
                  <c:v>-0.74409221911459078</c:v>
                </c:pt>
                <c:pt idx="254">
                  <c:v>-0.73894875069967414</c:v>
                </c:pt>
                <c:pt idx="255">
                  <c:v>-0.73642656733765921</c:v>
                </c:pt>
                <c:pt idx="256">
                  <c:v>-0.73315453936193831</c:v>
                </c:pt>
                <c:pt idx="257">
                  <c:v>-0.6884601589702235</c:v>
                </c:pt>
                <c:pt idx="258">
                  <c:v>-0.68437697844117973</c:v>
                </c:pt>
                <c:pt idx="259">
                  <c:v>-0.683018860693829</c:v>
                </c:pt>
                <c:pt idx="260">
                  <c:v>-0.68177442228997531</c:v>
                </c:pt>
                <c:pt idx="261">
                  <c:v>-0.69447937966167839</c:v>
                </c:pt>
                <c:pt idx="262">
                  <c:v>-0.69885107636960497</c:v>
                </c:pt>
                <c:pt idx="263">
                  <c:v>-0.69559071699640818</c:v>
                </c:pt>
                <c:pt idx="264">
                  <c:v>-0.6946402800312329</c:v>
                </c:pt>
                <c:pt idx="265">
                  <c:v>-0.72074302188410122</c:v>
                </c:pt>
                <c:pt idx="266">
                  <c:v>-0.72184777627582997</c:v>
                </c:pt>
                <c:pt idx="267">
                  <c:v>-0.71833886934873736</c:v>
                </c:pt>
                <c:pt idx="268">
                  <c:v>-0.69508901857053607</c:v>
                </c:pt>
                <c:pt idx="269">
                  <c:v>-0.69112598309327433</c:v>
                </c:pt>
                <c:pt idx="270">
                  <c:v>-0.73404990077831211</c:v>
                </c:pt>
                <c:pt idx="271">
                  <c:v>-0.72980686786575166</c:v>
                </c:pt>
                <c:pt idx="272">
                  <c:v>-0.72672600414551181</c:v>
                </c:pt>
                <c:pt idx="273">
                  <c:v>-0.72486051041773891</c:v>
                </c:pt>
                <c:pt idx="274">
                  <c:v>-0.69987385326101004</c:v>
                </c:pt>
                <c:pt idx="275">
                  <c:v>-0.70699040810829905</c:v>
                </c:pt>
                <c:pt idx="276">
                  <c:v>-0.70533648309279218</c:v>
                </c:pt>
                <c:pt idx="277">
                  <c:v>-0.69472171741123834</c:v>
                </c:pt>
                <c:pt idx="278">
                  <c:v>-0.68491119854223181</c:v>
                </c:pt>
                <c:pt idx="279">
                  <c:v>-0.6775888278644322</c:v>
                </c:pt>
                <c:pt idx="280">
                  <c:v>-0.62724569049631573</c:v>
                </c:pt>
                <c:pt idx="281">
                  <c:v>-0.61986583256077443</c:v>
                </c:pt>
                <c:pt idx="282">
                  <c:v>-0.6121908319899001</c:v>
                </c:pt>
                <c:pt idx="283">
                  <c:v>-0.61131175319462694</c:v>
                </c:pt>
                <c:pt idx="284">
                  <c:v>-0.60575759440322519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5F-4B50-ADAD-DCFCAAFA663B}"/>
            </c:ext>
          </c:extLst>
        </c:ser>
        <c:ser>
          <c:idx val="4"/>
          <c:order val="4"/>
          <c:tx>
            <c:strRef>
              <c:f>'[גרפים להודעת הריבית - קורונה - חדש.xlsx]איור 3 נתונים'!$F$1</c:f>
              <c:strCache>
                <c:ptCount val="1"/>
                <c:pt idx="0">
                  <c:v>חשמל, ביגוד, ריהוט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3 נתונים'!$A$2:$A$286</c:f>
              <c:numCache>
                <c:formatCode>dd\-mm\-yyyy</c:formatCode>
                <c:ptCount val="28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</c:numCache>
            </c:numRef>
          </c:cat>
          <c:val>
            <c:numRef>
              <c:f>'[גרפים להודעת הריבית - קורונה - חדש.xlsx]איור 3 נתונים'!$F$2:$F$286</c:f>
              <c:numCache>
                <c:formatCode>0%</c:formatCode>
                <c:ptCount val="285"/>
                <c:pt idx="0">
                  <c:v>0</c:v>
                </c:pt>
                <c:pt idx="1">
                  <c:v>3.6794941338895715E-3</c:v>
                </c:pt>
                <c:pt idx="2">
                  <c:v>1.3039368244832872E-2</c:v>
                </c:pt>
                <c:pt idx="3">
                  <c:v>1.2517064858762472E-2</c:v>
                </c:pt>
                <c:pt idx="4">
                  <c:v>3.3308807742553848E-2</c:v>
                </c:pt>
                <c:pt idx="5">
                  <c:v>2.0028576207900661E-2</c:v>
                </c:pt>
                <c:pt idx="6">
                  <c:v>2.1216593192082911E-2</c:v>
                </c:pt>
                <c:pt idx="7">
                  <c:v>2.1220584851813662E-2</c:v>
                </c:pt>
                <c:pt idx="8">
                  <c:v>2.449964939543281E-2</c:v>
                </c:pt>
                <c:pt idx="9">
                  <c:v>4.4178069607631709E-2</c:v>
                </c:pt>
                <c:pt idx="10">
                  <c:v>1.9208690092760161E-2</c:v>
                </c:pt>
                <c:pt idx="11">
                  <c:v>-5.2474966001791246E-2</c:v>
                </c:pt>
                <c:pt idx="12">
                  <c:v>-6.0884820054683098E-2</c:v>
                </c:pt>
                <c:pt idx="13">
                  <c:v>-7.9489550473147541E-2</c:v>
                </c:pt>
                <c:pt idx="14">
                  <c:v>-0.10046460564464921</c:v>
                </c:pt>
                <c:pt idx="15">
                  <c:v>-7.6098531243412815E-2</c:v>
                </c:pt>
                <c:pt idx="16">
                  <c:v>-9.7122233626181442E-2</c:v>
                </c:pt>
                <c:pt idx="17">
                  <c:v>-0.11300748584266374</c:v>
                </c:pt>
                <c:pt idx="18">
                  <c:v>-0.1808992100726472</c:v>
                </c:pt>
                <c:pt idx="19">
                  <c:v>-0.16683557686928263</c:v>
                </c:pt>
                <c:pt idx="20">
                  <c:v>-0.16821059945231787</c:v>
                </c:pt>
                <c:pt idx="21">
                  <c:v>-0.167695112561565</c:v>
                </c:pt>
                <c:pt idx="22">
                  <c:v>-0.17226791950579468</c:v>
                </c:pt>
                <c:pt idx="23">
                  <c:v>-0.17707860162131384</c:v>
                </c:pt>
                <c:pt idx="24">
                  <c:v>-0.11437782854356715</c:v>
                </c:pt>
                <c:pt idx="25">
                  <c:v>-0.1356493816973503</c:v>
                </c:pt>
                <c:pt idx="26">
                  <c:v>-0.13196172983705312</c:v>
                </c:pt>
                <c:pt idx="27">
                  <c:v>-0.12561032087026103</c:v>
                </c:pt>
                <c:pt idx="28">
                  <c:v>-0.13432254005009747</c:v>
                </c:pt>
                <c:pt idx="29">
                  <c:v>-7.9526426916006421E-2</c:v>
                </c:pt>
                <c:pt idx="30">
                  <c:v>-1.9610788104939991E-2</c:v>
                </c:pt>
                <c:pt idx="31">
                  <c:v>-1.052771151556875E-2</c:v>
                </c:pt>
                <c:pt idx="32">
                  <c:v>-4.8000676945418874E-3</c:v>
                </c:pt>
                <c:pt idx="33">
                  <c:v>1.8655282297119991E-2</c:v>
                </c:pt>
                <c:pt idx="34">
                  <c:v>2.683951963053044E-3</c:v>
                </c:pt>
                <c:pt idx="35">
                  <c:v>1.2191676761245329E-2</c:v>
                </c:pt>
                <c:pt idx="36">
                  <c:v>-8.3835926837424468E-3</c:v>
                </c:pt>
                <c:pt idx="37">
                  <c:v>-6.5515641198881536E-2</c:v>
                </c:pt>
                <c:pt idx="38">
                  <c:v>-3.9815678686367262E-2</c:v>
                </c:pt>
                <c:pt idx="39">
                  <c:v>-4.1836319850348636E-2</c:v>
                </c:pt>
                <c:pt idx="40">
                  <c:v>-4.45431790774653E-2</c:v>
                </c:pt>
                <c:pt idx="41">
                  <c:v>-4.6973760828212807E-2</c:v>
                </c:pt>
                <c:pt idx="42">
                  <c:v>-7.5654664417919348E-2</c:v>
                </c:pt>
                <c:pt idx="43">
                  <c:v>-9.0578317279642828E-2</c:v>
                </c:pt>
                <c:pt idx="44">
                  <c:v>-0.11345656357891498</c:v>
                </c:pt>
                <c:pt idx="45">
                  <c:v>8.5284287815801108E-4</c:v>
                </c:pt>
                <c:pt idx="46">
                  <c:v>-7.7602010997559479E-3</c:v>
                </c:pt>
                <c:pt idx="47">
                  <c:v>1.4686618710485488E-2</c:v>
                </c:pt>
                <c:pt idx="48">
                  <c:v>1.0613538383579035E-2</c:v>
                </c:pt>
                <c:pt idx="49">
                  <c:v>8.4375396204041886E-2</c:v>
                </c:pt>
                <c:pt idx="50">
                  <c:v>9.6260683817055881E-2</c:v>
                </c:pt>
                <c:pt idx="51">
                  <c:v>7.4702830271687448E-2</c:v>
                </c:pt>
                <c:pt idx="52">
                  <c:v>7.8704717219277187E-2</c:v>
                </c:pt>
                <c:pt idx="53">
                  <c:v>7.710936492394227E-2</c:v>
                </c:pt>
                <c:pt idx="54">
                  <c:v>5.672291485537917E-2</c:v>
                </c:pt>
                <c:pt idx="55">
                  <c:v>0.13355035783908709</c:v>
                </c:pt>
                <c:pt idx="56">
                  <c:v>9.6756457398456286E-2</c:v>
                </c:pt>
                <c:pt idx="57">
                  <c:v>-5.6255263220077234E-2</c:v>
                </c:pt>
                <c:pt idx="58">
                  <c:v>-8.7148774727776157E-2</c:v>
                </c:pt>
                <c:pt idx="59">
                  <c:v>-0.10495452656375504</c:v>
                </c:pt>
                <c:pt idx="60">
                  <c:v>-0.14772210332310198</c:v>
                </c:pt>
                <c:pt idx="61">
                  <c:v>-0.20143492962915965</c:v>
                </c:pt>
                <c:pt idx="62">
                  <c:v>-0.24819024044232219</c:v>
                </c:pt>
                <c:pt idx="63">
                  <c:v>-0.25320045199188879</c:v>
                </c:pt>
                <c:pt idx="64">
                  <c:v>-0.27716882928921627</c:v>
                </c:pt>
                <c:pt idx="65">
                  <c:v>-0.30245149644587577</c:v>
                </c:pt>
                <c:pt idx="66">
                  <c:v>-0.33052828409339763</c:v>
                </c:pt>
                <c:pt idx="67">
                  <c:v>-0.3661969252131374</c:v>
                </c:pt>
                <c:pt idx="68">
                  <c:v>-0.43789301440981387</c:v>
                </c:pt>
                <c:pt idx="69">
                  <c:v>-0.43489804690405198</c:v>
                </c:pt>
                <c:pt idx="70">
                  <c:v>-0.4654432062929974</c:v>
                </c:pt>
                <c:pt idx="71">
                  <c:v>-0.46553048459509827</c:v>
                </c:pt>
                <c:pt idx="72">
                  <c:v>-0.49238380695302186</c:v>
                </c:pt>
                <c:pt idx="73">
                  <c:v>-0.47544180235250777</c:v>
                </c:pt>
                <c:pt idx="74">
                  <c:v>-0.46920804977455088</c:v>
                </c:pt>
                <c:pt idx="75">
                  <c:v>-0.45886695747521566</c:v>
                </c:pt>
                <c:pt idx="76">
                  <c:v>-0.45852849288767106</c:v>
                </c:pt>
                <c:pt idx="77">
                  <c:v>-0.46815788202955133</c:v>
                </c:pt>
                <c:pt idx="78">
                  <c:v>-0.50554015710713895</c:v>
                </c:pt>
                <c:pt idx="79">
                  <c:v>-0.4528590144962199</c:v>
                </c:pt>
                <c:pt idx="80">
                  <c:v>-0.46564913856938017</c:v>
                </c:pt>
                <c:pt idx="81">
                  <c:v>-0.45368356891828887</c:v>
                </c:pt>
                <c:pt idx="82">
                  <c:v>-0.48856807387020029</c:v>
                </c:pt>
                <c:pt idx="83">
                  <c:v>-0.5210124246854666</c:v>
                </c:pt>
                <c:pt idx="84">
                  <c:v>-0.51622582618284607</c:v>
                </c:pt>
                <c:pt idx="85">
                  <c:v>-0.49653411395018321</c:v>
                </c:pt>
                <c:pt idx="86">
                  <c:v>-0.50263775312329728</c:v>
                </c:pt>
                <c:pt idx="87">
                  <c:v>-0.48748140473699264</c:v>
                </c:pt>
                <c:pt idx="88">
                  <c:v>-0.46669058066665248</c:v>
                </c:pt>
                <c:pt idx="89">
                  <c:v>-0.43489365606957009</c:v>
                </c:pt>
                <c:pt idx="90">
                  <c:v>-0.38030108185803557</c:v>
                </c:pt>
                <c:pt idx="91">
                  <c:v>-0.39292047903226224</c:v>
                </c:pt>
                <c:pt idx="92">
                  <c:v>-0.41086764773652495</c:v>
                </c:pt>
                <c:pt idx="93">
                  <c:v>-0.37936249499309305</c:v>
                </c:pt>
                <c:pt idx="94">
                  <c:v>-0.35154931740778217</c:v>
                </c:pt>
                <c:pt idx="95">
                  <c:v>-0.25598042934860965</c:v>
                </c:pt>
                <c:pt idx="96">
                  <c:v>-0.2339059642499568</c:v>
                </c:pt>
                <c:pt idx="97">
                  <c:v>-0.22448989136634911</c:v>
                </c:pt>
                <c:pt idx="98">
                  <c:v>-0.1792742213442865</c:v>
                </c:pt>
                <c:pt idx="99">
                  <c:v>-0.15612351187497864</c:v>
                </c:pt>
                <c:pt idx="100">
                  <c:v>-0.14043780408269602</c:v>
                </c:pt>
                <c:pt idx="101">
                  <c:v>-0.12895020435391424</c:v>
                </c:pt>
                <c:pt idx="102">
                  <c:v>-0.10773038743504326</c:v>
                </c:pt>
                <c:pt idx="103">
                  <c:v>2.1415084156267694E-2</c:v>
                </c:pt>
                <c:pt idx="104">
                  <c:v>5.8648365794314428E-2</c:v>
                </c:pt>
                <c:pt idx="105">
                  <c:v>9.2366270115011639E-2</c:v>
                </c:pt>
                <c:pt idx="106">
                  <c:v>0.11178088805137043</c:v>
                </c:pt>
                <c:pt idx="107">
                  <c:v>0.17870285291397514</c:v>
                </c:pt>
                <c:pt idx="108">
                  <c:v>0.21780820829498104</c:v>
                </c:pt>
                <c:pt idx="109">
                  <c:v>0.24959977361841945</c:v>
                </c:pt>
                <c:pt idx="110">
                  <c:v>0.28241648960099641</c:v>
                </c:pt>
                <c:pt idx="111">
                  <c:v>0.33508697378259966</c:v>
                </c:pt>
                <c:pt idx="112">
                  <c:v>0.35179373682188708</c:v>
                </c:pt>
                <c:pt idx="113">
                  <c:v>0.39581667235363294</c:v>
                </c:pt>
                <c:pt idx="114">
                  <c:v>0.4248113676649572</c:v>
                </c:pt>
                <c:pt idx="115">
                  <c:v>0.46605724743857291</c:v>
                </c:pt>
                <c:pt idx="116">
                  <c:v>0.47338166909192614</c:v>
                </c:pt>
                <c:pt idx="117">
                  <c:v>0.47987038503654</c:v>
                </c:pt>
                <c:pt idx="118">
                  <c:v>0.48567623859735032</c:v>
                </c:pt>
                <c:pt idx="119">
                  <c:v>0.45563266871660946</c:v>
                </c:pt>
                <c:pt idx="120">
                  <c:v>0.42111373358711202</c:v>
                </c:pt>
                <c:pt idx="121">
                  <c:v>0.38578118117744808</c:v>
                </c:pt>
                <c:pt idx="122">
                  <c:v>0.35990462877408946</c:v>
                </c:pt>
                <c:pt idx="123">
                  <c:v>0.29819906839155075</c:v>
                </c:pt>
                <c:pt idx="124">
                  <c:v>0.3056198801410297</c:v>
                </c:pt>
                <c:pt idx="125">
                  <c:v>0.2839954485137155</c:v>
                </c:pt>
                <c:pt idx="126">
                  <c:v>0.2660403841326473</c:v>
                </c:pt>
                <c:pt idx="127">
                  <c:v>0.24317596550723186</c:v>
                </c:pt>
                <c:pt idx="128">
                  <c:v>0.22070297417190043</c:v>
                </c:pt>
                <c:pt idx="129">
                  <c:v>0.22605128047033096</c:v>
                </c:pt>
                <c:pt idx="130">
                  <c:v>0.19381036463212564</c:v>
                </c:pt>
                <c:pt idx="131">
                  <c:v>0.19823933176887842</c:v>
                </c:pt>
                <c:pt idx="132">
                  <c:v>0.21051738087613159</c:v>
                </c:pt>
                <c:pt idx="133">
                  <c:v>0.29919101401012371</c:v>
                </c:pt>
                <c:pt idx="134">
                  <c:v>0.32290181337793711</c:v>
                </c:pt>
                <c:pt idx="135">
                  <c:v>0.33445046017961055</c:v>
                </c:pt>
                <c:pt idx="136">
                  <c:v>0.3372434291989812</c:v>
                </c:pt>
                <c:pt idx="137">
                  <c:v>0.34094477537563339</c:v>
                </c:pt>
                <c:pt idx="138">
                  <c:v>0.34347273447518512</c:v>
                </c:pt>
                <c:pt idx="139">
                  <c:v>0.31495095617238311</c:v>
                </c:pt>
                <c:pt idx="140">
                  <c:v>0.23891646821197798</c:v>
                </c:pt>
                <c:pt idx="141">
                  <c:v>0.24429240147565756</c:v>
                </c:pt>
                <c:pt idx="142">
                  <c:v>0.22795889944997061</c:v>
                </c:pt>
                <c:pt idx="143">
                  <c:v>0.24626364222958719</c:v>
                </c:pt>
                <c:pt idx="144">
                  <c:v>0.23457590206136625</c:v>
                </c:pt>
                <c:pt idx="145">
                  <c:v>0.22522374325246952</c:v>
                </c:pt>
                <c:pt idx="146">
                  <c:v>0.20256568464667191</c:v>
                </c:pt>
                <c:pt idx="147">
                  <c:v>0.1097314942030434</c:v>
                </c:pt>
                <c:pt idx="148">
                  <c:v>0.10313258881068688</c:v>
                </c:pt>
                <c:pt idx="149">
                  <c:v>0.11500620028231556</c:v>
                </c:pt>
                <c:pt idx="150">
                  <c:v>0.10769146430184517</c:v>
                </c:pt>
                <c:pt idx="151">
                  <c:v>7.8768621633766855E-2</c:v>
                </c:pt>
                <c:pt idx="152">
                  <c:v>7.5724582754357561E-2</c:v>
                </c:pt>
                <c:pt idx="153">
                  <c:v>0.14639811935231073</c:v>
                </c:pt>
                <c:pt idx="154">
                  <c:v>0.14289680701969676</c:v>
                </c:pt>
                <c:pt idx="155">
                  <c:v>0.13910196487127746</c:v>
                </c:pt>
                <c:pt idx="156">
                  <c:v>0.13102043536472729</c:v>
                </c:pt>
                <c:pt idx="157">
                  <c:v>0.14170298237205881</c:v>
                </c:pt>
                <c:pt idx="158">
                  <c:v>0.11881069176552739</c:v>
                </c:pt>
                <c:pt idx="159">
                  <c:v>0.2180539926918883</c:v>
                </c:pt>
                <c:pt idx="160">
                  <c:v>0.21104966488067145</c:v>
                </c:pt>
                <c:pt idx="161">
                  <c:v>0.22643395297202051</c:v>
                </c:pt>
                <c:pt idx="162">
                  <c:v>0.24828201369917036</c:v>
                </c:pt>
                <c:pt idx="163">
                  <c:v>0.25619372244941063</c:v>
                </c:pt>
                <c:pt idx="164">
                  <c:v>0.26179229026362272</c:v>
                </c:pt>
                <c:pt idx="165">
                  <c:v>0.27171067319005737</c:v>
                </c:pt>
                <c:pt idx="166">
                  <c:v>0.26247642942509364</c:v>
                </c:pt>
                <c:pt idx="167">
                  <c:v>0.27180659927570905</c:v>
                </c:pt>
                <c:pt idx="168">
                  <c:v>0.28135882218061781</c:v>
                </c:pt>
                <c:pt idx="169">
                  <c:v>0.26646681140238493</c:v>
                </c:pt>
                <c:pt idx="170">
                  <c:v>0.28371976608272753</c:v>
                </c:pt>
                <c:pt idx="171">
                  <c:v>0.25204999242864634</c:v>
                </c:pt>
                <c:pt idx="172">
                  <c:v>0.16561537670760984</c:v>
                </c:pt>
                <c:pt idx="173">
                  <c:v>0.14875721428623678</c:v>
                </c:pt>
                <c:pt idx="174">
                  <c:v>0.12027463243130954</c:v>
                </c:pt>
                <c:pt idx="175">
                  <c:v>9.7817813617529392E-2</c:v>
                </c:pt>
                <c:pt idx="176">
                  <c:v>0.1244597679587307</c:v>
                </c:pt>
                <c:pt idx="177">
                  <c:v>9.0832958111064954E-2</c:v>
                </c:pt>
                <c:pt idx="178">
                  <c:v>7.9175297882287943E-2</c:v>
                </c:pt>
                <c:pt idx="179">
                  <c:v>2.1999002767321363E-2</c:v>
                </c:pt>
                <c:pt idx="180">
                  <c:v>2.4912903688923071E-2</c:v>
                </c:pt>
                <c:pt idx="181">
                  <c:v>3.4491140727396008E-2</c:v>
                </c:pt>
                <c:pt idx="182">
                  <c:v>4.1143946949368848E-2</c:v>
                </c:pt>
                <c:pt idx="183">
                  <c:v>5.0069627234698988E-2</c:v>
                </c:pt>
                <c:pt idx="184">
                  <c:v>5.7272669708291257E-2</c:v>
                </c:pt>
                <c:pt idx="185">
                  <c:v>0.16933011089714411</c:v>
                </c:pt>
                <c:pt idx="186">
                  <c:v>0.16810515516495461</c:v>
                </c:pt>
                <c:pt idx="187">
                  <c:v>0.19656407501339435</c:v>
                </c:pt>
                <c:pt idx="188">
                  <c:v>0.21633544601215271</c:v>
                </c:pt>
                <c:pt idx="189">
                  <c:v>0.22220121620261768</c:v>
                </c:pt>
                <c:pt idx="190">
                  <c:v>0.2846590170548684</c:v>
                </c:pt>
                <c:pt idx="191">
                  <c:v>0.36341610231071697</c:v>
                </c:pt>
                <c:pt idx="192">
                  <c:v>0.39430023528439029</c:v>
                </c:pt>
                <c:pt idx="193">
                  <c:v>0.40062381849203299</c:v>
                </c:pt>
                <c:pt idx="194">
                  <c:v>0.4283637982808397</c:v>
                </c:pt>
                <c:pt idx="195">
                  <c:v>0.4093576149751974</c:v>
                </c:pt>
                <c:pt idx="196">
                  <c:v>0.42127374930363182</c:v>
                </c:pt>
                <c:pt idx="197">
                  <c:v>0.40564395863602987</c:v>
                </c:pt>
                <c:pt idx="198">
                  <c:v>0.42481533490308432</c:v>
                </c:pt>
                <c:pt idx="199">
                  <c:v>0.41779423280580374</c:v>
                </c:pt>
                <c:pt idx="200">
                  <c:v>0.40907413704512452</c:v>
                </c:pt>
                <c:pt idx="201">
                  <c:v>0.4022616182601273</c:v>
                </c:pt>
                <c:pt idx="202">
                  <c:v>0.37103081929785708</c:v>
                </c:pt>
                <c:pt idx="203">
                  <c:v>0.33565768284924036</c:v>
                </c:pt>
                <c:pt idx="204">
                  <c:v>0.27740890828744802</c:v>
                </c:pt>
                <c:pt idx="205">
                  <c:v>0.2965942171953122</c:v>
                </c:pt>
                <c:pt idx="206">
                  <c:v>0.28732528554238068</c:v>
                </c:pt>
                <c:pt idx="207">
                  <c:v>0.23496652742495661</c:v>
                </c:pt>
                <c:pt idx="208">
                  <c:v>0.2512594938177366</c:v>
                </c:pt>
                <c:pt idx="209">
                  <c:v>0.23732486288852339</c:v>
                </c:pt>
                <c:pt idx="210">
                  <c:v>0.23373458714061779</c:v>
                </c:pt>
                <c:pt idx="211">
                  <c:v>0.22734652054308602</c:v>
                </c:pt>
                <c:pt idx="212">
                  <c:v>0.21443904220466825</c:v>
                </c:pt>
                <c:pt idx="213">
                  <c:v>0.22450068132401357</c:v>
                </c:pt>
                <c:pt idx="214">
                  <c:v>0.19115011849573338</c:v>
                </c:pt>
                <c:pt idx="215">
                  <c:v>0.19490536888668819</c:v>
                </c:pt>
                <c:pt idx="216">
                  <c:v>0.20297914927031102</c:v>
                </c:pt>
                <c:pt idx="217">
                  <c:v>0.20759326555235091</c:v>
                </c:pt>
                <c:pt idx="218">
                  <c:v>0.2140479091415215</c:v>
                </c:pt>
                <c:pt idx="219">
                  <c:v>0.2523247263561621</c:v>
                </c:pt>
                <c:pt idx="220">
                  <c:v>0.28295826589010198</c:v>
                </c:pt>
                <c:pt idx="221">
                  <c:v>0.33683738372376926</c:v>
                </c:pt>
                <c:pt idx="222">
                  <c:v>0.34899778249777924</c:v>
                </c:pt>
                <c:pt idx="223">
                  <c:v>0.30087520303576842</c:v>
                </c:pt>
                <c:pt idx="224">
                  <c:v>0.21978919089074855</c:v>
                </c:pt>
                <c:pt idx="225">
                  <c:v>0.17898009811451754</c:v>
                </c:pt>
                <c:pt idx="226">
                  <c:v>0.11778826034679235</c:v>
                </c:pt>
                <c:pt idx="227">
                  <c:v>0.10531388637526784</c:v>
                </c:pt>
                <c:pt idx="228">
                  <c:v>6.7329634997302046E-2</c:v>
                </c:pt>
                <c:pt idx="229">
                  <c:v>1.9895818518260722E-2</c:v>
                </c:pt>
                <c:pt idx="230">
                  <c:v>-1.368838391301419E-3</c:v>
                </c:pt>
                <c:pt idx="231">
                  <c:v>-0.19305869078705196</c:v>
                </c:pt>
                <c:pt idx="232">
                  <c:v>-0.23295757929535277</c:v>
                </c:pt>
                <c:pt idx="233">
                  <c:v>-0.33537037521967461</c:v>
                </c:pt>
                <c:pt idx="234">
                  <c:v>-0.3914610590739529</c:v>
                </c:pt>
                <c:pt idx="235">
                  <c:v>-0.40146162159087695</c:v>
                </c:pt>
                <c:pt idx="236">
                  <c:v>-0.34525443684380408</c:v>
                </c:pt>
                <c:pt idx="237">
                  <c:v>-0.33626853517517319</c:v>
                </c:pt>
                <c:pt idx="238">
                  <c:v>-0.32985318643580663</c:v>
                </c:pt>
                <c:pt idx="239">
                  <c:v>-0.3307826807280031</c:v>
                </c:pt>
                <c:pt idx="240">
                  <c:v>-0.34630644433038082</c:v>
                </c:pt>
                <c:pt idx="241">
                  <c:v>-0.35186961330376709</c:v>
                </c:pt>
                <c:pt idx="242">
                  <c:v>-0.34885179779050401</c:v>
                </c:pt>
                <c:pt idx="243">
                  <c:v>-0.32785877770222016</c:v>
                </c:pt>
                <c:pt idx="244">
                  <c:v>-0.29677865496097444</c:v>
                </c:pt>
                <c:pt idx="245">
                  <c:v>-0.28700056900980719</c:v>
                </c:pt>
                <c:pt idx="246">
                  <c:v>-0.27727252076461995</c:v>
                </c:pt>
                <c:pt idx="247">
                  <c:v>-0.27752765647888233</c:v>
                </c:pt>
                <c:pt idx="248">
                  <c:v>-0.27454654812043122</c:v>
                </c:pt>
                <c:pt idx="249">
                  <c:v>-0.25263463101878914</c:v>
                </c:pt>
                <c:pt idx="250">
                  <c:v>-0.25635718007537056</c:v>
                </c:pt>
                <c:pt idx="251">
                  <c:v>-0.24570628980756082</c:v>
                </c:pt>
                <c:pt idx="252">
                  <c:v>-0.23153171180898191</c:v>
                </c:pt>
                <c:pt idx="253">
                  <c:v>-0.2197486566726996</c:v>
                </c:pt>
                <c:pt idx="254">
                  <c:v>-0.20755474148137532</c:v>
                </c:pt>
                <c:pt idx="255">
                  <c:v>-0.20583501742438715</c:v>
                </c:pt>
                <c:pt idx="256">
                  <c:v>-0.20396288622527903</c:v>
                </c:pt>
                <c:pt idx="257">
                  <c:v>-0.19948216885056258</c:v>
                </c:pt>
                <c:pt idx="258">
                  <c:v>-0.21801618676644641</c:v>
                </c:pt>
                <c:pt idx="259">
                  <c:v>-0.21857295451255698</c:v>
                </c:pt>
                <c:pt idx="260">
                  <c:v>-0.200006203952936</c:v>
                </c:pt>
                <c:pt idx="261">
                  <c:v>-0.22270870500345152</c:v>
                </c:pt>
                <c:pt idx="262">
                  <c:v>-0.23772148116849479</c:v>
                </c:pt>
                <c:pt idx="263">
                  <c:v>-0.26405028270073949</c:v>
                </c:pt>
                <c:pt idx="264">
                  <c:v>-0.245596099233789</c:v>
                </c:pt>
                <c:pt idx="265">
                  <c:v>-0.24048083123913377</c:v>
                </c:pt>
                <c:pt idx="266">
                  <c:v>-0.23679302867740326</c:v>
                </c:pt>
                <c:pt idx="267">
                  <c:v>-0.22452453187191934</c:v>
                </c:pt>
                <c:pt idx="268">
                  <c:v>-0.14756917755467969</c:v>
                </c:pt>
                <c:pt idx="269">
                  <c:v>-0.10095149633814537</c:v>
                </c:pt>
                <c:pt idx="270">
                  <c:v>-9.0461922022290975E-2</c:v>
                </c:pt>
                <c:pt idx="271">
                  <c:v>-3.2065219005724233E-2</c:v>
                </c:pt>
                <c:pt idx="272">
                  <c:v>2.7223089260753897E-2</c:v>
                </c:pt>
                <c:pt idx="273">
                  <c:v>6.580221244857043E-2</c:v>
                </c:pt>
                <c:pt idx="274">
                  <c:v>0.22855414592518941</c:v>
                </c:pt>
                <c:pt idx="275">
                  <c:v>0.26433367606520397</c:v>
                </c:pt>
                <c:pt idx="276">
                  <c:v>0.29449483970739054</c:v>
                </c:pt>
                <c:pt idx="277">
                  <c:v>0.33188139548171658</c:v>
                </c:pt>
                <c:pt idx="278">
                  <c:v>0.39403537805027056</c:v>
                </c:pt>
                <c:pt idx="279">
                  <c:v>0.40333116250782375</c:v>
                </c:pt>
                <c:pt idx="280">
                  <c:v>0.44979097378319888</c:v>
                </c:pt>
                <c:pt idx="281">
                  <c:v>0.45092169836781704</c:v>
                </c:pt>
                <c:pt idx="282">
                  <c:v>0.4832355867317244</c:v>
                </c:pt>
                <c:pt idx="283">
                  <c:v>0.48076125561999628</c:v>
                </c:pt>
                <c:pt idx="284">
                  <c:v>0.45643948869039797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5F-4B50-ADAD-DCFCAAFA663B}"/>
            </c:ext>
          </c:extLst>
        </c:ser>
        <c:ser>
          <c:idx val="5"/>
          <c:order val="5"/>
          <c:tx>
            <c:strRef>
              <c:f>'[גרפים להודעת הריבית - קורונה - חדש.xlsx]איור 3 נתונים'!$G$1</c:f>
              <c:strCache>
                <c:ptCount val="1"/>
                <c:pt idx="0">
                  <c:v>רשתות מזון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3 נתונים'!$A$2:$A$286</c:f>
              <c:numCache>
                <c:formatCode>dd\-mm\-yyyy</c:formatCode>
                <c:ptCount val="28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</c:numCache>
            </c:numRef>
          </c:cat>
          <c:val>
            <c:numRef>
              <c:f>'[גרפים להודעת הריבית - קורונה - חדש.xlsx]איור 3 נתונים'!$G$2:$G$286</c:f>
              <c:numCache>
                <c:formatCode>0%</c:formatCode>
                <c:ptCount val="285"/>
                <c:pt idx="0">
                  <c:v>0</c:v>
                </c:pt>
                <c:pt idx="1">
                  <c:v>-1.6906433584112923E-3</c:v>
                </c:pt>
                <c:pt idx="2">
                  <c:v>7.5150935647074757E-3</c:v>
                </c:pt>
                <c:pt idx="3">
                  <c:v>1.0771731805580886E-2</c:v>
                </c:pt>
                <c:pt idx="4">
                  <c:v>2.4495667301130286E-2</c:v>
                </c:pt>
                <c:pt idx="5">
                  <c:v>1.6150181872919056E-2</c:v>
                </c:pt>
                <c:pt idx="6">
                  <c:v>1.4427654634615372E-2</c:v>
                </c:pt>
                <c:pt idx="7">
                  <c:v>9.4964991222294959E-3</c:v>
                </c:pt>
                <c:pt idx="8">
                  <c:v>1.1771303251903564E-2</c:v>
                </c:pt>
                <c:pt idx="9">
                  <c:v>2.5328144380187378E-2</c:v>
                </c:pt>
                <c:pt idx="10">
                  <c:v>3.3150583780225951E-2</c:v>
                </c:pt>
                <c:pt idx="11">
                  <c:v>-6.1749254101911011E-2</c:v>
                </c:pt>
                <c:pt idx="12">
                  <c:v>-6.4225147087566437E-2</c:v>
                </c:pt>
                <c:pt idx="13">
                  <c:v>-7.603743216314407E-2</c:v>
                </c:pt>
                <c:pt idx="14">
                  <c:v>-7.9669763664292126E-2</c:v>
                </c:pt>
                <c:pt idx="15">
                  <c:v>-6.9790704432330819E-2</c:v>
                </c:pt>
                <c:pt idx="16">
                  <c:v>-8.1071668911525063E-2</c:v>
                </c:pt>
                <c:pt idx="17">
                  <c:v>-6.4872868573994769E-2</c:v>
                </c:pt>
                <c:pt idx="18">
                  <c:v>-0.15372343212684281</c:v>
                </c:pt>
                <c:pt idx="19">
                  <c:v>-0.14344954891893813</c:v>
                </c:pt>
                <c:pt idx="20">
                  <c:v>-0.14121410972404869</c:v>
                </c:pt>
                <c:pt idx="21">
                  <c:v>-0.13985762170639193</c:v>
                </c:pt>
                <c:pt idx="22">
                  <c:v>-0.13858019027939117</c:v>
                </c:pt>
                <c:pt idx="23">
                  <c:v>-0.13707855500457833</c:v>
                </c:pt>
                <c:pt idx="24">
                  <c:v>-6.1794406440224159E-2</c:v>
                </c:pt>
                <c:pt idx="25">
                  <c:v>-6.5173655159624921E-2</c:v>
                </c:pt>
                <c:pt idx="26">
                  <c:v>-5.7757086521689649E-2</c:v>
                </c:pt>
                <c:pt idx="27">
                  <c:v>-5.0765908161692019E-2</c:v>
                </c:pt>
                <c:pt idx="28">
                  <c:v>-5.0704979483917501E-2</c:v>
                </c:pt>
                <c:pt idx="29">
                  <c:v>-1.2002872450007196E-2</c:v>
                </c:pt>
                <c:pt idx="30">
                  <c:v>4.4139623503666847E-2</c:v>
                </c:pt>
                <c:pt idx="31">
                  <c:v>4.4593933680484144E-2</c:v>
                </c:pt>
                <c:pt idx="32">
                  <c:v>4.2601004670954623E-2</c:v>
                </c:pt>
                <c:pt idx="33">
                  <c:v>5.3053652460172573E-2</c:v>
                </c:pt>
                <c:pt idx="34">
                  <c:v>3.7745445760396734E-2</c:v>
                </c:pt>
                <c:pt idx="35">
                  <c:v>4.13208959669773E-2</c:v>
                </c:pt>
                <c:pt idx="36">
                  <c:v>4.8140001045749781E-2</c:v>
                </c:pt>
                <c:pt idx="37">
                  <c:v>-4.4128249420007259E-2</c:v>
                </c:pt>
                <c:pt idx="38">
                  <c:v>-3.6845720137846039E-2</c:v>
                </c:pt>
                <c:pt idx="39">
                  <c:v>-3.8995765659083248E-2</c:v>
                </c:pt>
                <c:pt idx="40">
                  <c:v>-4.054215539475281E-2</c:v>
                </c:pt>
                <c:pt idx="41">
                  <c:v>-4.4601836668440309E-2</c:v>
                </c:pt>
                <c:pt idx="42">
                  <c:v>-6.8739732777548412E-2</c:v>
                </c:pt>
                <c:pt idx="43">
                  <c:v>-5.1037962803656911E-2</c:v>
                </c:pt>
                <c:pt idx="44">
                  <c:v>-0.101025626703662</c:v>
                </c:pt>
                <c:pt idx="45">
                  <c:v>-1.2481112015139795E-2</c:v>
                </c:pt>
                <c:pt idx="46">
                  <c:v>-1.6730821917295358E-2</c:v>
                </c:pt>
                <c:pt idx="47">
                  <c:v>3.0849996361501653E-3</c:v>
                </c:pt>
                <c:pt idx="48">
                  <c:v>2.6903665746340844E-2</c:v>
                </c:pt>
                <c:pt idx="49">
                  <c:v>0.14273742362434771</c:v>
                </c:pt>
                <c:pt idx="50">
                  <c:v>0.18951250078385473</c:v>
                </c:pt>
                <c:pt idx="51">
                  <c:v>0.21394766882548155</c:v>
                </c:pt>
                <c:pt idx="52">
                  <c:v>0.23358166421135795</c:v>
                </c:pt>
                <c:pt idx="53">
                  <c:v>0.24740513796517338</c:v>
                </c:pt>
                <c:pt idx="54">
                  <c:v>0.29150440486883</c:v>
                </c:pt>
                <c:pt idx="55">
                  <c:v>0.51094150208672051</c:v>
                </c:pt>
                <c:pt idx="56">
                  <c:v>0.50425487603678776</c:v>
                </c:pt>
                <c:pt idx="57">
                  <c:v>0.48625797012017613</c:v>
                </c:pt>
                <c:pt idx="58">
                  <c:v>0.52451858591058675</c:v>
                </c:pt>
                <c:pt idx="59">
                  <c:v>0.58260439880616643</c:v>
                </c:pt>
                <c:pt idx="60">
                  <c:v>0.56917777893082766</c:v>
                </c:pt>
                <c:pt idx="61">
                  <c:v>0.54023200031636587</c:v>
                </c:pt>
                <c:pt idx="62">
                  <c:v>0.51082289452502061</c:v>
                </c:pt>
                <c:pt idx="63">
                  <c:v>0.52124285809178938</c:v>
                </c:pt>
                <c:pt idx="64">
                  <c:v>0.54923735594128864</c:v>
                </c:pt>
                <c:pt idx="65">
                  <c:v>0.58764693077381946</c:v>
                </c:pt>
                <c:pt idx="66">
                  <c:v>0.55240653121973593</c:v>
                </c:pt>
                <c:pt idx="67">
                  <c:v>0.51774803489196075</c:v>
                </c:pt>
                <c:pt idx="68">
                  <c:v>0.33651181803114349</c:v>
                </c:pt>
                <c:pt idx="69">
                  <c:v>0.34987325430464322</c:v>
                </c:pt>
                <c:pt idx="70">
                  <c:v>0.32123024580592574</c:v>
                </c:pt>
                <c:pt idx="71">
                  <c:v>0.3259360187144722</c:v>
                </c:pt>
                <c:pt idx="72">
                  <c:v>0.27932345808720127</c:v>
                </c:pt>
                <c:pt idx="73">
                  <c:v>0.29036625203403754</c:v>
                </c:pt>
                <c:pt idx="74">
                  <c:v>0.29715647548789703</c:v>
                </c:pt>
                <c:pt idx="75">
                  <c:v>0.33963959036452152</c:v>
                </c:pt>
                <c:pt idx="76">
                  <c:v>0.39172516616792818</c:v>
                </c:pt>
                <c:pt idx="77">
                  <c:v>0.41811388447694142</c:v>
                </c:pt>
                <c:pt idx="78">
                  <c:v>0.34051638490554348</c:v>
                </c:pt>
                <c:pt idx="79">
                  <c:v>0.42463317858965266</c:v>
                </c:pt>
                <c:pt idx="80">
                  <c:v>0.37527841259272399</c:v>
                </c:pt>
                <c:pt idx="81">
                  <c:v>0.40263808180574889</c:v>
                </c:pt>
                <c:pt idx="82">
                  <c:v>0.355199279524123</c:v>
                </c:pt>
                <c:pt idx="83">
                  <c:v>0.25331661352697066</c:v>
                </c:pt>
                <c:pt idx="84">
                  <c:v>0.23495076972470885</c:v>
                </c:pt>
                <c:pt idx="85">
                  <c:v>0.24420450065306776</c:v>
                </c:pt>
                <c:pt idx="86">
                  <c:v>0.19150286129828098</c:v>
                </c:pt>
                <c:pt idx="87">
                  <c:v>0.1230858163888553</c:v>
                </c:pt>
                <c:pt idx="88">
                  <c:v>8.4326960298404918E-2</c:v>
                </c:pt>
                <c:pt idx="89">
                  <c:v>0.11170861889315531</c:v>
                </c:pt>
                <c:pt idx="90">
                  <c:v>0.17763138103717147</c:v>
                </c:pt>
                <c:pt idx="91">
                  <c:v>0.18632243000607907</c:v>
                </c:pt>
                <c:pt idx="92">
                  <c:v>0.12984657713062653</c:v>
                </c:pt>
                <c:pt idx="93">
                  <c:v>0.13021485651286668</c:v>
                </c:pt>
                <c:pt idx="94">
                  <c:v>0.13257116826404758</c:v>
                </c:pt>
                <c:pt idx="95">
                  <c:v>0.27835285296631618</c:v>
                </c:pt>
                <c:pt idx="96">
                  <c:v>0.28600722017304414</c:v>
                </c:pt>
                <c:pt idx="97">
                  <c:v>0.26406564374103825</c:v>
                </c:pt>
                <c:pt idx="98">
                  <c:v>0.2669195420716568</c:v>
                </c:pt>
                <c:pt idx="99">
                  <c:v>0.26181673536820527</c:v>
                </c:pt>
                <c:pt idx="100">
                  <c:v>0.24213323621200034</c:v>
                </c:pt>
                <c:pt idx="101">
                  <c:v>0.23226594265170353</c:v>
                </c:pt>
                <c:pt idx="102">
                  <c:v>0.22256847968531845</c:v>
                </c:pt>
                <c:pt idx="103">
                  <c:v>0.33066045173934411</c:v>
                </c:pt>
                <c:pt idx="104">
                  <c:v>0.3110033595976518</c:v>
                </c:pt>
                <c:pt idx="105">
                  <c:v>0.28595641634083968</c:v>
                </c:pt>
                <c:pt idx="106">
                  <c:v>0.26938500317997871</c:v>
                </c:pt>
                <c:pt idx="107">
                  <c:v>0.23912123168304666</c:v>
                </c:pt>
                <c:pt idx="108">
                  <c:v>0.2421909738783472</c:v>
                </c:pt>
                <c:pt idx="109">
                  <c:v>0.25097541093556663</c:v>
                </c:pt>
                <c:pt idx="110">
                  <c:v>0.24446677598935507</c:v>
                </c:pt>
                <c:pt idx="111">
                  <c:v>0.25252596221531243</c:v>
                </c:pt>
                <c:pt idx="112">
                  <c:v>0.24012551399972004</c:v>
                </c:pt>
                <c:pt idx="113">
                  <c:v>0.2454632374431811</c:v>
                </c:pt>
                <c:pt idx="114">
                  <c:v>0.25446825422116426</c:v>
                </c:pt>
                <c:pt idx="115">
                  <c:v>0.27338082900606175</c:v>
                </c:pt>
                <c:pt idx="116">
                  <c:v>0.27600628414804951</c:v>
                </c:pt>
                <c:pt idx="117">
                  <c:v>0.2864030782655469</c:v>
                </c:pt>
                <c:pt idx="118">
                  <c:v>0.33007475432404787</c:v>
                </c:pt>
                <c:pt idx="119">
                  <c:v>0.3685306709838343</c:v>
                </c:pt>
                <c:pt idx="120">
                  <c:v>0.37466911307692374</c:v>
                </c:pt>
                <c:pt idx="121">
                  <c:v>0.28297895884632651</c:v>
                </c:pt>
                <c:pt idx="122">
                  <c:v>0.27865775087442746</c:v>
                </c:pt>
                <c:pt idx="123">
                  <c:v>0.2479833345084872</c:v>
                </c:pt>
                <c:pt idx="124">
                  <c:v>0.25007180608075852</c:v>
                </c:pt>
                <c:pt idx="125">
                  <c:v>0.23760313552328616</c:v>
                </c:pt>
                <c:pt idx="126">
                  <c:v>0.22371253495904697</c:v>
                </c:pt>
                <c:pt idx="127">
                  <c:v>0.20331047610801223</c:v>
                </c:pt>
                <c:pt idx="128">
                  <c:v>0.18824916961035987</c:v>
                </c:pt>
                <c:pt idx="129">
                  <c:v>0.16148417316667874</c:v>
                </c:pt>
                <c:pt idx="130">
                  <c:v>0.10388018737676008</c:v>
                </c:pt>
                <c:pt idx="131">
                  <c:v>5.8220177774619408E-2</c:v>
                </c:pt>
                <c:pt idx="132">
                  <c:v>9.4879118475166946E-2</c:v>
                </c:pt>
                <c:pt idx="133">
                  <c:v>0.153846038246783</c:v>
                </c:pt>
                <c:pt idx="134">
                  <c:v>0.15063960793195763</c:v>
                </c:pt>
                <c:pt idx="135">
                  <c:v>0.15114165695100445</c:v>
                </c:pt>
                <c:pt idx="136">
                  <c:v>0.15533927210466314</c:v>
                </c:pt>
                <c:pt idx="137">
                  <c:v>0.15788778528896397</c:v>
                </c:pt>
                <c:pt idx="138">
                  <c:v>0.16064977952927806</c:v>
                </c:pt>
                <c:pt idx="139">
                  <c:v>0.16942400043407346</c:v>
                </c:pt>
                <c:pt idx="140">
                  <c:v>7.3829576443713574E-2</c:v>
                </c:pt>
                <c:pt idx="141">
                  <c:v>7.5243827432959653E-2</c:v>
                </c:pt>
                <c:pt idx="142">
                  <c:v>6.96522397870174E-2</c:v>
                </c:pt>
                <c:pt idx="143">
                  <c:v>7.860954991511071E-2</c:v>
                </c:pt>
                <c:pt idx="144">
                  <c:v>6.9954328120110931E-2</c:v>
                </c:pt>
                <c:pt idx="145">
                  <c:v>6.4144403904669023E-2</c:v>
                </c:pt>
                <c:pt idx="146">
                  <c:v>7.6557441346650767E-2</c:v>
                </c:pt>
                <c:pt idx="147">
                  <c:v>-2.0226354236359212E-2</c:v>
                </c:pt>
                <c:pt idx="148">
                  <c:v>-1.3680854025799327E-2</c:v>
                </c:pt>
                <c:pt idx="149">
                  <c:v>-7.6706372256738486E-3</c:v>
                </c:pt>
                <c:pt idx="150">
                  <c:v>-1.3775570994311703E-2</c:v>
                </c:pt>
                <c:pt idx="151">
                  <c:v>-2.4565671254902166E-2</c:v>
                </c:pt>
                <c:pt idx="152">
                  <c:v>-2.1866948711076306E-2</c:v>
                </c:pt>
                <c:pt idx="153">
                  <c:v>5.4920483308229073E-2</c:v>
                </c:pt>
                <c:pt idx="154">
                  <c:v>5.8659222927176291E-2</c:v>
                </c:pt>
                <c:pt idx="155">
                  <c:v>6.3838435398036797E-2</c:v>
                </c:pt>
                <c:pt idx="156">
                  <c:v>6.9591380855937413E-2</c:v>
                </c:pt>
                <c:pt idx="157">
                  <c:v>8.3116924947711279E-2</c:v>
                </c:pt>
                <c:pt idx="158">
                  <c:v>7.6489366059356412E-2</c:v>
                </c:pt>
                <c:pt idx="159">
                  <c:v>0.17902296605942292</c:v>
                </c:pt>
                <c:pt idx="160">
                  <c:v>0.17545664268200212</c:v>
                </c:pt>
                <c:pt idx="161">
                  <c:v>0.19063413193055023</c:v>
                </c:pt>
                <c:pt idx="162">
                  <c:v>0.19753273734855359</c:v>
                </c:pt>
                <c:pt idx="163">
                  <c:v>0.20587300775406692</c:v>
                </c:pt>
                <c:pt idx="164">
                  <c:v>0.21904553951434691</c:v>
                </c:pt>
                <c:pt idx="165">
                  <c:v>0.23057616565647088</c:v>
                </c:pt>
                <c:pt idx="166">
                  <c:v>0.2224882634686447</c:v>
                </c:pt>
                <c:pt idx="167">
                  <c:v>0.22144996496206626</c:v>
                </c:pt>
                <c:pt idx="168">
                  <c:v>0.22002054963460038</c:v>
                </c:pt>
                <c:pt idx="169">
                  <c:v>0.20957903136901868</c:v>
                </c:pt>
                <c:pt idx="170">
                  <c:v>0.22363064290732648</c:v>
                </c:pt>
                <c:pt idx="171">
                  <c:v>0.22991747465788603</c:v>
                </c:pt>
                <c:pt idx="172">
                  <c:v>0.12192254455063467</c:v>
                </c:pt>
                <c:pt idx="173">
                  <c:v>0.11740446978151486</c:v>
                </c:pt>
                <c:pt idx="174">
                  <c:v>0.1067114126202009</c:v>
                </c:pt>
                <c:pt idx="175">
                  <c:v>0.10859535175600898</c:v>
                </c:pt>
                <c:pt idx="176">
                  <c:v>0.11749955066385454</c:v>
                </c:pt>
                <c:pt idx="177">
                  <c:v>8.8678178756980142E-2</c:v>
                </c:pt>
                <c:pt idx="178">
                  <c:v>0.10117861164848763</c:v>
                </c:pt>
                <c:pt idx="179">
                  <c:v>5.1855791313129007E-3</c:v>
                </c:pt>
                <c:pt idx="180">
                  <c:v>3.5458135112931277E-3</c:v>
                </c:pt>
                <c:pt idx="181">
                  <c:v>3.4188761839013537E-3</c:v>
                </c:pt>
                <c:pt idx="182">
                  <c:v>3.2601327779053779E-3</c:v>
                </c:pt>
                <c:pt idx="183">
                  <c:v>1.0615828129814098E-3</c:v>
                </c:pt>
                <c:pt idx="184">
                  <c:v>-4.2417705988384569E-3</c:v>
                </c:pt>
                <c:pt idx="185">
                  <c:v>7.8217733785580279E-2</c:v>
                </c:pt>
                <c:pt idx="186">
                  <c:v>7.2273843888188471E-2</c:v>
                </c:pt>
                <c:pt idx="187">
                  <c:v>7.9120159045571237E-2</c:v>
                </c:pt>
                <c:pt idx="188">
                  <c:v>7.8470552126119086E-2</c:v>
                </c:pt>
                <c:pt idx="189">
                  <c:v>7.5868669398511779E-2</c:v>
                </c:pt>
                <c:pt idx="190">
                  <c:v>0.10262439970732284</c:v>
                </c:pt>
                <c:pt idx="191">
                  <c:v>0.17851687436791708</c:v>
                </c:pt>
                <c:pt idx="192">
                  <c:v>0.19273116179965499</c:v>
                </c:pt>
                <c:pt idx="193">
                  <c:v>0.19594974812621868</c:v>
                </c:pt>
                <c:pt idx="194">
                  <c:v>0.20766693130244107</c:v>
                </c:pt>
                <c:pt idx="195">
                  <c:v>0.19860509365344803</c:v>
                </c:pt>
                <c:pt idx="196">
                  <c:v>0.20292375264830276</c:v>
                </c:pt>
                <c:pt idx="197">
                  <c:v>0.19605109011920785</c:v>
                </c:pt>
                <c:pt idx="198">
                  <c:v>0.20737415579873208</c:v>
                </c:pt>
                <c:pt idx="199">
                  <c:v>0.19909691350015279</c:v>
                </c:pt>
                <c:pt idx="200">
                  <c:v>0.19507041765410649</c:v>
                </c:pt>
                <c:pt idx="201">
                  <c:v>0.19353637577480831</c:v>
                </c:pt>
                <c:pt idx="202">
                  <c:v>0.17806887164730578</c:v>
                </c:pt>
                <c:pt idx="203">
                  <c:v>0.1873261653357603</c:v>
                </c:pt>
                <c:pt idx="204">
                  <c:v>9.714508225148788E-2</c:v>
                </c:pt>
                <c:pt idx="205">
                  <c:v>0.10433555066624556</c:v>
                </c:pt>
                <c:pt idx="206">
                  <c:v>0.10651898117407232</c:v>
                </c:pt>
                <c:pt idx="207">
                  <c:v>8.948266715656028E-2</c:v>
                </c:pt>
                <c:pt idx="208">
                  <c:v>0.1085947106618228</c:v>
                </c:pt>
                <c:pt idx="209">
                  <c:v>0.11174061017968806</c:v>
                </c:pt>
                <c:pt idx="210">
                  <c:v>0.11640891016774857</c:v>
                </c:pt>
                <c:pt idx="211">
                  <c:v>0.11860048271797896</c:v>
                </c:pt>
                <c:pt idx="212">
                  <c:v>0.12862857122982674</c:v>
                </c:pt>
                <c:pt idx="213">
                  <c:v>0.15132651310248924</c:v>
                </c:pt>
                <c:pt idx="214">
                  <c:v>0.14927864155008197</c:v>
                </c:pt>
                <c:pt idx="215">
                  <c:v>0.17181911414629103</c:v>
                </c:pt>
                <c:pt idx="216">
                  <c:v>0.19472517919550691</c:v>
                </c:pt>
                <c:pt idx="217">
                  <c:v>0.20218840057836718</c:v>
                </c:pt>
                <c:pt idx="218">
                  <c:v>0.23597864068602581</c:v>
                </c:pt>
                <c:pt idx="219">
                  <c:v>0.28822690746868251</c:v>
                </c:pt>
                <c:pt idx="220">
                  <c:v>0.3388924910533111</c:v>
                </c:pt>
                <c:pt idx="221">
                  <c:v>0.40656954486821628</c:v>
                </c:pt>
                <c:pt idx="222">
                  <c:v>0.41821086894543957</c:v>
                </c:pt>
                <c:pt idx="223">
                  <c:v>0.40327628409485161</c:v>
                </c:pt>
                <c:pt idx="224">
                  <c:v>0.35066074179020501</c:v>
                </c:pt>
                <c:pt idx="225">
                  <c:v>0.33094500503325408</c:v>
                </c:pt>
                <c:pt idx="226">
                  <c:v>0.30512047734115599</c:v>
                </c:pt>
                <c:pt idx="227">
                  <c:v>0.31467182844758868</c:v>
                </c:pt>
                <c:pt idx="228">
                  <c:v>0.33769373783505929</c:v>
                </c:pt>
                <c:pt idx="229">
                  <c:v>0.32041250170277968</c:v>
                </c:pt>
                <c:pt idx="230">
                  <c:v>0.31408382252186451</c:v>
                </c:pt>
                <c:pt idx="231">
                  <c:v>0.25320303135753219</c:v>
                </c:pt>
                <c:pt idx="232">
                  <c:v>0.20554431490253355</c:v>
                </c:pt>
                <c:pt idx="233">
                  <c:v>0.15082820092469706</c:v>
                </c:pt>
                <c:pt idx="234">
                  <c:v>0.14087884868159417</c:v>
                </c:pt>
                <c:pt idx="235">
                  <c:v>0.16646364730307517</c:v>
                </c:pt>
                <c:pt idx="236">
                  <c:v>0.20828366351484173</c:v>
                </c:pt>
                <c:pt idx="237">
                  <c:v>0.22679608789371342</c:v>
                </c:pt>
                <c:pt idx="238">
                  <c:v>0.23366616881623292</c:v>
                </c:pt>
                <c:pt idx="239">
                  <c:v>0.22560565851107106</c:v>
                </c:pt>
                <c:pt idx="240">
                  <c:v>0.17585180746865681</c:v>
                </c:pt>
                <c:pt idx="241">
                  <c:v>0.15571059042510882</c:v>
                </c:pt>
                <c:pt idx="242">
                  <c:v>0.15453012183092074</c:v>
                </c:pt>
                <c:pt idx="243">
                  <c:v>0.12858264544220255</c:v>
                </c:pt>
                <c:pt idx="244">
                  <c:v>0.12915372528200497</c:v>
                </c:pt>
                <c:pt idx="245">
                  <c:v>0.14370239547778008</c:v>
                </c:pt>
                <c:pt idx="246">
                  <c:v>0.12098067930335521</c:v>
                </c:pt>
                <c:pt idx="247">
                  <c:v>0.1070940232232036</c:v>
                </c:pt>
                <c:pt idx="248">
                  <c:v>0.11632406652753291</c:v>
                </c:pt>
                <c:pt idx="249">
                  <c:v>0.1210975101800249</c:v>
                </c:pt>
                <c:pt idx="250">
                  <c:v>0.10583711896660164</c:v>
                </c:pt>
                <c:pt idx="251">
                  <c:v>0.10584825037063172</c:v>
                </c:pt>
                <c:pt idx="252">
                  <c:v>0.10949877571332967</c:v>
                </c:pt>
                <c:pt idx="253">
                  <c:v>0.11767525004163382</c:v>
                </c:pt>
                <c:pt idx="254">
                  <c:v>0.13036629324486104</c:v>
                </c:pt>
                <c:pt idx="255">
                  <c:v>0.13069908886515047</c:v>
                </c:pt>
                <c:pt idx="256">
                  <c:v>0.12469366086018097</c:v>
                </c:pt>
                <c:pt idx="257">
                  <c:v>0.11657088633125512</c:v>
                </c:pt>
                <c:pt idx="258">
                  <c:v>0.10054914853097152</c:v>
                </c:pt>
                <c:pt idx="259">
                  <c:v>9.8917709199906723E-2</c:v>
                </c:pt>
                <c:pt idx="260">
                  <c:v>0.10927665077400306</c:v>
                </c:pt>
                <c:pt idx="261">
                  <c:v>0.12207069264891057</c:v>
                </c:pt>
                <c:pt idx="262">
                  <c:v>3.0887858493103382E-2</c:v>
                </c:pt>
                <c:pt idx="263">
                  <c:v>1.1228866778944191E-2</c:v>
                </c:pt>
                <c:pt idx="264">
                  <c:v>2.0370579398154565E-2</c:v>
                </c:pt>
                <c:pt idx="265">
                  <c:v>1.9687244203311138E-2</c:v>
                </c:pt>
                <c:pt idx="266">
                  <c:v>1.552765397494027E-2</c:v>
                </c:pt>
                <c:pt idx="267">
                  <c:v>1.466561932957644E-2</c:v>
                </c:pt>
                <c:pt idx="268">
                  <c:v>9.2902261758812221E-2</c:v>
                </c:pt>
                <c:pt idx="269">
                  <c:v>9.6997632567376479E-2</c:v>
                </c:pt>
                <c:pt idx="270">
                  <c:v>8.5711783211625425E-2</c:v>
                </c:pt>
                <c:pt idx="271">
                  <c:v>9.1249491291107931E-2</c:v>
                </c:pt>
                <c:pt idx="272">
                  <c:v>9.6475631340893209E-2</c:v>
                </c:pt>
                <c:pt idx="273">
                  <c:v>9.9269998710965757E-2</c:v>
                </c:pt>
                <c:pt idx="274">
                  <c:v>0.19178862980600364</c:v>
                </c:pt>
                <c:pt idx="275">
                  <c:v>0.19410722793292856</c:v>
                </c:pt>
                <c:pt idx="276">
                  <c:v>0.19484907989024158</c:v>
                </c:pt>
                <c:pt idx="277">
                  <c:v>0.19277906798751943</c:v>
                </c:pt>
                <c:pt idx="278">
                  <c:v>0.21002835180840274</c:v>
                </c:pt>
                <c:pt idx="279">
                  <c:v>0.19458355171863473</c:v>
                </c:pt>
                <c:pt idx="280">
                  <c:v>0.19226378791686805</c:v>
                </c:pt>
                <c:pt idx="281">
                  <c:v>0.18557876515724869</c:v>
                </c:pt>
                <c:pt idx="282">
                  <c:v>0.19796047585632337</c:v>
                </c:pt>
                <c:pt idx="283">
                  <c:v>0.19383116362881547</c:v>
                </c:pt>
                <c:pt idx="284">
                  <c:v>0.18832340325584451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E5F-4B50-ADAD-DCFCAAFA663B}"/>
            </c:ext>
          </c:extLst>
        </c:ser>
        <c:ser>
          <c:idx val="6"/>
          <c:order val="6"/>
          <c:tx>
            <c:strRef>
              <c:f>'[גרפים להודעת הריבית - קורונה - חדש.xlsx]איור 3 נתונים'!$H$1</c:f>
              <c:strCache>
                <c:ptCount val="1"/>
                <c:pt idx="0">
                  <c:v>חינוך ופנאי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3 נתונים'!$A$2:$A$286</c:f>
              <c:numCache>
                <c:formatCode>dd\-mm\-yyyy</c:formatCode>
                <c:ptCount val="28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</c:numCache>
            </c:numRef>
          </c:cat>
          <c:val>
            <c:numRef>
              <c:f>'[גרפים להודעת הריבית - קורונה - חדש.xlsx]איור 3 נתונים'!$H$2:$H$286</c:f>
              <c:numCache>
                <c:formatCode>0%</c:formatCode>
                <c:ptCount val="285"/>
                <c:pt idx="0">
                  <c:v>0</c:v>
                </c:pt>
                <c:pt idx="1">
                  <c:v>1.4537187071645086E-2</c:v>
                </c:pt>
                <c:pt idx="2">
                  <c:v>-3.6792774952131291E-3</c:v>
                </c:pt>
                <c:pt idx="3">
                  <c:v>4.1720031402942226E-2</c:v>
                </c:pt>
                <c:pt idx="4">
                  <c:v>5.8054676020011575E-2</c:v>
                </c:pt>
                <c:pt idx="5">
                  <c:v>4.3713660119727438E-2</c:v>
                </c:pt>
                <c:pt idx="6">
                  <c:v>6.4039757925873575E-2</c:v>
                </c:pt>
                <c:pt idx="7">
                  <c:v>6.8168324560540894E-2</c:v>
                </c:pt>
                <c:pt idx="8">
                  <c:v>7.2752596400239344E-2</c:v>
                </c:pt>
                <c:pt idx="9">
                  <c:v>7.8328187848182518E-2</c:v>
                </c:pt>
                <c:pt idx="10">
                  <c:v>2.7812613925429552E-2</c:v>
                </c:pt>
                <c:pt idx="11">
                  <c:v>-3.082538883324315E-2</c:v>
                </c:pt>
                <c:pt idx="12">
                  <c:v>-5.8250608103660007E-2</c:v>
                </c:pt>
                <c:pt idx="13">
                  <c:v>-7.0667531746318235E-2</c:v>
                </c:pt>
                <c:pt idx="14">
                  <c:v>-9.0362452457579012E-2</c:v>
                </c:pt>
                <c:pt idx="15">
                  <c:v>-8.768964890754416E-2</c:v>
                </c:pt>
                <c:pt idx="16">
                  <c:v>-0.14196840127117094</c:v>
                </c:pt>
                <c:pt idx="17">
                  <c:v>-0.17301457225097705</c:v>
                </c:pt>
                <c:pt idx="18">
                  <c:v>-0.19343258257214424</c:v>
                </c:pt>
                <c:pt idx="19">
                  <c:v>-0.1554641795664663</c:v>
                </c:pt>
                <c:pt idx="20">
                  <c:v>-0.16240474522531223</c:v>
                </c:pt>
                <c:pt idx="21">
                  <c:v>-0.16158945324416152</c:v>
                </c:pt>
                <c:pt idx="22">
                  <c:v>-0.15266070104449259</c:v>
                </c:pt>
                <c:pt idx="23">
                  <c:v>-0.15633098746364305</c:v>
                </c:pt>
                <c:pt idx="24">
                  <c:v>-9.0453913964233523E-2</c:v>
                </c:pt>
                <c:pt idx="25">
                  <c:v>-0.10858235951417172</c:v>
                </c:pt>
                <c:pt idx="26">
                  <c:v>-0.10341518527303806</c:v>
                </c:pt>
                <c:pt idx="27">
                  <c:v>-9.2264932000084787E-2</c:v>
                </c:pt>
                <c:pt idx="28">
                  <c:v>-0.10418289026117977</c:v>
                </c:pt>
                <c:pt idx="29">
                  <c:v>-0.103885157386014</c:v>
                </c:pt>
                <c:pt idx="30">
                  <c:v>-4.196143110461481E-2</c:v>
                </c:pt>
                <c:pt idx="31">
                  <c:v>-5.0803704290021123E-3</c:v>
                </c:pt>
                <c:pt idx="32">
                  <c:v>-1.2959560595941944E-2</c:v>
                </c:pt>
                <c:pt idx="33">
                  <c:v>-1.4319519062643171E-2</c:v>
                </c:pt>
                <c:pt idx="34">
                  <c:v>-3.4752259212382119E-2</c:v>
                </c:pt>
                <c:pt idx="35">
                  <c:v>-9.8453930897232089E-3</c:v>
                </c:pt>
                <c:pt idx="36">
                  <c:v>-5.5197344877555565E-2</c:v>
                </c:pt>
                <c:pt idx="37">
                  <c:v>-8.6936738391968471E-2</c:v>
                </c:pt>
                <c:pt idx="38">
                  <c:v>-7.6871686835721209E-2</c:v>
                </c:pt>
                <c:pt idx="39">
                  <c:v>-0.10398497127054651</c:v>
                </c:pt>
                <c:pt idx="40">
                  <c:v>-9.8429319792064485E-2</c:v>
                </c:pt>
                <c:pt idx="41">
                  <c:v>-9.9520510460733624E-2</c:v>
                </c:pt>
                <c:pt idx="42">
                  <c:v>-7.3829896994450861E-2</c:v>
                </c:pt>
                <c:pt idx="43">
                  <c:v>-0.10935366105145772</c:v>
                </c:pt>
                <c:pt idx="44">
                  <c:v>-0.14078250701812922</c:v>
                </c:pt>
                <c:pt idx="45">
                  <c:v>-0.12473774619150235</c:v>
                </c:pt>
                <c:pt idx="46">
                  <c:v>-0.1251477559809403</c:v>
                </c:pt>
                <c:pt idx="47">
                  <c:v>-0.12172466308199148</c:v>
                </c:pt>
                <c:pt idx="48">
                  <c:v>-0.14834616549169632</c:v>
                </c:pt>
                <c:pt idx="49">
                  <c:v>-9.2530341406199645E-2</c:v>
                </c:pt>
                <c:pt idx="50">
                  <c:v>-0.10751432423418827</c:v>
                </c:pt>
                <c:pt idx="51">
                  <c:v>-0.12192502868282307</c:v>
                </c:pt>
                <c:pt idx="52">
                  <c:v>-0.13609940393971132</c:v>
                </c:pt>
                <c:pt idx="53">
                  <c:v>-0.13979415085613556</c:v>
                </c:pt>
                <c:pt idx="54">
                  <c:v>-0.17478214477790543</c:v>
                </c:pt>
                <c:pt idx="55">
                  <c:v>-0.13206496119130429</c:v>
                </c:pt>
                <c:pt idx="56">
                  <c:v>-0.15164361790231751</c:v>
                </c:pt>
                <c:pt idx="57">
                  <c:v>-0.24712976661175556</c:v>
                </c:pt>
                <c:pt idx="58">
                  <c:v>-0.28738205099305125</c:v>
                </c:pt>
                <c:pt idx="59">
                  <c:v>-0.32289861052224211</c:v>
                </c:pt>
                <c:pt idx="60">
                  <c:v>-0.36744143381286376</c:v>
                </c:pt>
                <c:pt idx="61">
                  <c:v>-0.40242998262238128</c:v>
                </c:pt>
                <c:pt idx="62">
                  <c:v>-0.43556183131239157</c:v>
                </c:pt>
                <c:pt idx="63">
                  <c:v>-0.46594776287689799</c:v>
                </c:pt>
                <c:pt idx="64">
                  <c:v>-0.51910198060307156</c:v>
                </c:pt>
                <c:pt idx="65">
                  <c:v>-0.57500909169715009</c:v>
                </c:pt>
                <c:pt idx="66">
                  <c:v>-0.61664013872883805</c:v>
                </c:pt>
                <c:pt idx="67">
                  <c:v>-0.63659711724646462</c:v>
                </c:pt>
                <c:pt idx="68">
                  <c:v>-0.67639688552842314</c:v>
                </c:pt>
                <c:pt idx="69">
                  <c:v>-0.69724756368907514</c:v>
                </c:pt>
                <c:pt idx="70">
                  <c:v>-0.74742586394844357</c:v>
                </c:pt>
                <c:pt idx="71">
                  <c:v>-0.74832900068012165</c:v>
                </c:pt>
                <c:pt idx="72">
                  <c:v>-0.7461082877582863</c:v>
                </c:pt>
                <c:pt idx="73">
                  <c:v>-0.73910939085044414</c:v>
                </c:pt>
                <c:pt idx="74">
                  <c:v>-0.73965732677047402</c:v>
                </c:pt>
                <c:pt idx="75">
                  <c:v>-0.74261262441811338</c:v>
                </c:pt>
                <c:pt idx="76">
                  <c:v>-0.74714686715069623</c:v>
                </c:pt>
                <c:pt idx="77">
                  <c:v>-0.75120954600702905</c:v>
                </c:pt>
                <c:pt idx="78">
                  <c:v>-0.76205971375294534</c:v>
                </c:pt>
                <c:pt idx="79">
                  <c:v>-0.73544720125136509</c:v>
                </c:pt>
                <c:pt idx="80">
                  <c:v>-0.72826348668411367</c:v>
                </c:pt>
                <c:pt idx="81">
                  <c:v>-0.72435535966566045</c:v>
                </c:pt>
                <c:pt idx="82">
                  <c:v>-0.74172970952779604</c:v>
                </c:pt>
                <c:pt idx="83">
                  <c:v>-0.7624302471023644</c:v>
                </c:pt>
                <c:pt idx="84">
                  <c:v>-0.72807169869432886</c:v>
                </c:pt>
                <c:pt idx="85">
                  <c:v>-0.72519659643495005</c:v>
                </c:pt>
                <c:pt idx="86">
                  <c:v>-0.71437285547214313</c:v>
                </c:pt>
                <c:pt idx="87">
                  <c:v>-0.70115371205881738</c:v>
                </c:pt>
                <c:pt idx="88">
                  <c:v>-0.69196482043106056</c:v>
                </c:pt>
                <c:pt idx="89">
                  <c:v>-0.69458102041420322</c:v>
                </c:pt>
                <c:pt idx="90">
                  <c:v>-0.68332295422792444</c:v>
                </c:pt>
                <c:pt idx="91">
                  <c:v>-0.69962081295531497</c:v>
                </c:pt>
                <c:pt idx="92">
                  <c:v>-0.71272523618271966</c:v>
                </c:pt>
                <c:pt idx="93">
                  <c:v>-0.72307308826394179</c:v>
                </c:pt>
                <c:pt idx="94">
                  <c:v>-0.72201566884342561</c:v>
                </c:pt>
                <c:pt idx="95">
                  <c:v>-0.69628592027876635</c:v>
                </c:pt>
                <c:pt idx="96">
                  <c:v>-0.722539147486017</c:v>
                </c:pt>
                <c:pt idx="97">
                  <c:v>-0.70667940891389103</c:v>
                </c:pt>
                <c:pt idx="98">
                  <c:v>-0.70247087218320758</c:v>
                </c:pt>
                <c:pt idx="99">
                  <c:v>-0.69899124484710484</c:v>
                </c:pt>
                <c:pt idx="100">
                  <c:v>-0.68885725459336</c:v>
                </c:pt>
                <c:pt idx="101">
                  <c:v>-0.68075356496347528</c:v>
                </c:pt>
                <c:pt idx="102">
                  <c:v>-0.669141636226117</c:v>
                </c:pt>
                <c:pt idx="103">
                  <c:v>-0.622210171006087</c:v>
                </c:pt>
                <c:pt idx="104">
                  <c:v>-0.57986409294409547</c:v>
                </c:pt>
                <c:pt idx="105">
                  <c:v>-0.54708226756588696</c:v>
                </c:pt>
                <c:pt idx="106">
                  <c:v>-0.54354172960442249</c:v>
                </c:pt>
                <c:pt idx="107">
                  <c:v>-0.51415554370957428</c:v>
                </c:pt>
                <c:pt idx="108">
                  <c:v>-0.49865054905429207</c:v>
                </c:pt>
                <c:pt idx="109">
                  <c:v>-0.49708917164879496</c:v>
                </c:pt>
                <c:pt idx="110">
                  <c:v>-0.45148362911200113</c:v>
                </c:pt>
                <c:pt idx="111">
                  <c:v>-0.41448141037036201</c:v>
                </c:pt>
                <c:pt idx="112">
                  <c:v>-0.3978020697587672</c:v>
                </c:pt>
                <c:pt idx="113">
                  <c:v>-0.35943543772813691</c:v>
                </c:pt>
                <c:pt idx="114">
                  <c:v>-0.3428842790266543</c:v>
                </c:pt>
                <c:pt idx="115">
                  <c:v>-0.33769047064829916</c:v>
                </c:pt>
                <c:pt idx="116">
                  <c:v>-0.34250380216297094</c:v>
                </c:pt>
                <c:pt idx="117">
                  <c:v>-0.34038572072650652</c:v>
                </c:pt>
                <c:pt idx="118">
                  <c:v>-0.32307087076001995</c:v>
                </c:pt>
                <c:pt idx="119">
                  <c:v>-0.31448811050095293</c:v>
                </c:pt>
                <c:pt idx="120">
                  <c:v>-0.30437408988861203</c:v>
                </c:pt>
                <c:pt idx="121">
                  <c:v>-0.31648450107043347</c:v>
                </c:pt>
                <c:pt idx="122">
                  <c:v>-0.31541278356317037</c:v>
                </c:pt>
                <c:pt idx="123">
                  <c:v>-0.30235279536151105</c:v>
                </c:pt>
                <c:pt idx="124">
                  <c:v>-0.26950183713743081</c:v>
                </c:pt>
                <c:pt idx="125">
                  <c:v>-0.26769760595060399</c:v>
                </c:pt>
                <c:pt idx="126">
                  <c:v>-0.25022658511583129</c:v>
                </c:pt>
                <c:pt idx="127">
                  <c:v>-0.23372757129317201</c:v>
                </c:pt>
                <c:pt idx="128">
                  <c:v>-0.22808047065486381</c:v>
                </c:pt>
                <c:pt idx="129">
                  <c:v>-0.21910418261440801</c:v>
                </c:pt>
                <c:pt idx="130">
                  <c:v>-0.22373884260058474</c:v>
                </c:pt>
                <c:pt idx="131">
                  <c:v>-0.20310506204828827</c:v>
                </c:pt>
                <c:pt idx="132">
                  <c:v>-0.19021138758443679</c:v>
                </c:pt>
                <c:pt idx="133">
                  <c:v>-0.1338282624442465</c:v>
                </c:pt>
                <c:pt idx="134">
                  <c:v>-0.12719933902766634</c:v>
                </c:pt>
                <c:pt idx="135">
                  <c:v>-0.12768562642977987</c:v>
                </c:pt>
                <c:pt idx="136">
                  <c:v>-0.12331992208483045</c:v>
                </c:pt>
                <c:pt idx="137">
                  <c:v>-0.12048733081243646</c:v>
                </c:pt>
                <c:pt idx="138">
                  <c:v>-0.12178748792395966</c:v>
                </c:pt>
                <c:pt idx="139">
                  <c:v>-0.16002820331546219</c:v>
                </c:pt>
                <c:pt idx="140">
                  <c:v>-0.18206202885813982</c:v>
                </c:pt>
                <c:pt idx="141">
                  <c:v>-0.14425242660378335</c:v>
                </c:pt>
                <c:pt idx="142">
                  <c:v>-0.12472415071180254</c:v>
                </c:pt>
                <c:pt idx="143">
                  <c:v>-0.11121417778748988</c:v>
                </c:pt>
                <c:pt idx="144">
                  <c:v>-0.11934577159211068</c:v>
                </c:pt>
                <c:pt idx="145">
                  <c:v>-0.11728164949836106</c:v>
                </c:pt>
                <c:pt idx="146">
                  <c:v>-0.14967864020520616</c:v>
                </c:pt>
                <c:pt idx="147">
                  <c:v>-0.18604480577908367</c:v>
                </c:pt>
                <c:pt idx="148">
                  <c:v>-0.18143433499765627</c:v>
                </c:pt>
                <c:pt idx="149">
                  <c:v>-0.1792380726980537</c:v>
                </c:pt>
                <c:pt idx="150">
                  <c:v>-0.18987506651740038</c:v>
                </c:pt>
                <c:pt idx="151">
                  <c:v>-0.16927208752941569</c:v>
                </c:pt>
                <c:pt idx="152">
                  <c:v>-0.16004314275488796</c:v>
                </c:pt>
                <c:pt idx="153">
                  <c:v>-9.7436986973518769E-2</c:v>
                </c:pt>
                <c:pt idx="154">
                  <c:v>-0.12709542254166806</c:v>
                </c:pt>
                <c:pt idx="155">
                  <c:v>-0.14872662175472962</c:v>
                </c:pt>
                <c:pt idx="156">
                  <c:v>-0.15977502028306867</c:v>
                </c:pt>
                <c:pt idx="157">
                  <c:v>-0.17766623472193532</c:v>
                </c:pt>
                <c:pt idx="158">
                  <c:v>-0.21131833502119446</c:v>
                </c:pt>
                <c:pt idx="159">
                  <c:v>-0.13830628587857607</c:v>
                </c:pt>
                <c:pt idx="160">
                  <c:v>-0.15398956475996128</c:v>
                </c:pt>
                <c:pt idx="161">
                  <c:v>-0.16036771919488424</c:v>
                </c:pt>
                <c:pt idx="162">
                  <c:v>-0.1647703280927979</c:v>
                </c:pt>
                <c:pt idx="163">
                  <c:v>-0.1848040787309958</c:v>
                </c:pt>
                <c:pt idx="164">
                  <c:v>-0.19136371091658089</c:v>
                </c:pt>
                <c:pt idx="165">
                  <c:v>-0.20186203158657112</c:v>
                </c:pt>
                <c:pt idx="166">
                  <c:v>-0.21996644413790611</c:v>
                </c:pt>
                <c:pt idx="167">
                  <c:v>-0.21131225686504518</c:v>
                </c:pt>
                <c:pt idx="168">
                  <c:v>-0.20917613806297808</c:v>
                </c:pt>
                <c:pt idx="169">
                  <c:v>-0.1939179223935984</c:v>
                </c:pt>
                <c:pt idx="170">
                  <c:v>-0.17859813014941539</c:v>
                </c:pt>
                <c:pt idx="171">
                  <c:v>-0.2122180216252455</c:v>
                </c:pt>
                <c:pt idx="172">
                  <c:v>-0.25263722367094854</c:v>
                </c:pt>
                <c:pt idx="173">
                  <c:v>-0.24171691795401573</c:v>
                </c:pt>
                <c:pt idx="174">
                  <c:v>-0.24083692599331596</c:v>
                </c:pt>
                <c:pt idx="175">
                  <c:v>-0.223314330503528</c:v>
                </c:pt>
                <c:pt idx="176">
                  <c:v>-0.225879611453631</c:v>
                </c:pt>
                <c:pt idx="177">
                  <c:v>-0.24224659711349772</c:v>
                </c:pt>
                <c:pt idx="178">
                  <c:v>-0.26523501167836039</c:v>
                </c:pt>
                <c:pt idx="179">
                  <c:v>-0.25947946887143691</c:v>
                </c:pt>
                <c:pt idx="180">
                  <c:v>-0.22466991768364386</c:v>
                </c:pt>
                <c:pt idx="181">
                  <c:v>-0.19991024862665907</c:v>
                </c:pt>
                <c:pt idx="182">
                  <c:v>-0.18072083485404966</c:v>
                </c:pt>
                <c:pt idx="183">
                  <c:v>-0.17415654903358202</c:v>
                </c:pt>
                <c:pt idx="184">
                  <c:v>-0.16744139401746339</c:v>
                </c:pt>
                <c:pt idx="185">
                  <c:v>-8.6595805315153873E-2</c:v>
                </c:pt>
                <c:pt idx="186">
                  <c:v>-9.9795911523040903E-2</c:v>
                </c:pt>
                <c:pt idx="187">
                  <c:v>-7.6577780516701166E-2</c:v>
                </c:pt>
                <c:pt idx="188">
                  <c:v>-7.0978181110389116E-2</c:v>
                </c:pt>
                <c:pt idx="189">
                  <c:v>-6.1062813436518093E-2</c:v>
                </c:pt>
                <c:pt idx="190">
                  <c:v>-3.173011443502527E-2</c:v>
                </c:pt>
                <c:pt idx="191">
                  <c:v>4.2785952499071245E-2</c:v>
                </c:pt>
                <c:pt idx="192">
                  <c:v>5.4698453456413443E-2</c:v>
                </c:pt>
                <c:pt idx="193">
                  <c:v>5.2124324224807728E-2</c:v>
                </c:pt>
                <c:pt idx="194">
                  <c:v>9.2637297445875344E-2</c:v>
                </c:pt>
                <c:pt idx="195">
                  <c:v>9.7020589462526674E-2</c:v>
                </c:pt>
                <c:pt idx="196">
                  <c:v>0.11993261231532859</c:v>
                </c:pt>
                <c:pt idx="197">
                  <c:v>0.11451669072886173</c:v>
                </c:pt>
                <c:pt idx="198">
                  <c:v>0.12632679899282429</c:v>
                </c:pt>
                <c:pt idx="199">
                  <c:v>0.11128069648027372</c:v>
                </c:pt>
                <c:pt idx="200">
                  <c:v>0.11109594427729075</c:v>
                </c:pt>
                <c:pt idx="201">
                  <c:v>0.12517361700516871</c:v>
                </c:pt>
                <c:pt idx="202">
                  <c:v>0.14123089608066297</c:v>
                </c:pt>
                <c:pt idx="203">
                  <c:v>9.093763104111785E-2</c:v>
                </c:pt>
                <c:pt idx="204">
                  <c:v>4.0629072093681051E-2</c:v>
                </c:pt>
                <c:pt idx="205">
                  <c:v>4.8715121279767848E-2</c:v>
                </c:pt>
                <c:pt idx="206">
                  <c:v>5.1918174124564676E-2</c:v>
                </c:pt>
                <c:pt idx="207">
                  <c:v>6.3810710757832512E-2</c:v>
                </c:pt>
                <c:pt idx="208">
                  <c:v>9.7050297116149986E-2</c:v>
                </c:pt>
                <c:pt idx="209">
                  <c:v>9.9952577765667128E-2</c:v>
                </c:pt>
                <c:pt idx="210">
                  <c:v>0.10832246198836981</c:v>
                </c:pt>
                <c:pt idx="211">
                  <c:v>0.12796602624537412</c:v>
                </c:pt>
                <c:pt idx="212">
                  <c:v>0.14552891848266469</c:v>
                </c:pt>
                <c:pt idx="213">
                  <c:v>0.16565815007295304</c:v>
                </c:pt>
                <c:pt idx="214">
                  <c:v>0.15509350703510849</c:v>
                </c:pt>
                <c:pt idx="215">
                  <c:v>0.18697065718104655</c:v>
                </c:pt>
                <c:pt idx="216">
                  <c:v>0.19576387894166292</c:v>
                </c:pt>
                <c:pt idx="217">
                  <c:v>0.20015361552613542</c:v>
                </c:pt>
                <c:pt idx="218">
                  <c:v>0.23749595023883896</c:v>
                </c:pt>
                <c:pt idx="219">
                  <c:v>0.26110015321866431</c:v>
                </c:pt>
                <c:pt idx="220">
                  <c:v>0.22428663174875307</c:v>
                </c:pt>
                <c:pt idx="221">
                  <c:v>0.20250069412739902</c:v>
                </c:pt>
                <c:pt idx="222">
                  <c:v>0.16363470915664746</c:v>
                </c:pt>
                <c:pt idx="223">
                  <c:v>9.5947940332782089E-2</c:v>
                </c:pt>
                <c:pt idx="224">
                  <c:v>2.9770091835334522E-2</c:v>
                </c:pt>
                <c:pt idx="225">
                  <c:v>-1.4867587505296709E-2</c:v>
                </c:pt>
                <c:pt idx="226">
                  <c:v>-6.617245959488105E-2</c:v>
                </c:pt>
                <c:pt idx="227">
                  <c:v>-9.2753362084529223E-2</c:v>
                </c:pt>
                <c:pt idx="228">
                  <c:v>-0.16722718038919904</c:v>
                </c:pt>
                <c:pt idx="229">
                  <c:v>-0.1976181298516394</c:v>
                </c:pt>
                <c:pt idx="230">
                  <c:v>-0.22151417494161829</c:v>
                </c:pt>
                <c:pt idx="231">
                  <c:v>-0.41627237518309179</c:v>
                </c:pt>
                <c:pt idx="232">
                  <c:v>-0.46030783667442576</c:v>
                </c:pt>
                <c:pt idx="233">
                  <c:v>-0.49713794743511652</c:v>
                </c:pt>
                <c:pt idx="234">
                  <c:v>-0.48937044847566158</c:v>
                </c:pt>
                <c:pt idx="235">
                  <c:v>-0.47606998503426945</c:v>
                </c:pt>
                <c:pt idx="236">
                  <c:v>-0.46627732586973347</c:v>
                </c:pt>
                <c:pt idx="237">
                  <c:v>-0.48813233288790903</c:v>
                </c:pt>
                <c:pt idx="238">
                  <c:v>-0.51746614703685045</c:v>
                </c:pt>
                <c:pt idx="239">
                  <c:v>-0.54467171208820298</c:v>
                </c:pt>
                <c:pt idx="240">
                  <c:v>-0.56901269657994558</c:v>
                </c:pt>
                <c:pt idx="241">
                  <c:v>-0.57306618970117307</c:v>
                </c:pt>
                <c:pt idx="242">
                  <c:v>-0.56964555637706304</c:v>
                </c:pt>
                <c:pt idx="243">
                  <c:v>-0.53892073459052869</c:v>
                </c:pt>
                <c:pt idx="244">
                  <c:v>-0.5105863330162328</c:v>
                </c:pt>
                <c:pt idx="245">
                  <c:v>-0.48772201699319195</c:v>
                </c:pt>
                <c:pt idx="246">
                  <c:v>-0.48774871649796925</c:v>
                </c:pt>
                <c:pt idx="247">
                  <c:v>-0.48593536923437453</c:v>
                </c:pt>
                <c:pt idx="248">
                  <c:v>-0.47592216316849667</c:v>
                </c:pt>
                <c:pt idx="249">
                  <c:v>-0.43270168304375789</c:v>
                </c:pt>
                <c:pt idx="250">
                  <c:v>-0.41604265763407311</c:v>
                </c:pt>
                <c:pt idx="251">
                  <c:v>-0.38909114006638279</c:v>
                </c:pt>
                <c:pt idx="252">
                  <c:v>-0.36264743833540281</c:v>
                </c:pt>
                <c:pt idx="253">
                  <c:v>-0.34558813648288622</c:v>
                </c:pt>
                <c:pt idx="254">
                  <c:v>-0.34067022756054766</c:v>
                </c:pt>
                <c:pt idx="255">
                  <c:v>-0.33665580234684112</c:v>
                </c:pt>
                <c:pt idx="256">
                  <c:v>-0.34011860196746979</c:v>
                </c:pt>
                <c:pt idx="257">
                  <c:v>-0.34244844717660206</c:v>
                </c:pt>
                <c:pt idx="258">
                  <c:v>-0.35995592648690045</c:v>
                </c:pt>
                <c:pt idx="259">
                  <c:v>-0.35250003812459008</c:v>
                </c:pt>
                <c:pt idx="260">
                  <c:v>-0.35744517032845979</c:v>
                </c:pt>
                <c:pt idx="261">
                  <c:v>-0.38446526614241205</c:v>
                </c:pt>
                <c:pt idx="262">
                  <c:v>-0.39502065761907934</c:v>
                </c:pt>
                <c:pt idx="263">
                  <c:v>-0.39540197223813567</c:v>
                </c:pt>
                <c:pt idx="264">
                  <c:v>-0.38498433487438555</c:v>
                </c:pt>
                <c:pt idx="265">
                  <c:v>-0.38940265350016412</c:v>
                </c:pt>
                <c:pt idx="266">
                  <c:v>-0.39271229887151649</c:v>
                </c:pt>
                <c:pt idx="267">
                  <c:v>-0.38682502644022443</c:v>
                </c:pt>
                <c:pt idx="268">
                  <c:v>-0.33800602248864986</c:v>
                </c:pt>
                <c:pt idx="269">
                  <c:v>-0.34143396097240608</c:v>
                </c:pt>
                <c:pt idx="270">
                  <c:v>-0.34852935237226523</c:v>
                </c:pt>
                <c:pt idx="271">
                  <c:v>-0.32594467152037454</c:v>
                </c:pt>
                <c:pt idx="272">
                  <c:v>-0.32095262530192215</c:v>
                </c:pt>
                <c:pt idx="273">
                  <c:v>-0.32191740881486119</c:v>
                </c:pt>
                <c:pt idx="274">
                  <c:v>-0.25778366043545986</c:v>
                </c:pt>
                <c:pt idx="275">
                  <c:v>-0.26211714909135231</c:v>
                </c:pt>
                <c:pt idx="276">
                  <c:v>-0.22100113735339899</c:v>
                </c:pt>
                <c:pt idx="277">
                  <c:v>-0.21699429552395377</c:v>
                </c:pt>
                <c:pt idx="278">
                  <c:v>-0.21266902792880316</c:v>
                </c:pt>
                <c:pt idx="279">
                  <c:v>-0.22864194900749579</c:v>
                </c:pt>
                <c:pt idx="280">
                  <c:v>-0.22219381272536354</c:v>
                </c:pt>
                <c:pt idx="281">
                  <c:v>-0.21260228505302903</c:v>
                </c:pt>
                <c:pt idx="282">
                  <c:v>-0.1815137243622118</c:v>
                </c:pt>
                <c:pt idx="283">
                  <c:v>-0.20940240704020185</c:v>
                </c:pt>
                <c:pt idx="284">
                  <c:v>-0.22621727158310057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E5F-4B50-ADAD-DCFCAAFA663B}"/>
            </c:ext>
          </c:extLst>
        </c:ser>
        <c:ser>
          <c:idx val="7"/>
          <c:order val="7"/>
          <c:tx>
            <c:strRef>
              <c:f>'[גרפים להודעת הריבית - קורונה - חדש.xlsx]איור 3 נתונים'!$I$1</c:f>
              <c:strCache>
                <c:ptCount val="1"/>
                <c:pt idx="0">
                  <c:v>בתי מרקחת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3 נתונים'!$A$2:$A$286</c:f>
              <c:numCache>
                <c:formatCode>dd\-mm\-yyyy</c:formatCode>
                <c:ptCount val="285"/>
                <c:pt idx="0">
                  <c:v>43844.083333333336</c:v>
                </c:pt>
                <c:pt idx="1">
                  <c:v>43845.083333333336</c:v>
                </c:pt>
                <c:pt idx="2">
                  <c:v>43846.083333333336</c:v>
                </c:pt>
                <c:pt idx="3">
                  <c:v>43847.083333333336</c:v>
                </c:pt>
                <c:pt idx="4">
                  <c:v>43849.083333333336</c:v>
                </c:pt>
                <c:pt idx="5">
                  <c:v>43850.083333333336</c:v>
                </c:pt>
                <c:pt idx="6">
                  <c:v>43851.083333333336</c:v>
                </c:pt>
                <c:pt idx="7">
                  <c:v>43852.083333333336</c:v>
                </c:pt>
                <c:pt idx="8">
                  <c:v>43853.083333333336</c:v>
                </c:pt>
                <c:pt idx="9">
                  <c:v>43854.083333333336</c:v>
                </c:pt>
                <c:pt idx="10">
                  <c:v>43855.083333333336</c:v>
                </c:pt>
                <c:pt idx="11">
                  <c:v>43856.083333333336</c:v>
                </c:pt>
                <c:pt idx="12">
                  <c:v>43857.083333333336</c:v>
                </c:pt>
                <c:pt idx="13">
                  <c:v>43858.083333333336</c:v>
                </c:pt>
                <c:pt idx="14">
                  <c:v>43859.083333333336</c:v>
                </c:pt>
                <c:pt idx="15">
                  <c:v>43860.083333333336</c:v>
                </c:pt>
                <c:pt idx="16">
                  <c:v>43861.083333333336</c:v>
                </c:pt>
                <c:pt idx="17">
                  <c:v>43862.083333333336</c:v>
                </c:pt>
                <c:pt idx="18">
                  <c:v>43863.083333333336</c:v>
                </c:pt>
                <c:pt idx="19">
                  <c:v>43864.083333333336</c:v>
                </c:pt>
                <c:pt idx="20">
                  <c:v>43865.083333333336</c:v>
                </c:pt>
                <c:pt idx="21">
                  <c:v>43866.083333333336</c:v>
                </c:pt>
                <c:pt idx="22">
                  <c:v>43867.083333333336</c:v>
                </c:pt>
                <c:pt idx="23">
                  <c:v>43868.083333333336</c:v>
                </c:pt>
                <c:pt idx="24">
                  <c:v>43870.083333333336</c:v>
                </c:pt>
                <c:pt idx="25">
                  <c:v>43871.083333333336</c:v>
                </c:pt>
                <c:pt idx="26">
                  <c:v>43872.083333333336</c:v>
                </c:pt>
                <c:pt idx="27">
                  <c:v>43873.083333333336</c:v>
                </c:pt>
                <c:pt idx="28">
                  <c:v>43874.083333333336</c:v>
                </c:pt>
                <c:pt idx="29">
                  <c:v>43875.083333333336</c:v>
                </c:pt>
                <c:pt idx="30">
                  <c:v>43877.083333333336</c:v>
                </c:pt>
                <c:pt idx="31">
                  <c:v>43878.083333333336</c:v>
                </c:pt>
                <c:pt idx="32">
                  <c:v>43879.083333333336</c:v>
                </c:pt>
                <c:pt idx="33">
                  <c:v>43880.083333333336</c:v>
                </c:pt>
                <c:pt idx="34">
                  <c:v>43881.083333333336</c:v>
                </c:pt>
                <c:pt idx="35">
                  <c:v>43882.083333333336</c:v>
                </c:pt>
                <c:pt idx="36">
                  <c:v>43883.083333333336</c:v>
                </c:pt>
                <c:pt idx="37">
                  <c:v>43884.083333333336</c:v>
                </c:pt>
                <c:pt idx="38">
                  <c:v>43885.083333333336</c:v>
                </c:pt>
                <c:pt idx="39">
                  <c:v>43886.083333333336</c:v>
                </c:pt>
                <c:pt idx="40">
                  <c:v>43887.083333333336</c:v>
                </c:pt>
                <c:pt idx="41">
                  <c:v>43888.083333333336</c:v>
                </c:pt>
                <c:pt idx="42">
                  <c:v>43889.083333333336</c:v>
                </c:pt>
                <c:pt idx="43">
                  <c:v>43890.083333333336</c:v>
                </c:pt>
                <c:pt idx="44">
                  <c:v>43891.083333333336</c:v>
                </c:pt>
                <c:pt idx="45">
                  <c:v>43893.083333333336</c:v>
                </c:pt>
                <c:pt idx="46">
                  <c:v>43894.083333333336</c:v>
                </c:pt>
                <c:pt idx="47">
                  <c:v>43895.083333333336</c:v>
                </c:pt>
                <c:pt idx="48">
                  <c:v>43896.083333333336</c:v>
                </c:pt>
                <c:pt idx="49">
                  <c:v>43898.083333333336</c:v>
                </c:pt>
                <c:pt idx="50">
                  <c:v>43899.083333333336</c:v>
                </c:pt>
                <c:pt idx="51">
                  <c:v>43900.083333333336</c:v>
                </c:pt>
                <c:pt idx="52">
                  <c:v>43901.083333333336</c:v>
                </c:pt>
                <c:pt idx="53">
                  <c:v>43902.083333333336</c:v>
                </c:pt>
                <c:pt idx="54">
                  <c:v>43903.083333333336</c:v>
                </c:pt>
                <c:pt idx="55">
                  <c:v>43905.083333333336</c:v>
                </c:pt>
                <c:pt idx="56">
                  <c:v>43906.083333333336</c:v>
                </c:pt>
                <c:pt idx="57">
                  <c:v>43907.083333333336</c:v>
                </c:pt>
                <c:pt idx="58">
                  <c:v>43908.083333333336</c:v>
                </c:pt>
                <c:pt idx="59">
                  <c:v>43909.083333333336</c:v>
                </c:pt>
                <c:pt idx="60">
                  <c:v>43910.083333333336</c:v>
                </c:pt>
                <c:pt idx="61">
                  <c:v>43912.083333333336</c:v>
                </c:pt>
                <c:pt idx="62">
                  <c:v>43913.083333333336</c:v>
                </c:pt>
                <c:pt idx="63">
                  <c:v>43914.083333333336</c:v>
                </c:pt>
                <c:pt idx="64">
                  <c:v>43915.083333333336</c:v>
                </c:pt>
                <c:pt idx="65">
                  <c:v>43916.083333333336</c:v>
                </c:pt>
                <c:pt idx="66">
                  <c:v>43917.125</c:v>
                </c:pt>
                <c:pt idx="67">
                  <c:v>43918.125</c:v>
                </c:pt>
                <c:pt idx="68">
                  <c:v>43919.125</c:v>
                </c:pt>
                <c:pt idx="69">
                  <c:v>43920.125</c:v>
                </c:pt>
                <c:pt idx="70">
                  <c:v>43921.125</c:v>
                </c:pt>
                <c:pt idx="71">
                  <c:v>43922.125</c:v>
                </c:pt>
                <c:pt idx="72">
                  <c:v>43923.125</c:v>
                </c:pt>
                <c:pt idx="73">
                  <c:v>43924.125</c:v>
                </c:pt>
                <c:pt idx="74">
                  <c:v>43926.125</c:v>
                </c:pt>
                <c:pt idx="75">
                  <c:v>43927.125</c:v>
                </c:pt>
                <c:pt idx="76">
                  <c:v>43928.125</c:v>
                </c:pt>
                <c:pt idx="77">
                  <c:v>43929.125</c:v>
                </c:pt>
                <c:pt idx="78">
                  <c:v>43931.125</c:v>
                </c:pt>
                <c:pt idx="79">
                  <c:v>43933.125</c:v>
                </c:pt>
                <c:pt idx="80">
                  <c:v>43934.125</c:v>
                </c:pt>
                <c:pt idx="81">
                  <c:v>43935.125</c:v>
                </c:pt>
                <c:pt idx="82">
                  <c:v>43936.125</c:v>
                </c:pt>
                <c:pt idx="83">
                  <c:v>43937.125</c:v>
                </c:pt>
                <c:pt idx="84">
                  <c:v>43938.125</c:v>
                </c:pt>
                <c:pt idx="85">
                  <c:v>43940.125</c:v>
                </c:pt>
                <c:pt idx="86">
                  <c:v>43941.125</c:v>
                </c:pt>
                <c:pt idx="87">
                  <c:v>43942.125</c:v>
                </c:pt>
                <c:pt idx="88">
                  <c:v>43943.125</c:v>
                </c:pt>
                <c:pt idx="89">
                  <c:v>43944.125</c:v>
                </c:pt>
                <c:pt idx="90">
                  <c:v>43945.125</c:v>
                </c:pt>
                <c:pt idx="91">
                  <c:v>43946.125</c:v>
                </c:pt>
                <c:pt idx="92">
                  <c:v>43947.125</c:v>
                </c:pt>
                <c:pt idx="93">
                  <c:v>43948.125</c:v>
                </c:pt>
                <c:pt idx="94">
                  <c:v>43949.125</c:v>
                </c:pt>
                <c:pt idx="95">
                  <c:v>43951.125</c:v>
                </c:pt>
                <c:pt idx="96">
                  <c:v>43952.125</c:v>
                </c:pt>
                <c:pt idx="97">
                  <c:v>43954.125</c:v>
                </c:pt>
                <c:pt idx="98">
                  <c:v>43955.125</c:v>
                </c:pt>
                <c:pt idx="99">
                  <c:v>43956.125</c:v>
                </c:pt>
                <c:pt idx="100">
                  <c:v>43957.125</c:v>
                </c:pt>
                <c:pt idx="101">
                  <c:v>43958.125</c:v>
                </c:pt>
                <c:pt idx="102">
                  <c:v>43959.125</c:v>
                </c:pt>
                <c:pt idx="103">
                  <c:v>43961.125</c:v>
                </c:pt>
                <c:pt idx="104">
                  <c:v>43962.125</c:v>
                </c:pt>
                <c:pt idx="105">
                  <c:v>43963.125</c:v>
                </c:pt>
                <c:pt idx="106">
                  <c:v>43964.125</c:v>
                </c:pt>
                <c:pt idx="107">
                  <c:v>43965.125</c:v>
                </c:pt>
                <c:pt idx="108">
                  <c:v>43966.125</c:v>
                </c:pt>
                <c:pt idx="109">
                  <c:v>43968.125</c:v>
                </c:pt>
                <c:pt idx="110">
                  <c:v>43969.125</c:v>
                </c:pt>
                <c:pt idx="111">
                  <c:v>43970.125</c:v>
                </c:pt>
                <c:pt idx="112">
                  <c:v>43971.125</c:v>
                </c:pt>
                <c:pt idx="113">
                  <c:v>43972.125</c:v>
                </c:pt>
                <c:pt idx="114">
                  <c:v>43973.125</c:v>
                </c:pt>
                <c:pt idx="115">
                  <c:v>43975.125</c:v>
                </c:pt>
                <c:pt idx="116">
                  <c:v>43976.125</c:v>
                </c:pt>
                <c:pt idx="117">
                  <c:v>43977.125</c:v>
                </c:pt>
                <c:pt idx="118">
                  <c:v>43978.125</c:v>
                </c:pt>
                <c:pt idx="119">
                  <c:v>43979.125</c:v>
                </c:pt>
                <c:pt idx="120">
                  <c:v>43981.125</c:v>
                </c:pt>
                <c:pt idx="121">
                  <c:v>43982.125</c:v>
                </c:pt>
                <c:pt idx="122">
                  <c:v>43983.125</c:v>
                </c:pt>
                <c:pt idx="123">
                  <c:v>43984.125</c:v>
                </c:pt>
                <c:pt idx="124">
                  <c:v>43985.125</c:v>
                </c:pt>
                <c:pt idx="125">
                  <c:v>43986.125</c:v>
                </c:pt>
                <c:pt idx="126">
                  <c:v>43987.125</c:v>
                </c:pt>
                <c:pt idx="127">
                  <c:v>43989.125</c:v>
                </c:pt>
                <c:pt idx="128">
                  <c:v>43990.125</c:v>
                </c:pt>
                <c:pt idx="129">
                  <c:v>43991.125</c:v>
                </c:pt>
                <c:pt idx="130">
                  <c:v>43992.125</c:v>
                </c:pt>
                <c:pt idx="131">
                  <c:v>43993.125</c:v>
                </c:pt>
                <c:pt idx="132">
                  <c:v>43994.125</c:v>
                </c:pt>
                <c:pt idx="133">
                  <c:v>43996.125</c:v>
                </c:pt>
                <c:pt idx="134">
                  <c:v>43997.125</c:v>
                </c:pt>
                <c:pt idx="135">
                  <c:v>43998.125</c:v>
                </c:pt>
                <c:pt idx="136">
                  <c:v>43999.125</c:v>
                </c:pt>
                <c:pt idx="137">
                  <c:v>44000.125</c:v>
                </c:pt>
                <c:pt idx="138">
                  <c:v>44001.125</c:v>
                </c:pt>
                <c:pt idx="139">
                  <c:v>44002.125</c:v>
                </c:pt>
                <c:pt idx="140">
                  <c:v>44003.125</c:v>
                </c:pt>
                <c:pt idx="141">
                  <c:v>44004.125</c:v>
                </c:pt>
                <c:pt idx="142">
                  <c:v>44005.125</c:v>
                </c:pt>
                <c:pt idx="143">
                  <c:v>44006.125</c:v>
                </c:pt>
                <c:pt idx="144">
                  <c:v>44007.125</c:v>
                </c:pt>
                <c:pt idx="145">
                  <c:v>44008.125</c:v>
                </c:pt>
                <c:pt idx="146">
                  <c:v>44009.125</c:v>
                </c:pt>
                <c:pt idx="147">
                  <c:v>44010.125</c:v>
                </c:pt>
                <c:pt idx="148">
                  <c:v>44011.125</c:v>
                </c:pt>
                <c:pt idx="149">
                  <c:v>44012.125</c:v>
                </c:pt>
                <c:pt idx="150">
                  <c:v>44013.125</c:v>
                </c:pt>
                <c:pt idx="151">
                  <c:v>44014.125</c:v>
                </c:pt>
                <c:pt idx="152">
                  <c:v>44015.125</c:v>
                </c:pt>
                <c:pt idx="153">
                  <c:v>44017.125</c:v>
                </c:pt>
                <c:pt idx="154">
                  <c:v>44018.125</c:v>
                </c:pt>
                <c:pt idx="155">
                  <c:v>44019.125</c:v>
                </c:pt>
                <c:pt idx="156">
                  <c:v>44020.125</c:v>
                </c:pt>
                <c:pt idx="157">
                  <c:v>44021.125</c:v>
                </c:pt>
                <c:pt idx="158">
                  <c:v>44022.125</c:v>
                </c:pt>
                <c:pt idx="159">
                  <c:v>44024.125</c:v>
                </c:pt>
                <c:pt idx="160">
                  <c:v>44025.125</c:v>
                </c:pt>
                <c:pt idx="161">
                  <c:v>44026.125</c:v>
                </c:pt>
                <c:pt idx="162">
                  <c:v>44027.125</c:v>
                </c:pt>
                <c:pt idx="163">
                  <c:v>44028.125</c:v>
                </c:pt>
                <c:pt idx="164">
                  <c:v>44029.125</c:v>
                </c:pt>
                <c:pt idx="165">
                  <c:v>44031.125</c:v>
                </c:pt>
                <c:pt idx="166">
                  <c:v>44032.125</c:v>
                </c:pt>
                <c:pt idx="167">
                  <c:v>44033.125</c:v>
                </c:pt>
                <c:pt idx="168">
                  <c:v>44034.125</c:v>
                </c:pt>
                <c:pt idx="169">
                  <c:v>44035.125</c:v>
                </c:pt>
                <c:pt idx="170">
                  <c:v>44036.125</c:v>
                </c:pt>
                <c:pt idx="171">
                  <c:v>44037.125</c:v>
                </c:pt>
                <c:pt idx="172">
                  <c:v>44038.125</c:v>
                </c:pt>
                <c:pt idx="173">
                  <c:v>44039.125</c:v>
                </c:pt>
                <c:pt idx="174">
                  <c:v>44040.125</c:v>
                </c:pt>
                <c:pt idx="175">
                  <c:v>44041.125</c:v>
                </c:pt>
                <c:pt idx="176">
                  <c:v>44042.125</c:v>
                </c:pt>
                <c:pt idx="177">
                  <c:v>44043.125</c:v>
                </c:pt>
                <c:pt idx="178">
                  <c:v>44044.125</c:v>
                </c:pt>
                <c:pt idx="179">
                  <c:v>44045.125</c:v>
                </c:pt>
                <c:pt idx="180">
                  <c:v>44046.125</c:v>
                </c:pt>
                <c:pt idx="181">
                  <c:v>44047.125</c:v>
                </c:pt>
                <c:pt idx="182">
                  <c:v>44048.125</c:v>
                </c:pt>
                <c:pt idx="183">
                  <c:v>44049.125</c:v>
                </c:pt>
                <c:pt idx="184">
                  <c:v>44050.125</c:v>
                </c:pt>
                <c:pt idx="185">
                  <c:v>44052.125</c:v>
                </c:pt>
                <c:pt idx="186">
                  <c:v>44053.125</c:v>
                </c:pt>
                <c:pt idx="187">
                  <c:v>44054.125</c:v>
                </c:pt>
                <c:pt idx="188">
                  <c:v>44055.125</c:v>
                </c:pt>
                <c:pt idx="189">
                  <c:v>44056.125</c:v>
                </c:pt>
                <c:pt idx="190">
                  <c:v>44057.125</c:v>
                </c:pt>
                <c:pt idx="191">
                  <c:v>44059.125</c:v>
                </c:pt>
                <c:pt idx="192">
                  <c:v>44060.125</c:v>
                </c:pt>
                <c:pt idx="193">
                  <c:v>44061.125</c:v>
                </c:pt>
                <c:pt idx="194">
                  <c:v>44062.125</c:v>
                </c:pt>
                <c:pt idx="195">
                  <c:v>44063.125</c:v>
                </c:pt>
                <c:pt idx="196">
                  <c:v>44064.125</c:v>
                </c:pt>
                <c:pt idx="197">
                  <c:v>44066.125</c:v>
                </c:pt>
                <c:pt idx="198">
                  <c:v>44067.125</c:v>
                </c:pt>
                <c:pt idx="199">
                  <c:v>44068.125</c:v>
                </c:pt>
                <c:pt idx="200">
                  <c:v>44069.125</c:v>
                </c:pt>
                <c:pt idx="201">
                  <c:v>44070.125</c:v>
                </c:pt>
                <c:pt idx="202">
                  <c:v>44071.125</c:v>
                </c:pt>
                <c:pt idx="203">
                  <c:v>44072.125</c:v>
                </c:pt>
                <c:pt idx="204">
                  <c:v>44073.125</c:v>
                </c:pt>
                <c:pt idx="205">
                  <c:v>44074.125</c:v>
                </c:pt>
                <c:pt idx="206">
                  <c:v>44075.125</c:v>
                </c:pt>
                <c:pt idx="207">
                  <c:v>44076.125</c:v>
                </c:pt>
                <c:pt idx="208">
                  <c:v>44077.125</c:v>
                </c:pt>
                <c:pt idx="209">
                  <c:v>44078.125</c:v>
                </c:pt>
                <c:pt idx="210">
                  <c:v>44080.125</c:v>
                </c:pt>
                <c:pt idx="211">
                  <c:v>44081.125</c:v>
                </c:pt>
                <c:pt idx="212">
                  <c:v>44082.125</c:v>
                </c:pt>
                <c:pt idx="213">
                  <c:v>44083.125</c:v>
                </c:pt>
                <c:pt idx="214">
                  <c:v>44084.125</c:v>
                </c:pt>
                <c:pt idx="215">
                  <c:v>44085.125</c:v>
                </c:pt>
                <c:pt idx="216">
                  <c:v>44086.125</c:v>
                </c:pt>
                <c:pt idx="217">
                  <c:v>44087.125</c:v>
                </c:pt>
                <c:pt idx="218">
                  <c:v>44088.125</c:v>
                </c:pt>
                <c:pt idx="219">
                  <c:v>44089.125</c:v>
                </c:pt>
                <c:pt idx="220">
                  <c:v>44090.125</c:v>
                </c:pt>
                <c:pt idx="221">
                  <c:v>44091.125</c:v>
                </c:pt>
                <c:pt idx="222">
                  <c:v>44092.125</c:v>
                </c:pt>
                <c:pt idx="223">
                  <c:v>44093.125</c:v>
                </c:pt>
                <c:pt idx="224">
                  <c:v>44095.125</c:v>
                </c:pt>
                <c:pt idx="225">
                  <c:v>44096.125</c:v>
                </c:pt>
                <c:pt idx="226">
                  <c:v>44097.125</c:v>
                </c:pt>
                <c:pt idx="227">
                  <c:v>44098.125</c:v>
                </c:pt>
                <c:pt idx="228">
                  <c:v>44099.125</c:v>
                </c:pt>
                <c:pt idx="229">
                  <c:v>44100.125</c:v>
                </c:pt>
                <c:pt idx="230">
                  <c:v>44101.125</c:v>
                </c:pt>
                <c:pt idx="231">
                  <c:v>44103.125</c:v>
                </c:pt>
                <c:pt idx="232">
                  <c:v>44104.125</c:v>
                </c:pt>
                <c:pt idx="233">
                  <c:v>44105.125</c:v>
                </c:pt>
                <c:pt idx="234">
                  <c:v>44106.125</c:v>
                </c:pt>
                <c:pt idx="235">
                  <c:v>44108.125</c:v>
                </c:pt>
                <c:pt idx="236">
                  <c:v>44109.125</c:v>
                </c:pt>
                <c:pt idx="237">
                  <c:v>44110.125</c:v>
                </c:pt>
                <c:pt idx="238">
                  <c:v>44111.125</c:v>
                </c:pt>
                <c:pt idx="239">
                  <c:v>44112.125</c:v>
                </c:pt>
                <c:pt idx="240">
                  <c:v>44113.125</c:v>
                </c:pt>
                <c:pt idx="241">
                  <c:v>44114.125</c:v>
                </c:pt>
                <c:pt idx="242">
                  <c:v>44115.125</c:v>
                </c:pt>
                <c:pt idx="243">
                  <c:v>44116.125</c:v>
                </c:pt>
                <c:pt idx="244">
                  <c:v>44117.125</c:v>
                </c:pt>
                <c:pt idx="245">
                  <c:v>44118.125</c:v>
                </c:pt>
                <c:pt idx="246">
                  <c:v>44119.125</c:v>
                </c:pt>
                <c:pt idx="247">
                  <c:v>44120.125</c:v>
                </c:pt>
                <c:pt idx="248">
                  <c:v>44122.125</c:v>
                </c:pt>
                <c:pt idx="249">
                  <c:v>44123.125</c:v>
                </c:pt>
                <c:pt idx="250">
                  <c:v>44124.125</c:v>
                </c:pt>
                <c:pt idx="251">
                  <c:v>44125.125</c:v>
                </c:pt>
                <c:pt idx="252">
                  <c:v>44126.125</c:v>
                </c:pt>
                <c:pt idx="253">
                  <c:v>44127.125</c:v>
                </c:pt>
                <c:pt idx="254">
                  <c:v>44128.125</c:v>
                </c:pt>
                <c:pt idx="255">
                  <c:v>44129.083333333336</c:v>
                </c:pt>
                <c:pt idx="256">
                  <c:v>44130.083333333336</c:v>
                </c:pt>
                <c:pt idx="257">
                  <c:v>44131.083333333336</c:v>
                </c:pt>
                <c:pt idx="258">
                  <c:v>44132.083333333336</c:v>
                </c:pt>
                <c:pt idx="259">
                  <c:v>44133.083333333336</c:v>
                </c:pt>
                <c:pt idx="260">
                  <c:v>44134.083333333336</c:v>
                </c:pt>
                <c:pt idx="261">
                  <c:v>44135.083333333336</c:v>
                </c:pt>
                <c:pt idx="262">
                  <c:v>44136.083333333336</c:v>
                </c:pt>
                <c:pt idx="263">
                  <c:v>44137.083333333336</c:v>
                </c:pt>
                <c:pt idx="264">
                  <c:v>44138.083333333336</c:v>
                </c:pt>
                <c:pt idx="265">
                  <c:v>44139.083333333336</c:v>
                </c:pt>
                <c:pt idx="266">
                  <c:v>44140.083333333336</c:v>
                </c:pt>
                <c:pt idx="267">
                  <c:v>44141.083333333336</c:v>
                </c:pt>
                <c:pt idx="268">
                  <c:v>44143.083333333336</c:v>
                </c:pt>
                <c:pt idx="269">
                  <c:v>44144.083333333336</c:v>
                </c:pt>
                <c:pt idx="270">
                  <c:v>44145.083333333336</c:v>
                </c:pt>
                <c:pt idx="271">
                  <c:v>44146.083333333336</c:v>
                </c:pt>
                <c:pt idx="272">
                  <c:v>44147.083333333336</c:v>
                </c:pt>
                <c:pt idx="273">
                  <c:v>44148.083333333336</c:v>
                </c:pt>
                <c:pt idx="274">
                  <c:v>44150.083333333336</c:v>
                </c:pt>
                <c:pt idx="275">
                  <c:v>44151.083333333336</c:v>
                </c:pt>
                <c:pt idx="276">
                  <c:v>44152.083333333336</c:v>
                </c:pt>
                <c:pt idx="277">
                  <c:v>44153.083333333336</c:v>
                </c:pt>
                <c:pt idx="278">
                  <c:v>44154.083333333336</c:v>
                </c:pt>
                <c:pt idx="279">
                  <c:v>44155.083333333336</c:v>
                </c:pt>
                <c:pt idx="280">
                  <c:v>44157.083333333336</c:v>
                </c:pt>
                <c:pt idx="281">
                  <c:v>44158.083333333336</c:v>
                </c:pt>
                <c:pt idx="282">
                  <c:v>44159.083333333336</c:v>
                </c:pt>
                <c:pt idx="283">
                  <c:v>44160.083333333336</c:v>
                </c:pt>
                <c:pt idx="284">
                  <c:v>44161.083333333336</c:v>
                </c:pt>
              </c:numCache>
            </c:numRef>
          </c:cat>
          <c:val>
            <c:numRef>
              <c:f>'[גרפים להודעת הריבית - קורונה - חדש.xlsx]איור 3 נתונים'!$I$2:$I$286</c:f>
              <c:numCache>
                <c:formatCode>0%</c:formatCode>
                <c:ptCount val="285"/>
                <c:pt idx="0">
                  <c:v>0</c:v>
                </c:pt>
                <c:pt idx="1">
                  <c:v>5.2009392414587019E-3</c:v>
                </c:pt>
                <c:pt idx="2">
                  <c:v>2.6537941037285018E-2</c:v>
                </c:pt>
                <c:pt idx="3">
                  <c:v>3.4775163161863132E-2</c:v>
                </c:pt>
                <c:pt idx="4">
                  <c:v>4.1443554132634119E-2</c:v>
                </c:pt>
                <c:pt idx="5">
                  <c:v>2.7981590605722362E-2</c:v>
                </c:pt>
                <c:pt idx="6">
                  <c:v>2.1301536032219293E-2</c:v>
                </c:pt>
                <c:pt idx="7">
                  <c:v>9.7594244229062266E-3</c:v>
                </c:pt>
                <c:pt idx="8">
                  <c:v>1.3454780686163792E-2</c:v>
                </c:pt>
                <c:pt idx="9">
                  <c:v>2.9470426406567274E-2</c:v>
                </c:pt>
                <c:pt idx="10">
                  <c:v>9.251774496043641E-3</c:v>
                </c:pt>
                <c:pt idx="11">
                  <c:v>-6.919456836054505E-2</c:v>
                </c:pt>
                <c:pt idx="12">
                  <c:v>-7.5772537918294525E-2</c:v>
                </c:pt>
                <c:pt idx="13">
                  <c:v>-9.07182151952034E-2</c:v>
                </c:pt>
                <c:pt idx="14">
                  <c:v>-9.6616219256742575E-2</c:v>
                </c:pt>
                <c:pt idx="15">
                  <c:v>-9.6586539053506115E-2</c:v>
                </c:pt>
                <c:pt idx="16">
                  <c:v>-0.11838542897860183</c:v>
                </c:pt>
                <c:pt idx="17">
                  <c:v>-0.12812187786879625</c:v>
                </c:pt>
                <c:pt idx="18">
                  <c:v>-0.19536249853007792</c:v>
                </c:pt>
                <c:pt idx="19">
                  <c:v>-0.18324315031420613</c:v>
                </c:pt>
                <c:pt idx="20">
                  <c:v>-0.181944533892752</c:v>
                </c:pt>
                <c:pt idx="21">
                  <c:v>-0.17813527115033256</c:v>
                </c:pt>
                <c:pt idx="22">
                  <c:v>-0.17607985988991071</c:v>
                </c:pt>
                <c:pt idx="23">
                  <c:v>-0.17873557566567833</c:v>
                </c:pt>
                <c:pt idx="24">
                  <c:v>-0.11844704985633481</c:v>
                </c:pt>
                <c:pt idx="25">
                  <c:v>-0.13495181578832727</c:v>
                </c:pt>
                <c:pt idx="26">
                  <c:v>-0.1288384774743796</c:v>
                </c:pt>
                <c:pt idx="27">
                  <c:v>-0.12076163594628664</c:v>
                </c:pt>
                <c:pt idx="28">
                  <c:v>-0.11540167022717651</c:v>
                </c:pt>
                <c:pt idx="29">
                  <c:v>-8.2512730436715254E-2</c:v>
                </c:pt>
                <c:pt idx="30">
                  <c:v>8.5112312040214189E-3</c:v>
                </c:pt>
                <c:pt idx="31">
                  <c:v>1.6332228657514269E-2</c:v>
                </c:pt>
                <c:pt idx="32">
                  <c:v>2.6647147107867308E-2</c:v>
                </c:pt>
                <c:pt idx="33">
                  <c:v>4.273681392523776E-2</c:v>
                </c:pt>
                <c:pt idx="34">
                  <c:v>3.4191683438621556E-2</c:v>
                </c:pt>
                <c:pt idx="35">
                  <c:v>3.9197057069986885E-2</c:v>
                </c:pt>
                <c:pt idx="36">
                  <c:v>1.9860863656625982E-2</c:v>
                </c:pt>
                <c:pt idx="37">
                  <c:v>-3.807268744755854E-2</c:v>
                </c:pt>
                <c:pt idx="38">
                  <c:v>-1.7664467963316555E-2</c:v>
                </c:pt>
                <c:pt idx="39">
                  <c:v>-2.3010917406575793E-2</c:v>
                </c:pt>
                <c:pt idx="40">
                  <c:v>-3.490443655695008E-2</c:v>
                </c:pt>
                <c:pt idx="41">
                  <c:v>-4.5029318944714403E-2</c:v>
                </c:pt>
                <c:pt idx="42">
                  <c:v>-6.6918121890298443E-2</c:v>
                </c:pt>
                <c:pt idx="43">
                  <c:v>-7.8164720217503092E-2</c:v>
                </c:pt>
                <c:pt idx="44">
                  <c:v>-0.13555446520033643</c:v>
                </c:pt>
                <c:pt idx="45">
                  <c:v>-8.2040113304417073E-2</c:v>
                </c:pt>
                <c:pt idx="46">
                  <c:v>-9.1727688751197411E-2</c:v>
                </c:pt>
                <c:pt idx="47">
                  <c:v>-7.7590011595439878E-2</c:v>
                </c:pt>
                <c:pt idx="48">
                  <c:v>-6.2745874855870354E-2</c:v>
                </c:pt>
                <c:pt idx="49">
                  <c:v>3.1565128823585864E-2</c:v>
                </c:pt>
                <c:pt idx="50">
                  <c:v>5.1634119130128386E-2</c:v>
                </c:pt>
                <c:pt idx="51">
                  <c:v>5.3698031390821965E-2</c:v>
                </c:pt>
                <c:pt idx="52">
                  <c:v>7.5002263302909711E-2</c:v>
                </c:pt>
                <c:pt idx="53">
                  <c:v>0.10822869669094359</c:v>
                </c:pt>
                <c:pt idx="54">
                  <c:v>0.15513897708881408</c:v>
                </c:pt>
                <c:pt idx="55">
                  <c:v>0.39216747457707379</c:v>
                </c:pt>
                <c:pt idx="56">
                  <c:v>0.39917902460633825</c:v>
                </c:pt>
                <c:pt idx="57">
                  <c:v>0.35196270595336698</c:v>
                </c:pt>
                <c:pt idx="58">
                  <c:v>0.36634478140989013</c:v>
                </c:pt>
                <c:pt idx="59">
                  <c:v>0.40808526717949856</c:v>
                </c:pt>
                <c:pt idx="60">
                  <c:v>0.39818463186601494</c:v>
                </c:pt>
                <c:pt idx="61">
                  <c:v>0.37392415813562874</c:v>
                </c:pt>
                <c:pt idx="62">
                  <c:v>0.35050352535098095</c:v>
                </c:pt>
                <c:pt idx="63">
                  <c:v>0.34763438106075895</c:v>
                </c:pt>
                <c:pt idx="64">
                  <c:v>0.34163064471611571</c:v>
                </c:pt>
                <c:pt idx="65">
                  <c:v>0.32160717218293433</c:v>
                </c:pt>
                <c:pt idx="66">
                  <c:v>0.27043351060608933</c:v>
                </c:pt>
                <c:pt idx="67">
                  <c:v>0.21831193889352396</c:v>
                </c:pt>
                <c:pt idx="68">
                  <c:v>2.8199360898122139E-2</c:v>
                </c:pt>
                <c:pt idx="69">
                  <c:v>3.6564528226643578E-3</c:v>
                </c:pt>
                <c:pt idx="70">
                  <c:v>-4.5425104123731352E-2</c:v>
                </c:pt>
                <c:pt idx="71">
                  <c:v>-5.0339776902612154E-2</c:v>
                </c:pt>
                <c:pt idx="72">
                  <c:v>-0.10216788790465237</c:v>
                </c:pt>
                <c:pt idx="73">
                  <c:v>-9.0379993253501434E-2</c:v>
                </c:pt>
                <c:pt idx="74">
                  <c:v>-9.3088227906075072E-2</c:v>
                </c:pt>
                <c:pt idx="75">
                  <c:v>-8.0594281376962118E-2</c:v>
                </c:pt>
                <c:pt idx="76">
                  <c:v>-6.3248686844361579E-2</c:v>
                </c:pt>
                <c:pt idx="77">
                  <c:v>-5.522275642139407E-2</c:v>
                </c:pt>
                <c:pt idx="78">
                  <c:v>-7.5983445476012879E-2</c:v>
                </c:pt>
                <c:pt idx="79">
                  <c:v>2.9730879198544446E-2</c:v>
                </c:pt>
                <c:pt idx="80">
                  <c:v>3.2979468019423974E-2</c:v>
                </c:pt>
                <c:pt idx="81">
                  <c:v>7.2605198234353185E-2</c:v>
                </c:pt>
                <c:pt idx="82">
                  <c:v>4.4977010506353832E-2</c:v>
                </c:pt>
                <c:pt idx="83">
                  <c:v>-1.1846545386532514E-2</c:v>
                </c:pt>
                <c:pt idx="84">
                  <c:v>-9.2491174240889595E-3</c:v>
                </c:pt>
                <c:pt idx="85">
                  <c:v>1.9288751105832613E-3</c:v>
                </c:pt>
                <c:pt idx="86">
                  <c:v>-1.3523132592804132E-2</c:v>
                </c:pt>
                <c:pt idx="87">
                  <c:v>-3.2157988548992211E-2</c:v>
                </c:pt>
                <c:pt idx="88">
                  <c:v>-4.98307690564741E-2</c:v>
                </c:pt>
                <c:pt idx="89">
                  <c:v>-5.3137964097865975E-2</c:v>
                </c:pt>
                <c:pt idx="90">
                  <c:v>-3.3694986779462255E-2</c:v>
                </c:pt>
                <c:pt idx="91">
                  <c:v>-5.6613700155113356E-2</c:v>
                </c:pt>
                <c:pt idx="92">
                  <c:v>-0.11669104126928309</c:v>
                </c:pt>
                <c:pt idx="93">
                  <c:v>-0.13078984697259644</c:v>
                </c:pt>
                <c:pt idx="94">
                  <c:v>-0.15642209782562788</c:v>
                </c:pt>
                <c:pt idx="95">
                  <c:v>-8.2627224110199737E-2</c:v>
                </c:pt>
                <c:pt idx="96">
                  <c:v>-9.9260219321696042E-2</c:v>
                </c:pt>
                <c:pt idx="97">
                  <c:v>-0.1178181795401585</c:v>
                </c:pt>
                <c:pt idx="98">
                  <c:v>-0.11361117568047818</c:v>
                </c:pt>
                <c:pt idx="99">
                  <c:v>-0.10890324543494534</c:v>
                </c:pt>
                <c:pt idx="100">
                  <c:v>-0.11805400270044974</c:v>
                </c:pt>
                <c:pt idx="101">
                  <c:v>-0.12109449811332484</c:v>
                </c:pt>
                <c:pt idx="102">
                  <c:v>-0.12137149154126059</c:v>
                </c:pt>
                <c:pt idx="103">
                  <c:v>-3.3153792696128281E-2</c:v>
                </c:pt>
                <c:pt idx="104">
                  <c:v>-2.2476502230895035E-2</c:v>
                </c:pt>
                <c:pt idx="105">
                  <c:v>1.1826253378686813E-2</c:v>
                </c:pt>
                <c:pt idx="106">
                  <c:v>3.1745626397271298E-2</c:v>
                </c:pt>
                <c:pt idx="107">
                  <c:v>5.9940126284208084E-2</c:v>
                </c:pt>
                <c:pt idx="108">
                  <c:v>7.5437565576305987E-2</c:v>
                </c:pt>
                <c:pt idx="109">
                  <c:v>0.10705007148211321</c:v>
                </c:pt>
                <c:pt idx="110">
                  <c:v>0.12592878017581088</c:v>
                </c:pt>
                <c:pt idx="111">
                  <c:v>0.13344127589294486</c:v>
                </c:pt>
                <c:pt idx="112">
                  <c:v>0.12959037225241388</c:v>
                </c:pt>
                <c:pt idx="113">
                  <c:v>0.1315585901561116</c:v>
                </c:pt>
                <c:pt idx="114">
                  <c:v>0.13243872100628584</c:v>
                </c:pt>
                <c:pt idx="115">
                  <c:v>0.14231537051160181</c:v>
                </c:pt>
                <c:pt idx="116">
                  <c:v>0.12757093799026298</c:v>
                </c:pt>
                <c:pt idx="117">
                  <c:v>0.10409986330923249</c:v>
                </c:pt>
                <c:pt idx="118">
                  <c:v>7.3863320146772216E-2</c:v>
                </c:pt>
                <c:pt idx="119">
                  <c:v>3.9203269843502309E-2</c:v>
                </c:pt>
                <c:pt idx="120">
                  <c:v>2.1531061914045413E-2</c:v>
                </c:pt>
                <c:pt idx="121">
                  <c:v>-5.3245713787827165E-2</c:v>
                </c:pt>
                <c:pt idx="122">
                  <c:v>-7.0623120140949847E-2</c:v>
                </c:pt>
                <c:pt idx="123">
                  <c:v>-9.0084035104688986E-2</c:v>
                </c:pt>
                <c:pt idx="124">
                  <c:v>-7.5602531116220506E-2</c:v>
                </c:pt>
                <c:pt idx="125">
                  <c:v>-7.03695993725727E-2</c:v>
                </c:pt>
                <c:pt idx="126">
                  <c:v>-7.1420315561784631E-2</c:v>
                </c:pt>
                <c:pt idx="127">
                  <c:v>-7.1756527762956379E-2</c:v>
                </c:pt>
                <c:pt idx="128">
                  <c:v>-6.7009014847030923E-2</c:v>
                </c:pt>
                <c:pt idx="129">
                  <c:v>-5.5880709659489214E-2</c:v>
                </c:pt>
                <c:pt idx="130">
                  <c:v>-5.9843415268277633E-2</c:v>
                </c:pt>
                <c:pt idx="131">
                  <c:v>-4.3887068826772291E-2</c:v>
                </c:pt>
                <c:pt idx="132">
                  <c:v>-3.2490017797798143E-2</c:v>
                </c:pt>
                <c:pt idx="133">
                  <c:v>4.3995000364346781E-2</c:v>
                </c:pt>
                <c:pt idx="134">
                  <c:v>4.6979682797419597E-2</c:v>
                </c:pt>
                <c:pt idx="135">
                  <c:v>5.4990759318150007E-2</c:v>
                </c:pt>
                <c:pt idx="136">
                  <c:v>5.7968098898972586E-2</c:v>
                </c:pt>
                <c:pt idx="137">
                  <c:v>6.3448335718001792E-2</c:v>
                </c:pt>
                <c:pt idx="138">
                  <c:v>6.8484292702523319E-2</c:v>
                </c:pt>
                <c:pt idx="139">
                  <c:v>4.8427923418967289E-2</c:v>
                </c:pt>
                <c:pt idx="140">
                  <c:v>-1.2310634961210654E-2</c:v>
                </c:pt>
                <c:pt idx="141">
                  <c:v>-9.1029782887058763E-3</c:v>
                </c:pt>
                <c:pt idx="142">
                  <c:v>-1.7184195382133449E-2</c:v>
                </c:pt>
                <c:pt idx="143">
                  <c:v>-8.7463603740651763E-3</c:v>
                </c:pt>
                <c:pt idx="144">
                  <c:v>-2.0753213259891434E-2</c:v>
                </c:pt>
                <c:pt idx="145">
                  <c:v>-3.4806330287973419E-2</c:v>
                </c:pt>
                <c:pt idx="146">
                  <c:v>-4.7219137596636429E-2</c:v>
                </c:pt>
                <c:pt idx="147">
                  <c:v>-0.1201045017271607</c:v>
                </c:pt>
                <c:pt idx="148">
                  <c:v>-0.11934391676320799</c:v>
                </c:pt>
                <c:pt idx="149">
                  <c:v>-0.11947525020722793</c:v>
                </c:pt>
                <c:pt idx="150">
                  <c:v>-0.12660350028929224</c:v>
                </c:pt>
                <c:pt idx="151">
                  <c:v>-0.14313347849937219</c:v>
                </c:pt>
                <c:pt idx="152">
                  <c:v>-0.14494700879267364</c:v>
                </c:pt>
                <c:pt idx="153">
                  <c:v>-8.2196143263435939E-2</c:v>
                </c:pt>
                <c:pt idx="154">
                  <c:v>-8.3314410637279956E-2</c:v>
                </c:pt>
                <c:pt idx="155">
                  <c:v>-8.265812785244897E-2</c:v>
                </c:pt>
                <c:pt idx="156">
                  <c:v>-8.4194663330369512E-2</c:v>
                </c:pt>
                <c:pt idx="157">
                  <c:v>-5.8116051764200427E-2</c:v>
                </c:pt>
                <c:pt idx="158">
                  <c:v>-4.5161888429696484E-2</c:v>
                </c:pt>
                <c:pt idx="159">
                  <c:v>6.4878393627090691E-2</c:v>
                </c:pt>
                <c:pt idx="160">
                  <c:v>8.2576366607835405E-2</c:v>
                </c:pt>
                <c:pt idx="161">
                  <c:v>0.12047340440907006</c:v>
                </c:pt>
                <c:pt idx="162">
                  <c:v>0.15114360869721222</c:v>
                </c:pt>
                <c:pt idx="163">
                  <c:v>0.16290757559447133</c:v>
                </c:pt>
                <c:pt idx="164">
                  <c:v>0.1763363288360793</c:v>
                </c:pt>
                <c:pt idx="165">
                  <c:v>0.18311856185177322</c:v>
                </c:pt>
                <c:pt idx="166">
                  <c:v>0.17532867321785206</c:v>
                </c:pt>
                <c:pt idx="167">
                  <c:v>0.17617365216852066</c:v>
                </c:pt>
                <c:pt idx="168">
                  <c:v>0.17685263656254069</c:v>
                </c:pt>
                <c:pt idx="169">
                  <c:v>0.15093128359195673</c:v>
                </c:pt>
                <c:pt idx="170">
                  <c:v>0.13818614875905877</c:v>
                </c:pt>
                <c:pt idx="171">
                  <c:v>0.10789597069657653</c:v>
                </c:pt>
                <c:pt idx="172">
                  <c:v>1.5182895761002957E-2</c:v>
                </c:pt>
                <c:pt idx="173">
                  <c:v>-9.4634613611224161E-3</c:v>
                </c:pt>
                <c:pt idx="174">
                  <c:v>-4.6825665787590398E-2</c:v>
                </c:pt>
                <c:pt idx="175">
                  <c:v>-7.6491102644662523E-2</c:v>
                </c:pt>
                <c:pt idx="176">
                  <c:v>-7.8950570648312124E-2</c:v>
                </c:pt>
                <c:pt idx="177">
                  <c:v>-0.10645519485325683</c:v>
                </c:pt>
                <c:pt idx="178">
                  <c:v>-0.11692862692227102</c:v>
                </c:pt>
                <c:pt idx="179">
                  <c:v>-0.17427600717590574</c:v>
                </c:pt>
                <c:pt idx="180">
                  <c:v>-0.17310346409528699</c:v>
                </c:pt>
                <c:pt idx="181">
                  <c:v>-0.16988543171287662</c:v>
                </c:pt>
                <c:pt idx="182">
                  <c:v>-0.16070343392554243</c:v>
                </c:pt>
                <c:pt idx="183">
                  <c:v>-0.15476264866655953</c:v>
                </c:pt>
                <c:pt idx="184">
                  <c:v>-0.15486326987751942</c:v>
                </c:pt>
                <c:pt idx="185">
                  <c:v>-7.7489746301750984E-2</c:v>
                </c:pt>
                <c:pt idx="186">
                  <c:v>-8.4691966786074824E-2</c:v>
                </c:pt>
                <c:pt idx="187">
                  <c:v>-7.2779178365986685E-2</c:v>
                </c:pt>
                <c:pt idx="188">
                  <c:v>-5.803111512511927E-2</c:v>
                </c:pt>
                <c:pt idx="189">
                  <c:v>-5.3402410418881829E-2</c:v>
                </c:pt>
                <c:pt idx="190">
                  <c:v>-2.7114219366159653E-2</c:v>
                </c:pt>
                <c:pt idx="191">
                  <c:v>5.3619892227275701E-2</c:v>
                </c:pt>
                <c:pt idx="192">
                  <c:v>7.2101245929230062E-2</c:v>
                </c:pt>
                <c:pt idx="193">
                  <c:v>8.0975785468647254E-2</c:v>
                </c:pt>
                <c:pt idx="194">
                  <c:v>8.515172022168338E-2</c:v>
                </c:pt>
                <c:pt idx="195">
                  <c:v>7.3910810008907646E-2</c:v>
                </c:pt>
                <c:pt idx="196">
                  <c:v>7.9670355123598657E-2</c:v>
                </c:pt>
                <c:pt idx="197">
                  <c:v>7.8550949927783442E-2</c:v>
                </c:pt>
                <c:pt idx="198">
                  <c:v>9.3484651300657529E-2</c:v>
                </c:pt>
                <c:pt idx="199">
                  <c:v>8.8276407120196243E-2</c:v>
                </c:pt>
                <c:pt idx="200">
                  <c:v>8.0677022677798416E-2</c:v>
                </c:pt>
                <c:pt idx="201">
                  <c:v>7.9817588741538659E-2</c:v>
                </c:pt>
                <c:pt idx="202">
                  <c:v>6.7353296930970252E-2</c:v>
                </c:pt>
                <c:pt idx="203">
                  <c:v>4.3973173479370686E-2</c:v>
                </c:pt>
                <c:pt idx="204">
                  <c:v>-1.8829474803709556E-2</c:v>
                </c:pt>
                <c:pt idx="205">
                  <c:v>-2.5303937282049938E-2</c:v>
                </c:pt>
                <c:pt idx="206">
                  <c:v>-2.8317403444173661E-2</c:v>
                </c:pt>
                <c:pt idx="207">
                  <c:v>-4.7430879353917099E-2</c:v>
                </c:pt>
                <c:pt idx="208">
                  <c:v>-4.1654246710178588E-2</c:v>
                </c:pt>
                <c:pt idx="209">
                  <c:v>-4.5787232638481945E-2</c:v>
                </c:pt>
                <c:pt idx="210">
                  <c:v>-3.9182761314498382E-2</c:v>
                </c:pt>
                <c:pt idx="211">
                  <c:v>-4.0020597315775674E-2</c:v>
                </c:pt>
                <c:pt idx="212">
                  <c:v>-4.3253757975294072E-2</c:v>
                </c:pt>
                <c:pt idx="213">
                  <c:v>-3.6260482087519308E-2</c:v>
                </c:pt>
                <c:pt idx="214">
                  <c:v>-4.4095941891445722E-2</c:v>
                </c:pt>
                <c:pt idx="215">
                  <c:v>-3.2857836843690036E-2</c:v>
                </c:pt>
                <c:pt idx="216">
                  <c:v>-2.0108092179487502E-2</c:v>
                </c:pt>
                <c:pt idx="217">
                  <c:v>-1.1656112650534567E-2</c:v>
                </c:pt>
                <c:pt idx="218">
                  <c:v>2.6869004084743242E-2</c:v>
                </c:pt>
                <c:pt idx="219">
                  <c:v>4.6062429103376878E-2</c:v>
                </c:pt>
                <c:pt idx="220">
                  <c:v>7.9594440037794145E-2</c:v>
                </c:pt>
                <c:pt idx="221">
                  <c:v>0.12807172419800383</c:v>
                </c:pt>
                <c:pt idx="222">
                  <c:v>0.15779395554315023</c:v>
                </c:pt>
                <c:pt idx="223">
                  <c:v>0.14427888570427316</c:v>
                </c:pt>
                <c:pt idx="224">
                  <c:v>8.761737247162138E-2</c:v>
                </c:pt>
                <c:pt idx="225">
                  <c:v>9.0107752028437238E-2</c:v>
                </c:pt>
                <c:pt idx="226">
                  <c:v>8.1977180746445999E-2</c:v>
                </c:pt>
                <c:pt idx="227">
                  <c:v>9.2500904556607644E-2</c:v>
                </c:pt>
                <c:pt idx="228">
                  <c:v>0.1069288915717439</c:v>
                </c:pt>
                <c:pt idx="229">
                  <c:v>0.10266705678812826</c:v>
                </c:pt>
                <c:pt idx="230">
                  <c:v>8.8068879308243142E-2</c:v>
                </c:pt>
                <c:pt idx="231">
                  <c:v>5.7430338953115001E-3</c:v>
                </c:pt>
                <c:pt idx="232">
                  <c:v>-2.0828140463174716E-2</c:v>
                </c:pt>
                <c:pt idx="233">
                  <c:v>-6.9934671952415539E-2</c:v>
                </c:pt>
                <c:pt idx="234">
                  <c:v>-0.10246301174974515</c:v>
                </c:pt>
                <c:pt idx="235">
                  <c:v>-8.5985650260144597E-2</c:v>
                </c:pt>
                <c:pt idx="236">
                  <c:v>-3.7073022676944012E-2</c:v>
                </c:pt>
                <c:pt idx="237">
                  <c:v>-3.4076626889999573E-2</c:v>
                </c:pt>
                <c:pt idx="238">
                  <c:v>-3.4171335942476455E-2</c:v>
                </c:pt>
                <c:pt idx="239">
                  <c:v>-3.818095975521163E-2</c:v>
                </c:pt>
                <c:pt idx="240">
                  <c:v>-6.6269495034267045E-2</c:v>
                </c:pt>
                <c:pt idx="241">
                  <c:v>-7.939573795245547E-2</c:v>
                </c:pt>
                <c:pt idx="242">
                  <c:v>-7.6028170230609371E-2</c:v>
                </c:pt>
                <c:pt idx="243">
                  <c:v>-5.9652633055500059E-2</c:v>
                </c:pt>
                <c:pt idx="244">
                  <c:v>-4.8184780039317809E-2</c:v>
                </c:pt>
                <c:pt idx="245">
                  <c:v>-3.6576959618787375E-2</c:v>
                </c:pt>
                <c:pt idx="246">
                  <c:v>-4.0549906529770974E-2</c:v>
                </c:pt>
                <c:pt idx="247">
                  <c:v>-4.3003705746099019E-2</c:v>
                </c:pt>
                <c:pt idx="248">
                  <c:v>-3.5581559851659783E-2</c:v>
                </c:pt>
                <c:pt idx="249">
                  <c:v>-3.1868019516185453E-2</c:v>
                </c:pt>
                <c:pt idx="250">
                  <c:v>-4.7609840367415113E-2</c:v>
                </c:pt>
                <c:pt idx="251">
                  <c:v>-4.6036085635104418E-2</c:v>
                </c:pt>
                <c:pt idx="252">
                  <c:v>-4.5346470940476724E-2</c:v>
                </c:pt>
                <c:pt idx="253">
                  <c:v>-4.5162607526242016E-2</c:v>
                </c:pt>
                <c:pt idx="254">
                  <c:v>-3.9276418000553814E-2</c:v>
                </c:pt>
                <c:pt idx="255">
                  <c:v>-3.8414873963176444E-2</c:v>
                </c:pt>
                <c:pt idx="256">
                  <c:v>-4.6826660834989542E-2</c:v>
                </c:pt>
                <c:pt idx="257">
                  <c:v>-5.2847693053112876E-2</c:v>
                </c:pt>
                <c:pt idx="258">
                  <c:v>-7.2604947279327425E-2</c:v>
                </c:pt>
                <c:pt idx="259">
                  <c:v>-7.8458507785419962E-2</c:v>
                </c:pt>
                <c:pt idx="260">
                  <c:v>-8.0588111780372174E-2</c:v>
                </c:pt>
                <c:pt idx="261">
                  <c:v>-9.2877463708319064E-2</c:v>
                </c:pt>
                <c:pt idx="262">
                  <c:v>-0.14494876459425399</c:v>
                </c:pt>
                <c:pt idx="263">
                  <c:v>-0.16689414835256056</c:v>
                </c:pt>
                <c:pt idx="264">
                  <c:v>-0.1565005154982535</c:v>
                </c:pt>
                <c:pt idx="265">
                  <c:v>-0.16004457425020091</c:v>
                </c:pt>
                <c:pt idx="266">
                  <c:v>-0.16871010759612715</c:v>
                </c:pt>
                <c:pt idx="267">
                  <c:v>-0.17682967262380822</c:v>
                </c:pt>
                <c:pt idx="268">
                  <c:v>-0.10906084999045429</c:v>
                </c:pt>
                <c:pt idx="269">
                  <c:v>-0.10505998711587239</c:v>
                </c:pt>
                <c:pt idx="270">
                  <c:v>-0.11385274693704306</c:v>
                </c:pt>
                <c:pt idx="271">
                  <c:v>-9.7177166725248454E-2</c:v>
                </c:pt>
                <c:pt idx="272">
                  <c:v>-8.4578357284351591E-2</c:v>
                </c:pt>
                <c:pt idx="273">
                  <c:v>-6.9989142762025169E-2</c:v>
                </c:pt>
                <c:pt idx="274">
                  <c:v>2.0772863867843716E-2</c:v>
                </c:pt>
                <c:pt idx="275">
                  <c:v>2.6291795915317717E-2</c:v>
                </c:pt>
                <c:pt idx="276">
                  <c:v>2.5973250207772969E-2</c:v>
                </c:pt>
                <c:pt idx="277">
                  <c:v>3.9351530998439799E-2</c:v>
                </c:pt>
                <c:pt idx="278">
                  <c:v>6.1491608967748634E-2</c:v>
                </c:pt>
                <c:pt idx="279">
                  <c:v>7.9912354783865824E-2</c:v>
                </c:pt>
                <c:pt idx="280">
                  <c:v>9.5305465336736672E-2</c:v>
                </c:pt>
                <c:pt idx="281">
                  <c:v>0.11044049797285105</c:v>
                </c:pt>
                <c:pt idx="282">
                  <c:v>0.13768333546926081</c:v>
                </c:pt>
                <c:pt idx="283">
                  <c:v>0.14115993437283691</c:v>
                </c:pt>
                <c:pt idx="284">
                  <c:v>0.14243507551234225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E5F-4B50-ADAD-DCFCAAFA6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8340104"/>
        <c:axId val="1108340432"/>
      </c:lineChart>
      <c:dateAx>
        <c:axId val="1108340104"/>
        <c:scaling>
          <c:orientation val="minMax"/>
        </c:scaling>
        <c:delete val="0"/>
        <c:axPos val="b"/>
        <c:numFmt formatCode="dd\-mm\-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08340432"/>
        <c:crosses val="autoZero"/>
        <c:auto val="1"/>
        <c:lblOffset val="100"/>
        <c:baseTimeUnit val="days"/>
      </c:dateAx>
      <c:valAx>
        <c:axId val="110834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110834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5: מדד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ערך </a:t>
            </a:r>
            <a:r>
              <a:rPr lang="he-IL" sz="2000" b="1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הרכישות בכרטיסי אשראי, השוואה בין סגרים</a:t>
            </a:r>
          </a:p>
          <a:p>
            <a:pPr>
              <a:defRPr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400" b="0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(מדד, בסיס: ינואר 2020 (ממוצע) = 1, מנוכה עונתיות, ממוצע שבועי נע)</a:t>
            </a:r>
          </a:p>
          <a:p>
            <a:pPr>
              <a:defRPr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400" b="0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18.3.2020 - תחילת הסגר הראשון, 18.9.2020- תחילת הסגר השני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5.5484351851851854E-2"/>
          <c:y val="0.18735092592592589"/>
          <c:w val="0.91494657407407409"/>
          <c:h val="0.64041201748513865"/>
        </c:manualLayout>
      </c:layout>
      <c:lineChart>
        <c:grouping val="standard"/>
        <c:varyColors val="0"/>
        <c:ser>
          <c:idx val="2"/>
          <c:order val="2"/>
          <c:tx>
            <c:v>סגר שני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7E-4422-95E2-1776858CBCB1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97E-4422-95E2-1776858CBCB1}"/>
              </c:ext>
            </c:extLst>
          </c:dPt>
          <c:dPt>
            <c:idx val="46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97E-4422-95E2-1776858CBCB1}"/>
              </c:ext>
            </c:extLst>
          </c:dPt>
          <c:dPt>
            <c:idx val="65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97E-4422-95E2-1776858CBCB1}"/>
              </c:ext>
            </c:extLst>
          </c:dPt>
          <c:dLbls>
            <c:dLbl>
              <c:idx val="15"/>
              <c:layout>
                <c:manualLayout>
                  <c:x val="-6.3261029518563959E-3"/>
                  <c:y val="-1.5718886602644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defRPr>
                    </a:pPr>
                    <a:r>
                      <a:rPr lang="he-IL" sz="1200" b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ראש השנה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avid" panose="020E0502060401010101" pitchFamily="34" charset="-79"/>
                      <a:ea typeface="+mn-ea"/>
                      <a:cs typeface="David" panose="020E0502060401010101" pitchFamily="34" charset="-79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248407009159694E-2"/>
                      <c:h val="8.39965859714463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97E-4422-95E2-1776858CBCB1}"/>
                </c:ext>
              </c:extLst>
            </c:dLbl>
            <c:dLbl>
              <c:idx val="80"/>
              <c:layout>
                <c:manualLayout>
                  <c:x val="-1.0048785071224225E-2"/>
                  <c:y val="2.39597928264002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23.11.20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7E-4422-95E2-1776858CB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'[3]כרטיסי אשראי - סה"כ'!$E$2:$E$82</c:f>
              <c:strCache>
                <c:ptCount val="81"/>
                <c:pt idx="7">
                  <c:v>שבוע T-1</c:v>
                </c:pt>
                <c:pt idx="14">
                  <c:v>שבוע T</c:v>
                </c:pt>
                <c:pt idx="21">
                  <c:v>שבוע T+1</c:v>
                </c:pt>
                <c:pt idx="29">
                  <c:v>שבוע T+2</c:v>
                </c:pt>
                <c:pt idx="36">
                  <c:v>שבוע T+3</c:v>
                </c:pt>
                <c:pt idx="43">
                  <c:v>שבוע T+4</c:v>
                </c:pt>
                <c:pt idx="50">
                  <c:v>שבוע T+5</c:v>
                </c:pt>
                <c:pt idx="57">
                  <c:v>שבוע T+6</c:v>
                </c:pt>
                <c:pt idx="64">
                  <c:v>שבוע T+7</c:v>
                </c:pt>
                <c:pt idx="71">
                  <c:v>שבוע T+8</c:v>
                </c:pt>
                <c:pt idx="77">
                  <c:v>שבוע T+9</c:v>
                </c:pt>
              </c:strCache>
            </c:strRef>
          </c:cat>
          <c:val>
            <c:numRef>
              <c:f>'[3]כרטיסי אשראי - סה"כ'!$D$2:$D$82</c:f>
              <c:numCache>
                <c:formatCode>General</c:formatCode>
                <c:ptCount val="81"/>
                <c:pt idx="0">
                  <c:v>1.05901603856092</c:v>
                </c:pt>
                <c:pt idx="1">
                  <c:v>1.07835137120485</c:v>
                </c:pt>
                <c:pt idx="2">
                  <c:v>1.03970969454526</c:v>
                </c:pt>
                <c:pt idx="3">
                  <c:v>1.02441903024338</c:v>
                </c:pt>
                <c:pt idx="4">
                  <c:v>1.0480761379337999</c:v>
                </c:pt>
                <c:pt idx="5">
                  <c:v>1.0306416289992799</c:v>
                </c:pt>
                <c:pt idx="6">
                  <c:v>1.0515882015368301</c:v>
                </c:pt>
                <c:pt idx="7">
                  <c:v>1.0468172348418301</c:v>
                </c:pt>
                <c:pt idx="8">
                  <c:v>1.0311075389248701</c:v>
                </c:pt>
                <c:pt idx="9">
                  <c:v>1.0254263769491401</c:v>
                </c:pt>
                <c:pt idx="10">
                  <c:v>1.02961408827978</c:v>
                </c:pt>
                <c:pt idx="11">
                  <c:v>1.0313201343276499</c:v>
                </c:pt>
                <c:pt idx="12">
                  <c:v>1.02619179571576</c:v>
                </c:pt>
                <c:pt idx="13">
                  <c:v>0.95369594403523605</c:v>
                </c:pt>
                <c:pt idx="14">
                  <c:v>0.93393749484824096</c:v>
                </c:pt>
                <c:pt idx="15">
                  <c:v>0.94052094039283995</c:v>
                </c:pt>
                <c:pt idx="16">
                  <c:v>0.88581581241878005</c:v>
                </c:pt>
                <c:pt idx="17">
                  <c:v>0.86510266375699396</c:v>
                </c:pt>
                <c:pt idx="18">
                  <c:v>0.83023672235629198</c:v>
                </c:pt>
                <c:pt idx="19">
                  <c:v>0.84142107779459496</c:v>
                </c:pt>
                <c:pt idx="20">
                  <c:v>0.84155892157269696</c:v>
                </c:pt>
                <c:pt idx="21">
                  <c:v>0.82494474214358904</c:v>
                </c:pt>
                <c:pt idx="22">
                  <c:v>0.80423688772142699</c:v>
                </c:pt>
                <c:pt idx="23">
                  <c:v>0.88772846709892606</c:v>
                </c:pt>
                <c:pt idx="24">
                  <c:v>0.94922121654932801</c:v>
                </c:pt>
                <c:pt idx="25">
                  <c:v>0.94630461771229102</c:v>
                </c:pt>
                <c:pt idx="26">
                  <c:v>0.92427925578894499</c:v>
                </c:pt>
                <c:pt idx="27">
                  <c:v>0.94989661523080704</c:v>
                </c:pt>
                <c:pt idx="28">
                  <c:v>0.991614801424201</c:v>
                </c:pt>
                <c:pt idx="29">
                  <c:v>0.99691009659437002</c:v>
                </c:pt>
                <c:pt idx="30">
                  <c:v>0.93707945361560696</c:v>
                </c:pt>
                <c:pt idx="31">
                  <c:v>0.86292334603742504</c:v>
                </c:pt>
                <c:pt idx="32">
                  <c:v>0.84719503218807801</c:v>
                </c:pt>
                <c:pt idx="33">
                  <c:v>0.82347029895842205</c:v>
                </c:pt>
                <c:pt idx="34">
                  <c:v>0.81250153607882702</c:v>
                </c:pt>
                <c:pt idx="35">
                  <c:v>0.79215622622869497</c:v>
                </c:pt>
                <c:pt idx="36">
                  <c:v>0.78772826629259696</c:v>
                </c:pt>
                <c:pt idx="37">
                  <c:v>0.821179988030588</c:v>
                </c:pt>
                <c:pt idx="38">
                  <c:v>0.81665166495435004</c:v>
                </c:pt>
                <c:pt idx="39">
                  <c:v>0.85648832619347903</c:v>
                </c:pt>
                <c:pt idx="40">
                  <c:v>0.89618598773987601</c:v>
                </c:pt>
                <c:pt idx="41">
                  <c:v>0.90199529303648496</c:v>
                </c:pt>
                <c:pt idx="42">
                  <c:v>0.89305178140015895</c:v>
                </c:pt>
                <c:pt idx="43">
                  <c:v>0.90572015466657496</c:v>
                </c:pt>
                <c:pt idx="44">
                  <c:v>0.89640968723204995</c:v>
                </c:pt>
                <c:pt idx="45">
                  <c:v>0.92015913998275101</c:v>
                </c:pt>
                <c:pt idx="46">
                  <c:v>0.92794942238299005</c:v>
                </c:pt>
                <c:pt idx="47">
                  <c:v>0.90296445958781102</c:v>
                </c:pt>
                <c:pt idx="48">
                  <c:v>0.94222140590736403</c:v>
                </c:pt>
                <c:pt idx="49">
                  <c:v>0.95157307876356401</c:v>
                </c:pt>
                <c:pt idx="50">
                  <c:v>0.94004850885796198</c:v>
                </c:pt>
                <c:pt idx="51">
                  <c:v>0.92378381236374496</c:v>
                </c:pt>
                <c:pt idx="52">
                  <c:v>0.93869288443351895</c:v>
                </c:pt>
                <c:pt idx="53">
                  <c:v>0.92568656101628999</c:v>
                </c:pt>
                <c:pt idx="54">
                  <c:v>0.95159628372293803</c:v>
                </c:pt>
                <c:pt idx="55">
                  <c:v>0.889671634202293</c:v>
                </c:pt>
                <c:pt idx="56">
                  <c:v>0.86463646422597196</c:v>
                </c:pt>
                <c:pt idx="57">
                  <c:v>0.857716163644197</c:v>
                </c:pt>
                <c:pt idx="58">
                  <c:v>0.86520916510482804</c:v>
                </c:pt>
                <c:pt idx="59">
                  <c:v>0.84520166372515504</c:v>
                </c:pt>
                <c:pt idx="60">
                  <c:v>0.84032775725379605</c:v>
                </c:pt>
                <c:pt idx="61">
                  <c:v>0.82936780880965999</c:v>
                </c:pt>
                <c:pt idx="62">
                  <c:v>0.87436884975136397</c:v>
                </c:pt>
                <c:pt idx="63">
                  <c:v>0.91027871915950098</c:v>
                </c:pt>
                <c:pt idx="64">
                  <c:v>0.936643728252187</c:v>
                </c:pt>
                <c:pt idx="65">
                  <c:v>0.95219416350473196</c:v>
                </c:pt>
                <c:pt idx="66">
                  <c:v>0.95829871836418701</c:v>
                </c:pt>
                <c:pt idx="67">
                  <c:v>0.96762851632890601</c:v>
                </c:pt>
                <c:pt idx="68">
                  <c:v>0.98393948467500802</c:v>
                </c:pt>
                <c:pt idx="69">
                  <c:v>0.99981430125758297</c:v>
                </c:pt>
                <c:pt idx="70">
                  <c:v>0.99454174047323196</c:v>
                </c:pt>
                <c:pt idx="71">
                  <c:v>0.99541362884636397</c:v>
                </c:pt>
                <c:pt idx="72">
                  <c:v>1.01591567262503</c:v>
                </c:pt>
                <c:pt idx="73">
                  <c:v>1.03219147627298</c:v>
                </c:pt>
                <c:pt idx="74">
                  <c:v>1.0272496653026399</c:v>
                </c:pt>
                <c:pt idx="75">
                  <c:v>1.03232900784339</c:v>
                </c:pt>
                <c:pt idx="76">
                  <c:v>1.0183343080343601</c:v>
                </c:pt>
                <c:pt idx="77">
                  <c:v>1.02218317825414</c:v>
                </c:pt>
                <c:pt idx="78">
                  <c:v>1.0148933996093401</c:v>
                </c:pt>
                <c:pt idx="79">
                  <c:v>0.99150821652696797</c:v>
                </c:pt>
                <c:pt idx="80">
                  <c:v>0.99098276460443901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7E-4422-95E2-1776858CBCB1}"/>
            </c:ext>
          </c:extLst>
        </c:ser>
        <c:ser>
          <c:idx val="0"/>
          <c:order val="0"/>
          <c:tx>
            <c:v>סגר ראשון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4"/>
            <c:marker>
              <c:symbol val="circle"/>
              <c:size val="7"/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97E-4422-95E2-1776858CBCB1}"/>
              </c:ext>
            </c:extLst>
          </c:dPt>
          <c:dPt>
            <c:idx val="4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D97E-4422-95E2-1776858CBCB1}"/>
              </c:ext>
            </c:extLst>
          </c:dPt>
          <c:dPt>
            <c:idx val="45"/>
            <c:marker>
              <c:symbol val="circle"/>
              <c:size val="7"/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97E-4422-95E2-1776858CBCB1}"/>
              </c:ext>
            </c:extLst>
          </c:dPt>
          <c:dPt>
            <c:idx val="53"/>
            <c:marker>
              <c:symbol val="circle"/>
              <c:size val="7"/>
              <c:spPr>
                <a:solidFill>
                  <a:schemeClr val="accent1">
                    <a:lumMod val="50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97E-4422-95E2-1776858CBCB1}"/>
              </c:ext>
            </c:extLst>
          </c:dPt>
          <c:dLbls>
            <c:dLbl>
              <c:idx val="47"/>
              <c:layout>
                <c:manualLayout>
                  <c:x val="-0.15460926199289374"/>
                  <c:y val="9.76368632417788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defRPr>
                    </a:pPr>
                    <a:r>
                      <a: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rPr>
                      <a:t>חג הפסח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607314814814818E-2"/>
                      <c:h val="8.37729629629629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97E-4422-95E2-1776858CB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'[3]כרטיסי אשראי - סה"כ'!$E$2:$E$82</c:f>
              <c:strCache>
                <c:ptCount val="81"/>
                <c:pt idx="7">
                  <c:v>שבוע T-1</c:v>
                </c:pt>
                <c:pt idx="14">
                  <c:v>שבוע T</c:v>
                </c:pt>
                <c:pt idx="21">
                  <c:v>שבוע T+1</c:v>
                </c:pt>
                <c:pt idx="29">
                  <c:v>שבוע T+2</c:v>
                </c:pt>
                <c:pt idx="36">
                  <c:v>שבוע T+3</c:v>
                </c:pt>
                <c:pt idx="43">
                  <c:v>שבוע T+4</c:v>
                </c:pt>
                <c:pt idx="50">
                  <c:v>שבוע T+5</c:v>
                </c:pt>
                <c:pt idx="57">
                  <c:v>שבוע T+6</c:v>
                </c:pt>
                <c:pt idx="64">
                  <c:v>שבוע T+7</c:v>
                </c:pt>
                <c:pt idx="71">
                  <c:v>שבוע T+8</c:v>
                </c:pt>
                <c:pt idx="77">
                  <c:v>שבוע T+9</c:v>
                </c:pt>
              </c:strCache>
            </c:strRef>
          </c:cat>
          <c:val>
            <c:numRef>
              <c:f>'[3]כרטיסי אשראי - סה"כ'!$B$2:$B$82</c:f>
              <c:numCache>
                <c:formatCode>General</c:formatCode>
                <c:ptCount val="81"/>
                <c:pt idx="0">
                  <c:v>1.01365407589375</c:v>
                </c:pt>
                <c:pt idx="1">
                  <c:v>1.0308886172180201</c:v>
                </c:pt>
                <c:pt idx="2">
                  <c:v>1.0266922745867699</c:v>
                </c:pt>
                <c:pt idx="3">
                  <c:v>1.0436448162784799</c:v>
                </c:pt>
                <c:pt idx="4">
                  <c:v>1.04287228953837</c:v>
                </c:pt>
                <c:pt idx="5">
                  <c:v>1.03042133911297</c:v>
                </c:pt>
                <c:pt idx="6">
                  <c:v>1.01245462890305</c:v>
                </c:pt>
                <c:pt idx="7">
                  <c:v>1.01651894514596</c:v>
                </c:pt>
                <c:pt idx="8">
                  <c:v>1.0034475902276201</c:v>
                </c:pt>
                <c:pt idx="9">
                  <c:v>0.99835784797040905</c:v>
                </c:pt>
                <c:pt idx="10">
                  <c:v>1.0013674730550099</c:v>
                </c:pt>
                <c:pt idx="11">
                  <c:v>0.99388580576516306</c:v>
                </c:pt>
                <c:pt idx="12">
                  <c:v>0.990125701760878</c:v>
                </c:pt>
                <c:pt idx="13">
                  <c:v>0.97105369292578403</c:v>
                </c:pt>
                <c:pt idx="14">
                  <c:v>0.94435217290808804</c:v>
                </c:pt>
                <c:pt idx="15">
                  <c:v>0.90819943659454805</c:v>
                </c:pt>
                <c:pt idx="16">
                  <c:v>0.87658733903655495</c:v>
                </c:pt>
                <c:pt idx="17">
                  <c:v>0.84546293115399496</c:v>
                </c:pt>
                <c:pt idx="18">
                  <c:v>0.79833823396432801</c:v>
                </c:pt>
                <c:pt idx="19">
                  <c:v>0.77777066850357601</c:v>
                </c:pt>
                <c:pt idx="20">
                  <c:v>0.81571573533145103</c:v>
                </c:pt>
                <c:pt idx="21">
                  <c:v>0.81900662198152097</c:v>
                </c:pt>
                <c:pt idx="22">
                  <c:v>0.82375596147892105</c:v>
                </c:pt>
                <c:pt idx="23">
                  <c:v>0.81850892200242997</c:v>
                </c:pt>
                <c:pt idx="24">
                  <c:v>0.81277219552868296</c:v>
                </c:pt>
                <c:pt idx="25">
                  <c:v>0.862716123040151</c:v>
                </c:pt>
                <c:pt idx="26">
                  <c:v>0.82748217920754596</c:v>
                </c:pt>
                <c:pt idx="27">
                  <c:v>0.78129106140656801</c:v>
                </c:pt>
                <c:pt idx="28">
                  <c:v>0.76383423112793003</c:v>
                </c:pt>
                <c:pt idx="29">
                  <c:v>0.76406923657637604</c:v>
                </c:pt>
                <c:pt idx="30">
                  <c:v>0.75450963562793905</c:v>
                </c:pt>
                <c:pt idx="31">
                  <c:v>0.76128067434334301</c:v>
                </c:pt>
                <c:pt idx="32">
                  <c:v>0.69861943284495298</c:v>
                </c:pt>
                <c:pt idx="33">
                  <c:v>0.71954662092673605</c:v>
                </c:pt>
                <c:pt idx="34">
                  <c:v>0.719967674295377</c:v>
                </c:pt>
                <c:pt idx="35">
                  <c:v>0.67973457712692298</c:v>
                </c:pt>
                <c:pt idx="36">
                  <c:v>0.66392810095892496</c:v>
                </c:pt>
                <c:pt idx="37">
                  <c:v>0.65825497203362504</c:v>
                </c:pt>
                <c:pt idx="38">
                  <c:v>0.64746198394622101</c:v>
                </c:pt>
                <c:pt idx="39">
                  <c:v>0.65551957310567599</c:v>
                </c:pt>
                <c:pt idx="40">
                  <c:v>0.64268415494895204</c:v>
                </c:pt>
                <c:pt idx="41">
                  <c:v>0.64540592999098401</c:v>
                </c:pt>
                <c:pt idx="42">
                  <c:v>0.67902656856024401</c:v>
                </c:pt>
                <c:pt idx="43">
                  <c:v>0.71262204770203996</c:v>
                </c:pt>
                <c:pt idx="44">
                  <c:v>0.76445959715496603</c:v>
                </c:pt>
                <c:pt idx="45">
                  <c:v>0.78042689463283299</c:v>
                </c:pt>
                <c:pt idx="46">
                  <c:v>0.79652929799331995</c:v>
                </c:pt>
                <c:pt idx="47">
                  <c:v>0.82215532284186998</c:v>
                </c:pt>
                <c:pt idx="48">
                  <c:v>0.87083788542643703</c:v>
                </c:pt>
                <c:pt idx="49">
                  <c:v>0.90570265220102097</c:v>
                </c:pt>
                <c:pt idx="50">
                  <c:v>0.90789371591673396</c:v>
                </c:pt>
                <c:pt idx="51">
                  <c:v>0.85498949874937802</c:v>
                </c:pt>
                <c:pt idx="52">
                  <c:v>0.83010233002249401</c:v>
                </c:pt>
                <c:pt idx="53">
                  <c:v>0.82739625733233502</c:v>
                </c:pt>
                <c:pt idx="54">
                  <c:v>0.85501909134406195</c:v>
                </c:pt>
                <c:pt idx="55">
                  <c:v>0.78726449102076301</c:v>
                </c:pt>
                <c:pt idx="56">
                  <c:v>0.76187951216592298</c:v>
                </c:pt>
                <c:pt idx="57">
                  <c:v>0.75081263034923695</c:v>
                </c:pt>
                <c:pt idx="58">
                  <c:v>0.79546769059940703</c:v>
                </c:pt>
                <c:pt idx="59">
                  <c:v>0.82739382177338205</c:v>
                </c:pt>
                <c:pt idx="60">
                  <c:v>0.84668923649099903</c:v>
                </c:pt>
                <c:pt idx="61">
                  <c:v>0.81704847855083895</c:v>
                </c:pt>
                <c:pt idx="62">
                  <c:v>0.86781112972235197</c:v>
                </c:pt>
                <c:pt idx="63">
                  <c:v>0.88507114386646601</c:v>
                </c:pt>
                <c:pt idx="64">
                  <c:v>0.90521199264840002</c:v>
                </c:pt>
                <c:pt idx="65">
                  <c:v>0.92461392592451697</c:v>
                </c:pt>
                <c:pt idx="66">
                  <c:v>0.96278111696666002</c:v>
                </c:pt>
                <c:pt idx="67">
                  <c:v>0.97913139177485897</c:v>
                </c:pt>
                <c:pt idx="68">
                  <c:v>0.98133315019013501</c:v>
                </c:pt>
                <c:pt idx="69">
                  <c:v>0.97670817260242104</c:v>
                </c:pt>
                <c:pt idx="70">
                  <c:v>0.98874854163382297</c:v>
                </c:pt>
                <c:pt idx="71">
                  <c:v>0.98166244555721605</c:v>
                </c:pt>
                <c:pt idx="72">
                  <c:v>0.95926776257614599</c:v>
                </c:pt>
                <c:pt idx="73">
                  <c:v>0.91518162175207296</c:v>
                </c:pt>
                <c:pt idx="74">
                  <c:v>0.93080139800964201</c:v>
                </c:pt>
                <c:pt idx="75">
                  <c:v>0.95486550936655901</c:v>
                </c:pt>
                <c:pt idx="76">
                  <c:v>0.98512753173834</c:v>
                </c:pt>
                <c:pt idx="77">
                  <c:v>0.98692289551495105</c:v>
                </c:pt>
                <c:pt idx="78">
                  <c:v>1.0111089617296201</c:v>
                </c:pt>
                <c:pt idx="79">
                  <c:v>1.0223715580960699</c:v>
                </c:pt>
                <c:pt idx="80">
                  <c:v>1.03463757833651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97E-4422-95E2-1776858CBCB1}"/>
            </c:ext>
          </c:extLst>
        </c:ser>
        <c:ser>
          <c:idx val="3"/>
          <c:order val="3"/>
          <c:tx>
            <c:v>חג פסח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'[3]כרטיסי אשראי - סה"כ'!$E$2:$E$82</c:f>
              <c:strCache>
                <c:ptCount val="81"/>
                <c:pt idx="7">
                  <c:v>שבוע T-1</c:v>
                </c:pt>
                <c:pt idx="14">
                  <c:v>שבוע T</c:v>
                </c:pt>
                <c:pt idx="21">
                  <c:v>שבוע T+1</c:v>
                </c:pt>
                <c:pt idx="29">
                  <c:v>שבוע T+2</c:v>
                </c:pt>
                <c:pt idx="36">
                  <c:v>שבוע T+3</c:v>
                </c:pt>
                <c:pt idx="43">
                  <c:v>שבוע T+4</c:v>
                </c:pt>
                <c:pt idx="50">
                  <c:v>שבוע T+5</c:v>
                </c:pt>
                <c:pt idx="57">
                  <c:v>שבוע T+6</c:v>
                </c:pt>
                <c:pt idx="64">
                  <c:v>שבוע T+7</c:v>
                </c:pt>
                <c:pt idx="71">
                  <c:v>שבוע T+8</c:v>
                </c:pt>
                <c:pt idx="77">
                  <c:v>שבוע T+9</c:v>
                </c:pt>
              </c:strCache>
            </c:strRef>
          </c:cat>
          <c:val>
            <c:numRef>
              <c:f>'[4]ממוצע נע 7 ימים'!$X$2:$X$37</c:f>
              <c:numCache>
                <c:formatCode>General</c:formatCode>
                <c:ptCount val="36"/>
                <c:pt idx="35">
                  <c:v>0.77609431051785405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97E-4422-95E2-1776858CBCB1}"/>
            </c:ext>
          </c:extLst>
        </c:ser>
        <c:ser>
          <c:idx val="4"/>
          <c:order val="4"/>
          <c:tx>
            <c:v>ראש השנה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accent2"/>
                </a:solidFill>
                <a:ln w="222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D97E-4422-95E2-1776858CBCB1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D97E-4422-95E2-1776858CBCB1}"/>
              </c:ext>
            </c:extLst>
          </c:dPt>
          <c:dLbls>
            <c:dLbl>
              <c:idx val="12"/>
              <c:tx>
                <c:rich>
                  <a:bodyPr/>
                  <a:lstStyle/>
                  <a:p>
                    <a:fld id="{921F1D98-3A46-4B27-9747-81FF754EC90E}" type="SERIESNAME">
                      <a:rPr lang="he-IL"/>
                      <a:pPr/>
                      <a:t>[שם סידרה]</a:t>
                    </a:fld>
                    <a:endParaRPr lang="he-I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97E-4422-95E2-1776858CB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'[3]כרטיסי אשראי - סה"כ'!$E$2:$E$82</c:f>
              <c:strCache>
                <c:ptCount val="81"/>
                <c:pt idx="7">
                  <c:v>שבוע T-1</c:v>
                </c:pt>
                <c:pt idx="14">
                  <c:v>שבוע T</c:v>
                </c:pt>
                <c:pt idx="21">
                  <c:v>שבוע T+1</c:v>
                </c:pt>
                <c:pt idx="29">
                  <c:v>שבוע T+2</c:v>
                </c:pt>
                <c:pt idx="36">
                  <c:v>שבוע T+3</c:v>
                </c:pt>
                <c:pt idx="43">
                  <c:v>שבוע T+4</c:v>
                </c:pt>
                <c:pt idx="50">
                  <c:v>שבוע T+5</c:v>
                </c:pt>
                <c:pt idx="57">
                  <c:v>שבוע T+6</c:v>
                </c:pt>
                <c:pt idx="64">
                  <c:v>שבוע T+7</c:v>
                </c:pt>
                <c:pt idx="71">
                  <c:v>שבוע T+8</c:v>
                </c:pt>
                <c:pt idx="77">
                  <c:v>שבוע T+9</c:v>
                </c:pt>
              </c:strCache>
            </c:strRef>
          </c:cat>
          <c:val>
            <c:numRef>
              <c:f>'[4]ממוצע נע 7 ימים'!$X$188:$X$202</c:f>
              <c:numCache>
                <c:formatCode>General</c:formatCode>
                <c:ptCount val="15"/>
                <c:pt idx="14">
                  <c:v>0.96185033407244203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97E-4422-95E2-1776858CB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5710704"/>
        <c:axId val="63571726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סגר שני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'[3]כרטיסי אשראי - סה"כ'!$E$2:$E$82</c15:sqref>
                        </c15:formulaRef>
                      </c:ext>
                    </c:extLst>
                    <c:strCache>
                      <c:ptCount val="81"/>
                      <c:pt idx="7">
                        <c:v>שבוע T-1</c:v>
                      </c:pt>
                      <c:pt idx="14">
                        <c:v>שבוע T</c:v>
                      </c:pt>
                      <c:pt idx="21">
                        <c:v>שבוע T+1</c:v>
                      </c:pt>
                      <c:pt idx="29">
                        <c:v>שבוע T+2</c:v>
                      </c:pt>
                      <c:pt idx="36">
                        <c:v>שבוע T+3</c:v>
                      </c:pt>
                      <c:pt idx="43">
                        <c:v>שבוע T+4</c:v>
                      </c:pt>
                      <c:pt idx="50">
                        <c:v>שבוע T+5</c:v>
                      </c:pt>
                      <c:pt idx="57">
                        <c:v>שבוע T+6</c:v>
                      </c:pt>
                      <c:pt idx="64">
                        <c:v>שבוע T+7</c:v>
                      </c:pt>
                      <c:pt idx="71">
                        <c:v>שבוע T+8</c:v>
                      </c:pt>
                      <c:pt idx="77">
                        <c:v>שבוע T+9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'[5]נתוני אשראי -ענפים (2)'!$J$2:$J$60</c15:sqref>
                        </c15:formulaRef>
                      </c:ext>
                    </c:extLst>
                    <c:numCache>
                      <c:formatCode>General</c:formatCode>
                      <c:ptCount val="59"/>
                      <c:pt idx="0">
                        <c:v>0</c:v>
                      </c:pt>
                      <c:pt idx="6">
                        <c:v>0</c:v>
                      </c:pt>
                      <c:pt idx="12">
                        <c:v>0</c:v>
                      </c:pt>
                      <c:pt idx="18">
                        <c:v>0</c:v>
                      </c:pt>
                      <c:pt idx="25">
                        <c:v>0</c:v>
                      </c:pt>
                      <c:pt idx="31">
                        <c:v>0</c:v>
                      </c:pt>
                      <c:pt idx="36">
                        <c:v>0</c:v>
                      </c:pt>
                      <c:pt idx="41">
                        <c:v>0</c:v>
                      </c:pt>
                      <c:pt idx="47">
                        <c:v>0</c:v>
                      </c:pt>
                      <c:pt idx="52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0-D97E-4422-95E2-1776858CBCB1}"/>
                  </c:ext>
                </c:extLst>
              </c15:ser>
            </c15:filteredLineSeries>
          </c:ext>
        </c:extLst>
      </c:lineChart>
      <c:catAx>
        <c:axId val="63571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35717264"/>
        <c:crosses val="autoZero"/>
        <c:auto val="1"/>
        <c:lblAlgn val="ctr"/>
        <c:lblOffset val="100"/>
        <c:noMultiLvlLbl val="0"/>
      </c:catAx>
      <c:valAx>
        <c:axId val="635717264"/>
        <c:scaling>
          <c:orientation val="minMax"/>
          <c:max val="1.100000000000000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he-IL" sz="1200"/>
                  <a:t>%</a:t>
                </a:r>
              </a:p>
            </c:rich>
          </c:tx>
          <c:layout>
            <c:manualLayout>
              <c:xMode val="edge"/>
              <c:yMode val="edge"/>
              <c:x val="2.2129471965541846E-2"/>
              <c:y val="0.108342767945557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he-IL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35710704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907546515843259"/>
          <c:y val="0.92172192213128656"/>
          <c:w val="0.25553172134386487"/>
          <c:h val="4.6626296296296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dirty="0">
                <a:solidFill>
                  <a:schemeClr val="tx1"/>
                </a:solidFill>
              </a:rPr>
              <a:t>איור </a:t>
            </a:r>
            <a:r>
              <a:rPr lang="he-IL" sz="2000" dirty="0" smtClean="0">
                <a:solidFill>
                  <a:schemeClr val="tx1"/>
                </a:solidFill>
              </a:rPr>
              <a:t>6: </a:t>
            </a:r>
            <a:r>
              <a:rPr lang="he-IL" sz="2000" dirty="0">
                <a:solidFill>
                  <a:schemeClr val="tx1"/>
                </a:solidFill>
              </a:rPr>
              <a:t>דוח מגמות הניידות של גוגל לישראל</a:t>
            </a:r>
          </a:p>
          <a:p>
            <a:pPr>
              <a:defRPr sz="2000"/>
            </a:pPr>
            <a:r>
              <a:rPr lang="he-IL" sz="2000" b="0" dirty="0">
                <a:solidFill>
                  <a:schemeClr val="tx1"/>
                </a:solidFill>
              </a:rPr>
              <a:t>ממוצע נע שבוע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8627145570650031E-2"/>
          <c:y val="0.10729171362377476"/>
          <c:w val="0.9349839654508455"/>
          <c:h val="0.80494345025053682"/>
        </c:manualLayout>
      </c:layout>
      <c:lineChart>
        <c:grouping val="standard"/>
        <c:varyColors val="0"/>
        <c:ser>
          <c:idx val="0"/>
          <c:order val="0"/>
          <c:tx>
            <c:strRef>
              <c:f>'[גרפים להודעת הריבית - קורונה - חדש.xlsx]איור 7 נתונים'!$B$1</c:f>
              <c:strCache>
                <c:ptCount val="1"/>
                <c:pt idx="0">
                  <c:v>מקומות עבודה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7 נתונים'!$A$2:$A$275</c:f>
              <c:numCache>
                <c:formatCode>dd\-mm\-yyyy</c:formatCode>
                <c:ptCount val="274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</c:numCache>
            </c:numRef>
          </c:cat>
          <c:val>
            <c:numRef>
              <c:f>'[גרפים להודעת הריבית - קורונה - חדש.xlsx]איור 7 נתונים'!$B$2:$B$275</c:f>
              <c:numCache>
                <c:formatCode>General</c:formatCode>
                <c:ptCount val="274"/>
                <c:pt idx="0">
                  <c:v>1.2857142857142858</c:v>
                </c:pt>
                <c:pt idx="1">
                  <c:v>1.1428571428571428</c:v>
                </c:pt>
                <c:pt idx="2">
                  <c:v>1.1428571428571428</c:v>
                </c:pt>
                <c:pt idx="3">
                  <c:v>0.8571428571428571</c:v>
                </c:pt>
                <c:pt idx="4">
                  <c:v>0.5714285714285714</c:v>
                </c:pt>
                <c:pt idx="5">
                  <c:v>0.7142857142857143</c:v>
                </c:pt>
                <c:pt idx="6">
                  <c:v>0.7142857142857143</c:v>
                </c:pt>
                <c:pt idx="7">
                  <c:v>0.7142857142857143</c:v>
                </c:pt>
                <c:pt idx="8">
                  <c:v>0.8571428571428571</c:v>
                </c:pt>
                <c:pt idx="9">
                  <c:v>0.7142857142857143</c:v>
                </c:pt>
                <c:pt idx="10">
                  <c:v>-8.8571428571428577</c:v>
                </c:pt>
                <c:pt idx="11">
                  <c:v>-8.2857142857142865</c:v>
                </c:pt>
                <c:pt idx="12">
                  <c:v>-8.1428571428571423</c:v>
                </c:pt>
                <c:pt idx="13">
                  <c:v>-8.1428571428571423</c:v>
                </c:pt>
                <c:pt idx="14">
                  <c:v>-8.2857142857142865</c:v>
                </c:pt>
                <c:pt idx="15">
                  <c:v>-7.5714285714285712</c:v>
                </c:pt>
                <c:pt idx="16">
                  <c:v>-7.5714285714285712</c:v>
                </c:pt>
                <c:pt idx="17">
                  <c:v>0</c:v>
                </c:pt>
                <c:pt idx="18">
                  <c:v>-5.4285714285714288</c:v>
                </c:pt>
                <c:pt idx="19">
                  <c:v>-8.5714285714285712</c:v>
                </c:pt>
                <c:pt idx="20">
                  <c:v>-9.1428571428571423</c:v>
                </c:pt>
                <c:pt idx="21">
                  <c:v>-13.142857142857142</c:v>
                </c:pt>
                <c:pt idx="22">
                  <c:v>-15</c:v>
                </c:pt>
                <c:pt idx="23">
                  <c:v>-19.714285714285715</c:v>
                </c:pt>
                <c:pt idx="24">
                  <c:v>-22.857142857142858</c:v>
                </c:pt>
                <c:pt idx="25">
                  <c:v>-23.714285714285715</c:v>
                </c:pt>
                <c:pt idx="26">
                  <c:v>-28</c:v>
                </c:pt>
                <c:pt idx="27">
                  <c:v>-35</c:v>
                </c:pt>
                <c:pt idx="28">
                  <c:v>-39.285714285714285</c:v>
                </c:pt>
                <c:pt idx="29">
                  <c:v>-44.142857142857146</c:v>
                </c:pt>
                <c:pt idx="30">
                  <c:v>-47.285714285714285</c:v>
                </c:pt>
                <c:pt idx="31">
                  <c:v>-49.857142857142854</c:v>
                </c:pt>
                <c:pt idx="32">
                  <c:v>-52</c:v>
                </c:pt>
                <c:pt idx="33">
                  <c:v>-53</c:v>
                </c:pt>
                <c:pt idx="34">
                  <c:v>-54</c:v>
                </c:pt>
                <c:pt idx="35">
                  <c:v>-54.571428571428569</c:v>
                </c:pt>
                <c:pt idx="36">
                  <c:v>-55.285714285714285</c:v>
                </c:pt>
                <c:pt idx="37">
                  <c:v>-55.857142857142854</c:v>
                </c:pt>
                <c:pt idx="38">
                  <c:v>-56.571428571428569</c:v>
                </c:pt>
                <c:pt idx="39">
                  <c:v>-57.142857142857146</c:v>
                </c:pt>
                <c:pt idx="40">
                  <c:v>-57.714285714285715</c:v>
                </c:pt>
                <c:pt idx="41">
                  <c:v>-57.857142857142854</c:v>
                </c:pt>
                <c:pt idx="42">
                  <c:v>-57.571428571428569</c:v>
                </c:pt>
                <c:pt idx="43">
                  <c:v>-57</c:v>
                </c:pt>
                <c:pt idx="44">
                  <c:v>-57.142857142857146</c:v>
                </c:pt>
                <c:pt idx="45">
                  <c:v>-57.142857142857146</c:v>
                </c:pt>
                <c:pt idx="46">
                  <c:v>-57.428571428571431</c:v>
                </c:pt>
                <c:pt idx="47">
                  <c:v>-60.714285714285715</c:v>
                </c:pt>
                <c:pt idx="48">
                  <c:v>-65.285714285714292</c:v>
                </c:pt>
                <c:pt idx="49">
                  <c:v>-66.142857142857139</c:v>
                </c:pt>
                <c:pt idx="50">
                  <c:v>-66.571428571428569</c:v>
                </c:pt>
                <c:pt idx="51">
                  <c:v>-67.714285714285708</c:v>
                </c:pt>
                <c:pt idx="52">
                  <c:v>-68.857142857142861</c:v>
                </c:pt>
                <c:pt idx="53">
                  <c:v>-71.142857142857139</c:v>
                </c:pt>
                <c:pt idx="54">
                  <c:v>-72</c:v>
                </c:pt>
                <c:pt idx="55">
                  <c:v>-67.428571428571431</c:v>
                </c:pt>
                <c:pt idx="56">
                  <c:v>-65.857142857142861</c:v>
                </c:pt>
                <c:pt idx="57">
                  <c:v>-64.428571428571431</c:v>
                </c:pt>
                <c:pt idx="58">
                  <c:v>-62.428571428571431</c:v>
                </c:pt>
                <c:pt idx="59">
                  <c:v>-60.285714285714285</c:v>
                </c:pt>
                <c:pt idx="60">
                  <c:v>-56.571428571428569</c:v>
                </c:pt>
                <c:pt idx="61">
                  <c:v>-51</c:v>
                </c:pt>
                <c:pt idx="62">
                  <c:v>-49.571428571428569</c:v>
                </c:pt>
                <c:pt idx="63">
                  <c:v>-48.857142857142854</c:v>
                </c:pt>
                <c:pt idx="64">
                  <c:v>-48.285714285714285</c:v>
                </c:pt>
                <c:pt idx="65">
                  <c:v>-47.428571428571431</c:v>
                </c:pt>
                <c:pt idx="66">
                  <c:v>-46.714285714285715</c:v>
                </c:pt>
                <c:pt idx="67">
                  <c:v>-48.142857142857146</c:v>
                </c:pt>
                <c:pt idx="68">
                  <c:v>-53.428571428571431</c:v>
                </c:pt>
                <c:pt idx="69">
                  <c:v>-52.857142857142854</c:v>
                </c:pt>
                <c:pt idx="70">
                  <c:v>-51.857142857142854</c:v>
                </c:pt>
                <c:pt idx="71">
                  <c:v>-50.714285714285715</c:v>
                </c:pt>
                <c:pt idx="72">
                  <c:v>-49.571428571428569</c:v>
                </c:pt>
                <c:pt idx="73">
                  <c:v>-48.285714285714285</c:v>
                </c:pt>
                <c:pt idx="74">
                  <c:v>-44.857142857142854</c:v>
                </c:pt>
                <c:pt idx="75">
                  <c:v>-37.428571428571431</c:v>
                </c:pt>
                <c:pt idx="76">
                  <c:v>-35.857142857142854</c:v>
                </c:pt>
                <c:pt idx="77">
                  <c:v>-35</c:v>
                </c:pt>
                <c:pt idx="78">
                  <c:v>-33.857142857142854</c:v>
                </c:pt>
                <c:pt idx="79">
                  <c:v>-32.571428571428569</c:v>
                </c:pt>
                <c:pt idx="80">
                  <c:v>-31.285714285714285</c:v>
                </c:pt>
                <c:pt idx="81">
                  <c:v>-31</c:v>
                </c:pt>
                <c:pt idx="82">
                  <c:v>-30</c:v>
                </c:pt>
                <c:pt idx="83">
                  <c:v>-29.142857142857142</c:v>
                </c:pt>
                <c:pt idx="84">
                  <c:v>-28.428571428571427</c:v>
                </c:pt>
                <c:pt idx="85">
                  <c:v>-28.142857142857142</c:v>
                </c:pt>
                <c:pt idx="86">
                  <c:v>-27.428571428571427</c:v>
                </c:pt>
                <c:pt idx="87">
                  <c:v>-26.428571428571427</c:v>
                </c:pt>
                <c:pt idx="88">
                  <c:v>-24.142857142857142</c:v>
                </c:pt>
                <c:pt idx="89">
                  <c:v>-22.714285714285715</c:v>
                </c:pt>
                <c:pt idx="90">
                  <c:v>-21.285714285714285</c:v>
                </c:pt>
                <c:pt idx="91">
                  <c:v>-18.571428571428573</c:v>
                </c:pt>
                <c:pt idx="92">
                  <c:v>-17.714285714285715</c:v>
                </c:pt>
                <c:pt idx="93">
                  <c:v>-16.857142857142858</c:v>
                </c:pt>
                <c:pt idx="94">
                  <c:v>-16.285714285714285</c:v>
                </c:pt>
                <c:pt idx="95">
                  <c:v>-16</c:v>
                </c:pt>
                <c:pt idx="96">
                  <c:v>-15.428571428571429</c:v>
                </c:pt>
                <c:pt idx="97">
                  <c:v>-21.285714285714285</c:v>
                </c:pt>
                <c:pt idx="98">
                  <c:v>-28.714285714285715</c:v>
                </c:pt>
                <c:pt idx="99">
                  <c:v>-27.857142857142858</c:v>
                </c:pt>
                <c:pt idx="100">
                  <c:v>-27.142857142857142</c:v>
                </c:pt>
                <c:pt idx="101">
                  <c:v>-26.428571428571427</c:v>
                </c:pt>
                <c:pt idx="102">
                  <c:v>-25.857142857142858</c:v>
                </c:pt>
                <c:pt idx="103">
                  <c:v>-25.714285714285715</c:v>
                </c:pt>
                <c:pt idx="104">
                  <c:v>-19.285714285714285</c:v>
                </c:pt>
                <c:pt idx="105">
                  <c:v>-11.428571428571429</c:v>
                </c:pt>
                <c:pt idx="106">
                  <c:v>-11.285714285714286</c:v>
                </c:pt>
                <c:pt idx="107">
                  <c:v>-11.571428571428571</c:v>
                </c:pt>
                <c:pt idx="108">
                  <c:v>-11.857142857142858</c:v>
                </c:pt>
                <c:pt idx="109">
                  <c:v>-12.142857142857142</c:v>
                </c:pt>
                <c:pt idx="110">
                  <c:v>-12.428571428571429</c:v>
                </c:pt>
                <c:pt idx="111">
                  <c:v>-12.571428571428571</c:v>
                </c:pt>
                <c:pt idx="112">
                  <c:v>-12.857142857142858</c:v>
                </c:pt>
                <c:pt idx="113">
                  <c:v>-12.571428571428571</c:v>
                </c:pt>
                <c:pt idx="114">
                  <c:v>-12.571428571428571</c:v>
                </c:pt>
                <c:pt idx="115">
                  <c:v>-12.428571428571429</c:v>
                </c:pt>
                <c:pt idx="116">
                  <c:v>-12.285714285714286</c:v>
                </c:pt>
                <c:pt idx="117">
                  <c:v>-12.285714285714286</c:v>
                </c:pt>
                <c:pt idx="118">
                  <c:v>-12.428571428571429</c:v>
                </c:pt>
                <c:pt idx="119">
                  <c:v>-12.428571428571429</c:v>
                </c:pt>
                <c:pt idx="120">
                  <c:v>-12.428571428571429</c:v>
                </c:pt>
                <c:pt idx="121">
                  <c:v>-12.857142857142858</c:v>
                </c:pt>
                <c:pt idx="122">
                  <c:v>-13.571428571428571</c:v>
                </c:pt>
                <c:pt idx="123">
                  <c:v>-14.285714285714286</c:v>
                </c:pt>
                <c:pt idx="124">
                  <c:v>-14.714285714285714</c:v>
                </c:pt>
                <c:pt idx="125">
                  <c:v>-15.142857142857142</c:v>
                </c:pt>
                <c:pt idx="126">
                  <c:v>-15.857142857142858</c:v>
                </c:pt>
                <c:pt idx="127">
                  <c:v>-16.142857142857142</c:v>
                </c:pt>
                <c:pt idx="128">
                  <c:v>-16.142857142857142</c:v>
                </c:pt>
                <c:pt idx="129">
                  <c:v>-16</c:v>
                </c:pt>
                <c:pt idx="130">
                  <c:v>-15.857142857142858</c:v>
                </c:pt>
                <c:pt idx="131">
                  <c:v>-16.428571428571427</c:v>
                </c:pt>
                <c:pt idx="132">
                  <c:v>-17.142857142857142</c:v>
                </c:pt>
                <c:pt idx="133">
                  <c:v>-18.571428571428573</c:v>
                </c:pt>
                <c:pt idx="134">
                  <c:v>-18.857142857142858</c:v>
                </c:pt>
                <c:pt idx="135">
                  <c:v>-19.714285714285715</c:v>
                </c:pt>
                <c:pt idx="136">
                  <c:v>-20.857142857142858</c:v>
                </c:pt>
                <c:pt idx="137">
                  <c:v>-22</c:v>
                </c:pt>
                <c:pt idx="138">
                  <c:v>-22.571428571428573</c:v>
                </c:pt>
                <c:pt idx="139">
                  <c:v>-23.142857142857142</c:v>
                </c:pt>
                <c:pt idx="140">
                  <c:v>-23.428571428571427</c:v>
                </c:pt>
                <c:pt idx="141">
                  <c:v>-24.285714285714285</c:v>
                </c:pt>
                <c:pt idx="142">
                  <c:v>-24.857142857142858</c:v>
                </c:pt>
                <c:pt idx="143">
                  <c:v>-25.142857142857142</c:v>
                </c:pt>
                <c:pt idx="144">
                  <c:v>-25.428571428571427</c:v>
                </c:pt>
                <c:pt idx="145">
                  <c:v>-25.571428571428573</c:v>
                </c:pt>
                <c:pt idx="146">
                  <c:v>-25.428571428571427</c:v>
                </c:pt>
                <c:pt idx="147">
                  <c:v>-25.428571428571427</c:v>
                </c:pt>
                <c:pt idx="148">
                  <c:v>-25.857142857142858</c:v>
                </c:pt>
                <c:pt idx="149">
                  <c:v>-25.857142857142858</c:v>
                </c:pt>
                <c:pt idx="150">
                  <c:v>-25.857142857142858</c:v>
                </c:pt>
                <c:pt idx="151">
                  <c:v>-26</c:v>
                </c:pt>
                <c:pt idx="152">
                  <c:v>-26.142857142857142</c:v>
                </c:pt>
                <c:pt idx="153">
                  <c:v>-26.285714285714285</c:v>
                </c:pt>
                <c:pt idx="154">
                  <c:v>-26.428571428571427</c:v>
                </c:pt>
                <c:pt idx="155">
                  <c:v>-26.428571428571427</c:v>
                </c:pt>
                <c:pt idx="156">
                  <c:v>-26.428571428571427</c:v>
                </c:pt>
                <c:pt idx="157">
                  <c:v>-26.428571428571427</c:v>
                </c:pt>
                <c:pt idx="158">
                  <c:v>-26.285714285714285</c:v>
                </c:pt>
                <c:pt idx="159">
                  <c:v>-26.428571428571427</c:v>
                </c:pt>
                <c:pt idx="160">
                  <c:v>-28.428571428571427</c:v>
                </c:pt>
                <c:pt idx="161">
                  <c:v>-28.857142857142858</c:v>
                </c:pt>
                <c:pt idx="162">
                  <c:v>-29.142857142857142</c:v>
                </c:pt>
                <c:pt idx="163">
                  <c:v>-29.571428571428573</c:v>
                </c:pt>
                <c:pt idx="164">
                  <c:v>-30.142857142857142</c:v>
                </c:pt>
                <c:pt idx="165">
                  <c:v>-30.428571428571427</c:v>
                </c:pt>
                <c:pt idx="166">
                  <c:v>-30.428571428571427</c:v>
                </c:pt>
                <c:pt idx="167">
                  <c:v>-28.714285714285715</c:v>
                </c:pt>
                <c:pt idx="168">
                  <c:v>-28.428571428571427</c:v>
                </c:pt>
                <c:pt idx="169">
                  <c:v>-27.571428571428573</c:v>
                </c:pt>
                <c:pt idx="170">
                  <c:v>-27.571428571428573</c:v>
                </c:pt>
                <c:pt idx="171">
                  <c:v>-27.571428571428573</c:v>
                </c:pt>
                <c:pt idx="172">
                  <c:v>-27.857142857142858</c:v>
                </c:pt>
                <c:pt idx="173">
                  <c:v>-28.285714285714285</c:v>
                </c:pt>
                <c:pt idx="174">
                  <c:v>-28.714285714285715</c:v>
                </c:pt>
                <c:pt idx="175">
                  <c:v>-28.857142857142858</c:v>
                </c:pt>
                <c:pt idx="176">
                  <c:v>-28.857142857142858</c:v>
                </c:pt>
                <c:pt idx="177">
                  <c:v>-29.142857142857142</c:v>
                </c:pt>
                <c:pt idx="178">
                  <c:v>-29.285714285714285</c:v>
                </c:pt>
                <c:pt idx="179">
                  <c:v>-29.428571428571427</c:v>
                </c:pt>
                <c:pt idx="180">
                  <c:v>-29.571428571428573</c:v>
                </c:pt>
                <c:pt idx="181">
                  <c:v>-29.714285714285715</c:v>
                </c:pt>
                <c:pt idx="182">
                  <c:v>-29.714285714285715</c:v>
                </c:pt>
                <c:pt idx="183">
                  <c:v>-29.571428571428573</c:v>
                </c:pt>
                <c:pt idx="184">
                  <c:v>-29.571428571428573</c:v>
                </c:pt>
                <c:pt idx="185">
                  <c:v>-29.571428571428573</c:v>
                </c:pt>
                <c:pt idx="186">
                  <c:v>-29.714285714285715</c:v>
                </c:pt>
                <c:pt idx="187">
                  <c:v>-29.714285714285715</c:v>
                </c:pt>
                <c:pt idx="188">
                  <c:v>-29.857142857142858</c:v>
                </c:pt>
                <c:pt idx="189">
                  <c:v>-29.714285714285715</c:v>
                </c:pt>
                <c:pt idx="190">
                  <c:v>-29.571428571428573</c:v>
                </c:pt>
                <c:pt idx="191">
                  <c:v>-29.142857142857142</c:v>
                </c:pt>
                <c:pt idx="192">
                  <c:v>-29</c:v>
                </c:pt>
                <c:pt idx="193">
                  <c:v>-27.571428571428573</c:v>
                </c:pt>
                <c:pt idx="194">
                  <c:v>-26</c:v>
                </c:pt>
                <c:pt idx="195">
                  <c:v>-24.285714285714285</c:v>
                </c:pt>
                <c:pt idx="196">
                  <c:v>-22.857142857142858</c:v>
                </c:pt>
                <c:pt idx="197">
                  <c:v>-23.142857142857142</c:v>
                </c:pt>
                <c:pt idx="198">
                  <c:v>-22.142857142857142</c:v>
                </c:pt>
                <c:pt idx="199">
                  <c:v>-21</c:v>
                </c:pt>
                <c:pt idx="200">
                  <c:v>-21</c:v>
                </c:pt>
                <c:pt idx="201">
                  <c:v>-21.285714285714285</c:v>
                </c:pt>
                <c:pt idx="202">
                  <c:v>-21.571428571428573</c:v>
                </c:pt>
                <c:pt idx="203">
                  <c:v>-21.857142857142858</c:v>
                </c:pt>
                <c:pt idx="204">
                  <c:v>-21.571428571428573</c:v>
                </c:pt>
                <c:pt idx="205">
                  <c:v>-21.857142857142858</c:v>
                </c:pt>
                <c:pt idx="206">
                  <c:v>-21.857142857142858</c:v>
                </c:pt>
                <c:pt idx="207">
                  <c:v>-22</c:v>
                </c:pt>
                <c:pt idx="208">
                  <c:v>-22.142857142857142</c:v>
                </c:pt>
                <c:pt idx="209">
                  <c:v>-23.428571428571427</c:v>
                </c:pt>
                <c:pt idx="210">
                  <c:v>-26.285714285714285</c:v>
                </c:pt>
                <c:pt idx="211">
                  <c:v>-32</c:v>
                </c:pt>
                <c:pt idx="212">
                  <c:v>-40.714285714285715</c:v>
                </c:pt>
                <c:pt idx="213">
                  <c:v>-43.571428571428569</c:v>
                </c:pt>
                <c:pt idx="214">
                  <c:v>-46</c:v>
                </c:pt>
                <c:pt idx="215">
                  <c:v>-48.285714285714285</c:v>
                </c:pt>
                <c:pt idx="216">
                  <c:v>-49.142857142857146</c:v>
                </c:pt>
                <c:pt idx="217">
                  <c:v>-49.714285714285715</c:v>
                </c:pt>
                <c:pt idx="218">
                  <c:v>-47.714285714285715</c:v>
                </c:pt>
                <c:pt idx="219">
                  <c:v>-46.428571428571431</c:v>
                </c:pt>
                <c:pt idx="220">
                  <c:v>-52.857142857142854</c:v>
                </c:pt>
                <c:pt idx="221">
                  <c:v>-53.571428571428569</c:v>
                </c:pt>
                <c:pt idx="222">
                  <c:v>-54.285714285714285</c:v>
                </c:pt>
                <c:pt idx="223">
                  <c:v>-55</c:v>
                </c:pt>
                <c:pt idx="224">
                  <c:v>-55</c:v>
                </c:pt>
                <c:pt idx="225">
                  <c:v>-54.285714285714285</c:v>
                </c:pt>
                <c:pt idx="226">
                  <c:v>-51</c:v>
                </c:pt>
                <c:pt idx="227">
                  <c:v>-46</c:v>
                </c:pt>
                <c:pt idx="228">
                  <c:v>-47</c:v>
                </c:pt>
                <c:pt idx="229">
                  <c:v>-48.142857142857146</c:v>
                </c:pt>
                <c:pt idx="230">
                  <c:v>-49.428571428571431</c:v>
                </c:pt>
                <c:pt idx="231">
                  <c:v>-49.571428571428569</c:v>
                </c:pt>
                <c:pt idx="232">
                  <c:v>-48.714285714285715</c:v>
                </c:pt>
                <c:pt idx="233">
                  <c:v>-47</c:v>
                </c:pt>
                <c:pt idx="234">
                  <c:v>-45.142857142857146</c:v>
                </c:pt>
                <c:pt idx="235">
                  <c:v>-43.285714285714285</c:v>
                </c:pt>
                <c:pt idx="236">
                  <c:v>-41.142857142857146</c:v>
                </c:pt>
                <c:pt idx="237">
                  <c:v>-39</c:v>
                </c:pt>
                <c:pt idx="238">
                  <c:v>-37.714285714285715</c:v>
                </c:pt>
                <c:pt idx="239">
                  <c:v>-37.285714285714285</c:v>
                </c:pt>
                <c:pt idx="240">
                  <c:v>-36.285714285714285</c:v>
                </c:pt>
                <c:pt idx="241">
                  <c:v>-35.285714285714285</c:v>
                </c:pt>
                <c:pt idx="242">
                  <c:v>-34.285714285714285</c:v>
                </c:pt>
                <c:pt idx="243">
                  <c:v>-33.428571428571431</c:v>
                </c:pt>
                <c:pt idx="244">
                  <c:v>-32.571428571428569</c:v>
                </c:pt>
                <c:pt idx="245">
                  <c:v>-32</c:v>
                </c:pt>
                <c:pt idx="246">
                  <c:v>-31.428571428571427</c:v>
                </c:pt>
                <c:pt idx="247">
                  <c:v>-30.857142857142858</c:v>
                </c:pt>
                <c:pt idx="248">
                  <c:v>-30.571428571428573</c:v>
                </c:pt>
                <c:pt idx="249">
                  <c:v>-30.285714285714285</c:v>
                </c:pt>
                <c:pt idx="250">
                  <c:v>-30</c:v>
                </c:pt>
                <c:pt idx="251">
                  <c:v>-29.857142857142858</c:v>
                </c:pt>
                <c:pt idx="252">
                  <c:v>-29.714285714285715</c:v>
                </c:pt>
                <c:pt idx="253">
                  <c:v>-29.428571428571427</c:v>
                </c:pt>
                <c:pt idx="254">
                  <c:v>-28.857142857142858</c:v>
                </c:pt>
                <c:pt idx="255">
                  <c:v>-28.285714285714285</c:v>
                </c:pt>
                <c:pt idx="256">
                  <c:v>-27.714285714285715</c:v>
                </c:pt>
                <c:pt idx="257">
                  <c:v>-27.285714285714285</c:v>
                </c:pt>
                <c:pt idx="258">
                  <c:v>-26.714285714285715</c:v>
                </c:pt>
                <c:pt idx="259">
                  <c:v>-26.428571428571427</c:v>
                </c:pt>
                <c:pt idx="260">
                  <c:v>-26.285714285714285</c:v>
                </c:pt>
                <c:pt idx="261">
                  <c:v>-26</c:v>
                </c:pt>
                <c:pt idx="262">
                  <c:v>-25.714285714285715</c:v>
                </c:pt>
                <c:pt idx="263">
                  <c:v>-25.428571428571427</c:v>
                </c:pt>
                <c:pt idx="264">
                  <c:v>-25</c:v>
                </c:pt>
                <c:pt idx="265">
                  <c:v>-24.714285714285715</c:v>
                </c:pt>
                <c:pt idx="266">
                  <c:v>-24.428571428571427</c:v>
                </c:pt>
                <c:pt idx="267">
                  <c:v>-24.285714285714285</c:v>
                </c:pt>
                <c:pt idx="268">
                  <c:v>-24.428571428571427</c:v>
                </c:pt>
                <c:pt idx="269">
                  <c:v>-24.285714285714285</c:v>
                </c:pt>
                <c:pt idx="270">
                  <c:v>-24.142857142857142</c:v>
                </c:pt>
                <c:pt idx="271">
                  <c:v>-24</c:v>
                </c:pt>
                <c:pt idx="272">
                  <c:v>-23.857142857142858</c:v>
                </c:pt>
                <c:pt idx="273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47-475B-B9BA-D9C62DC3DBCA}"/>
            </c:ext>
          </c:extLst>
        </c:ser>
        <c:ser>
          <c:idx val="1"/>
          <c:order val="1"/>
          <c:tx>
            <c:strRef>
              <c:f>'[גרפים להודעת הריבית - קורונה - חדש.xlsx]איור 7 נתונים'!$C$1</c:f>
              <c:strCache>
                <c:ptCount val="1"/>
                <c:pt idx="0">
                  <c:v>תחנות נסיעה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7 נתונים'!$A$2:$A$275</c:f>
              <c:numCache>
                <c:formatCode>dd\-mm\-yyyy</c:formatCode>
                <c:ptCount val="274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</c:numCache>
            </c:numRef>
          </c:cat>
          <c:val>
            <c:numRef>
              <c:f>'[גרפים להודעת הריבית - קורונה - חדש.xlsx]איור 7 נתונים'!$C$2:$C$275</c:f>
              <c:numCache>
                <c:formatCode>General</c:formatCode>
                <c:ptCount val="274"/>
                <c:pt idx="0">
                  <c:v>3</c:v>
                </c:pt>
                <c:pt idx="1">
                  <c:v>0.5714285714285714</c:v>
                </c:pt>
                <c:pt idx="2">
                  <c:v>0.42857142857142855</c:v>
                </c:pt>
                <c:pt idx="3">
                  <c:v>0</c:v>
                </c:pt>
                <c:pt idx="4">
                  <c:v>-0.42857142857142855</c:v>
                </c:pt>
                <c:pt idx="5">
                  <c:v>0.14285714285714285</c:v>
                </c:pt>
                <c:pt idx="6">
                  <c:v>0.5714285714285714</c:v>
                </c:pt>
                <c:pt idx="7">
                  <c:v>1.2857142857142858</c:v>
                </c:pt>
                <c:pt idx="8">
                  <c:v>1.7142857142857142</c:v>
                </c:pt>
                <c:pt idx="9">
                  <c:v>2.1428571428571428</c:v>
                </c:pt>
                <c:pt idx="10">
                  <c:v>1.7142857142857142</c:v>
                </c:pt>
                <c:pt idx="11">
                  <c:v>2.1428571428571428</c:v>
                </c:pt>
                <c:pt idx="12">
                  <c:v>2.4285714285714284</c:v>
                </c:pt>
                <c:pt idx="13">
                  <c:v>2</c:v>
                </c:pt>
                <c:pt idx="14">
                  <c:v>-0.2857142857142857</c:v>
                </c:pt>
                <c:pt idx="15">
                  <c:v>0.14285714285714285</c:v>
                </c:pt>
                <c:pt idx="16">
                  <c:v>-0.14285714285714285</c:v>
                </c:pt>
                <c:pt idx="17">
                  <c:v>-0.2857142857142857</c:v>
                </c:pt>
                <c:pt idx="18">
                  <c:v>-1.5714285714285714</c:v>
                </c:pt>
                <c:pt idx="19">
                  <c:v>-3.2857142857142856</c:v>
                </c:pt>
                <c:pt idx="20">
                  <c:v>-5.2857142857142856</c:v>
                </c:pt>
                <c:pt idx="21">
                  <c:v>-8.1428571428571423</c:v>
                </c:pt>
                <c:pt idx="22">
                  <c:v>-11.142857142857142</c:v>
                </c:pt>
                <c:pt idx="23">
                  <c:v>-15.428571428571429</c:v>
                </c:pt>
                <c:pt idx="24">
                  <c:v>-19</c:v>
                </c:pt>
                <c:pt idx="25">
                  <c:v>-24.142857142857142</c:v>
                </c:pt>
                <c:pt idx="26">
                  <c:v>-30.142857142857142</c:v>
                </c:pt>
                <c:pt idx="27">
                  <c:v>-35.857142857142854</c:v>
                </c:pt>
                <c:pt idx="28">
                  <c:v>-40.714285714285715</c:v>
                </c:pt>
                <c:pt idx="29">
                  <c:v>-45.714285714285715</c:v>
                </c:pt>
                <c:pt idx="30">
                  <c:v>-49.428571428571431</c:v>
                </c:pt>
                <c:pt idx="31">
                  <c:v>-52.428571428571431</c:v>
                </c:pt>
                <c:pt idx="32">
                  <c:v>-53.714285714285715</c:v>
                </c:pt>
                <c:pt idx="33">
                  <c:v>-54.428571428571431</c:v>
                </c:pt>
                <c:pt idx="34">
                  <c:v>-55.857142857142854</c:v>
                </c:pt>
                <c:pt idx="35">
                  <c:v>-56.428571428571431</c:v>
                </c:pt>
                <c:pt idx="36">
                  <c:v>-58.142857142857146</c:v>
                </c:pt>
                <c:pt idx="37">
                  <c:v>-59</c:v>
                </c:pt>
                <c:pt idx="38">
                  <c:v>-60.285714285714285</c:v>
                </c:pt>
                <c:pt idx="39">
                  <c:v>-61.285714285714285</c:v>
                </c:pt>
                <c:pt idx="40">
                  <c:v>-62.142857142857146</c:v>
                </c:pt>
                <c:pt idx="41">
                  <c:v>-61.428571428571431</c:v>
                </c:pt>
                <c:pt idx="42">
                  <c:v>-60.285714285714285</c:v>
                </c:pt>
                <c:pt idx="43">
                  <c:v>-59.285714285714285</c:v>
                </c:pt>
                <c:pt idx="44">
                  <c:v>-58.714285714285715</c:v>
                </c:pt>
                <c:pt idx="45">
                  <c:v>-57.428571428571431</c:v>
                </c:pt>
                <c:pt idx="46">
                  <c:v>-55.857142857142854</c:v>
                </c:pt>
                <c:pt idx="47">
                  <c:v>-57.571428571428569</c:v>
                </c:pt>
                <c:pt idx="48">
                  <c:v>-61.142857142857146</c:v>
                </c:pt>
                <c:pt idx="49">
                  <c:v>-62.428571428571431</c:v>
                </c:pt>
                <c:pt idx="50">
                  <c:v>-62.571428571428569</c:v>
                </c:pt>
                <c:pt idx="51">
                  <c:v>-63.142857142857146</c:v>
                </c:pt>
                <c:pt idx="52">
                  <c:v>-64</c:v>
                </c:pt>
                <c:pt idx="53">
                  <c:v>-66.571428571428569</c:v>
                </c:pt>
                <c:pt idx="54">
                  <c:v>-67.571428571428569</c:v>
                </c:pt>
                <c:pt idx="55">
                  <c:v>-64</c:v>
                </c:pt>
                <c:pt idx="56">
                  <c:v>-62.571428571428569</c:v>
                </c:pt>
                <c:pt idx="57">
                  <c:v>-61.571428571428569</c:v>
                </c:pt>
                <c:pt idx="58">
                  <c:v>-60.428571428571431</c:v>
                </c:pt>
                <c:pt idx="59">
                  <c:v>-59.571428571428569</c:v>
                </c:pt>
                <c:pt idx="60">
                  <c:v>-57.285714285714285</c:v>
                </c:pt>
                <c:pt idx="61">
                  <c:v>-52.857142857142854</c:v>
                </c:pt>
                <c:pt idx="62">
                  <c:v>-51.428571428571431</c:v>
                </c:pt>
                <c:pt idx="63">
                  <c:v>-50.571428571428569</c:v>
                </c:pt>
                <c:pt idx="64">
                  <c:v>-50.285714285714285</c:v>
                </c:pt>
                <c:pt idx="65">
                  <c:v>-49.142857142857146</c:v>
                </c:pt>
                <c:pt idx="66">
                  <c:v>-48.285714285714285</c:v>
                </c:pt>
                <c:pt idx="67">
                  <c:v>-48.571428571428569</c:v>
                </c:pt>
                <c:pt idx="68">
                  <c:v>-52.142857142857146</c:v>
                </c:pt>
                <c:pt idx="69">
                  <c:v>-51.428571428571431</c:v>
                </c:pt>
                <c:pt idx="70">
                  <c:v>-49.857142857142854</c:v>
                </c:pt>
                <c:pt idx="71">
                  <c:v>-47.571428571428569</c:v>
                </c:pt>
                <c:pt idx="72">
                  <c:v>-46.714285714285715</c:v>
                </c:pt>
                <c:pt idx="73">
                  <c:v>-45.571428571428569</c:v>
                </c:pt>
                <c:pt idx="74">
                  <c:v>-44</c:v>
                </c:pt>
                <c:pt idx="75">
                  <c:v>-38.571428571428569</c:v>
                </c:pt>
                <c:pt idx="76">
                  <c:v>-36.857142857142854</c:v>
                </c:pt>
                <c:pt idx="77">
                  <c:v>-35.285714285714285</c:v>
                </c:pt>
                <c:pt idx="78">
                  <c:v>-34</c:v>
                </c:pt>
                <c:pt idx="79">
                  <c:v>-32.285714285714285</c:v>
                </c:pt>
                <c:pt idx="80">
                  <c:v>-30.428571428571427</c:v>
                </c:pt>
                <c:pt idx="81">
                  <c:v>-28.142857142857142</c:v>
                </c:pt>
                <c:pt idx="82">
                  <c:v>-26.571428571428573</c:v>
                </c:pt>
                <c:pt idx="83">
                  <c:v>-25.571428571428573</c:v>
                </c:pt>
                <c:pt idx="84">
                  <c:v>-24.714285714285715</c:v>
                </c:pt>
                <c:pt idx="85">
                  <c:v>-24.857142857142858</c:v>
                </c:pt>
                <c:pt idx="86">
                  <c:v>-24.714285714285715</c:v>
                </c:pt>
                <c:pt idx="87">
                  <c:v>-24.714285714285715</c:v>
                </c:pt>
                <c:pt idx="88">
                  <c:v>-24.428571428571427</c:v>
                </c:pt>
                <c:pt idx="89">
                  <c:v>-23.142857142857142</c:v>
                </c:pt>
                <c:pt idx="90">
                  <c:v>-21.571428571428573</c:v>
                </c:pt>
                <c:pt idx="91">
                  <c:v>-19.142857142857142</c:v>
                </c:pt>
                <c:pt idx="92">
                  <c:v>-16</c:v>
                </c:pt>
                <c:pt idx="93">
                  <c:v>-13.571428571428571</c:v>
                </c:pt>
                <c:pt idx="94">
                  <c:v>-11.285714285714286</c:v>
                </c:pt>
                <c:pt idx="95">
                  <c:v>-9.1428571428571423</c:v>
                </c:pt>
                <c:pt idx="96">
                  <c:v>-7.4285714285714288</c:v>
                </c:pt>
                <c:pt idx="97">
                  <c:v>-9.2857142857142865</c:v>
                </c:pt>
                <c:pt idx="98">
                  <c:v>-14.428571428571429</c:v>
                </c:pt>
                <c:pt idx="99">
                  <c:v>-14.428571428571429</c:v>
                </c:pt>
                <c:pt idx="100">
                  <c:v>-14.428571428571429</c:v>
                </c:pt>
                <c:pt idx="101">
                  <c:v>-14.428571428571429</c:v>
                </c:pt>
                <c:pt idx="102">
                  <c:v>-14.571428571428571</c:v>
                </c:pt>
                <c:pt idx="103">
                  <c:v>-15</c:v>
                </c:pt>
                <c:pt idx="104">
                  <c:v>-12.285714285714286</c:v>
                </c:pt>
                <c:pt idx="105">
                  <c:v>-7.2857142857142856</c:v>
                </c:pt>
                <c:pt idx="106">
                  <c:v>-8</c:v>
                </c:pt>
                <c:pt idx="107">
                  <c:v>-8.7142857142857135</c:v>
                </c:pt>
                <c:pt idx="108">
                  <c:v>-9.2857142857142865</c:v>
                </c:pt>
                <c:pt idx="109">
                  <c:v>-9.5714285714285712</c:v>
                </c:pt>
                <c:pt idx="110">
                  <c:v>-10</c:v>
                </c:pt>
                <c:pt idx="111">
                  <c:v>-10.428571428571429</c:v>
                </c:pt>
                <c:pt idx="112">
                  <c:v>-10.285714285714286</c:v>
                </c:pt>
                <c:pt idx="113">
                  <c:v>-10.428571428571429</c:v>
                </c:pt>
                <c:pt idx="114">
                  <c:v>-10.142857142857142</c:v>
                </c:pt>
                <c:pt idx="115">
                  <c:v>-10</c:v>
                </c:pt>
                <c:pt idx="116">
                  <c:v>-10</c:v>
                </c:pt>
                <c:pt idx="117">
                  <c:v>-10.142857142857142</c:v>
                </c:pt>
                <c:pt idx="118">
                  <c:v>-10.142857142857142</c:v>
                </c:pt>
                <c:pt idx="119">
                  <c:v>-10.285714285714286</c:v>
                </c:pt>
                <c:pt idx="120">
                  <c:v>-10.142857142857142</c:v>
                </c:pt>
                <c:pt idx="121">
                  <c:v>-10.285714285714286</c:v>
                </c:pt>
                <c:pt idx="122">
                  <c:v>-10.285714285714286</c:v>
                </c:pt>
                <c:pt idx="123">
                  <c:v>-10.285714285714286</c:v>
                </c:pt>
                <c:pt idx="124">
                  <c:v>-10.285714285714286</c:v>
                </c:pt>
                <c:pt idx="125">
                  <c:v>-10.428571428571429</c:v>
                </c:pt>
                <c:pt idx="126">
                  <c:v>-10.714285714285714</c:v>
                </c:pt>
                <c:pt idx="127">
                  <c:v>-11.285714285714286</c:v>
                </c:pt>
                <c:pt idx="128">
                  <c:v>-11.285714285714286</c:v>
                </c:pt>
                <c:pt idx="129">
                  <c:v>-11.285714285714286</c:v>
                </c:pt>
                <c:pt idx="130">
                  <c:v>-11.285714285714286</c:v>
                </c:pt>
                <c:pt idx="131">
                  <c:v>-11.285714285714286</c:v>
                </c:pt>
                <c:pt idx="132">
                  <c:v>-11.428571428571429</c:v>
                </c:pt>
                <c:pt idx="133">
                  <c:v>-12.142857142857142</c:v>
                </c:pt>
                <c:pt idx="134">
                  <c:v>-12.428571428571429</c:v>
                </c:pt>
                <c:pt idx="135">
                  <c:v>-12.857142857142858</c:v>
                </c:pt>
                <c:pt idx="136">
                  <c:v>-13.571428571428571</c:v>
                </c:pt>
                <c:pt idx="137">
                  <c:v>-14.285714285714286</c:v>
                </c:pt>
                <c:pt idx="138">
                  <c:v>-15</c:v>
                </c:pt>
                <c:pt idx="139">
                  <c:v>-16.142857142857142</c:v>
                </c:pt>
                <c:pt idx="140">
                  <c:v>-16.571428571428573</c:v>
                </c:pt>
                <c:pt idx="141">
                  <c:v>-17</c:v>
                </c:pt>
                <c:pt idx="142">
                  <c:v>-17.428571428571427</c:v>
                </c:pt>
                <c:pt idx="143">
                  <c:v>-17.571428571428573</c:v>
                </c:pt>
                <c:pt idx="144">
                  <c:v>-17.714285714285715</c:v>
                </c:pt>
                <c:pt idx="145">
                  <c:v>-18.285714285714285</c:v>
                </c:pt>
                <c:pt idx="146">
                  <c:v>-18.285714285714285</c:v>
                </c:pt>
                <c:pt idx="147">
                  <c:v>-19</c:v>
                </c:pt>
                <c:pt idx="148">
                  <c:v>-19.714285714285715</c:v>
                </c:pt>
                <c:pt idx="149">
                  <c:v>-20.285714285714285</c:v>
                </c:pt>
                <c:pt idx="150">
                  <c:v>-20.857142857142858</c:v>
                </c:pt>
                <c:pt idx="151">
                  <c:v>-21.285714285714285</c:v>
                </c:pt>
                <c:pt idx="152">
                  <c:v>-21.428571428571427</c:v>
                </c:pt>
                <c:pt idx="153">
                  <c:v>-21.714285714285715</c:v>
                </c:pt>
                <c:pt idx="154">
                  <c:v>-21.714285714285715</c:v>
                </c:pt>
                <c:pt idx="155">
                  <c:v>-21.857142857142858</c:v>
                </c:pt>
                <c:pt idx="156">
                  <c:v>-22</c:v>
                </c:pt>
                <c:pt idx="157">
                  <c:v>-22.142857142857142</c:v>
                </c:pt>
                <c:pt idx="158">
                  <c:v>-22.142857142857142</c:v>
                </c:pt>
                <c:pt idx="159">
                  <c:v>-22.571428571428573</c:v>
                </c:pt>
                <c:pt idx="160">
                  <c:v>-24</c:v>
                </c:pt>
                <c:pt idx="161">
                  <c:v>-23.428571428571427</c:v>
                </c:pt>
                <c:pt idx="162">
                  <c:v>-22.857142857142858</c:v>
                </c:pt>
                <c:pt idx="163">
                  <c:v>-22.571428571428573</c:v>
                </c:pt>
                <c:pt idx="164">
                  <c:v>-22.428571428571427</c:v>
                </c:pt>
                <c:pt idx="165">
                  <c:v>-22.142857142857142</c:v>
                </c:pt>
                <c:pt idx="166">
                  <c:v>-21.285714285714285</c:v>
                </c:pt>
                <c:pt idx="167">
                  <c:v>-19.428571428571427</c:v>
                </c:pt>
                <c:pt idx="168">
                  <c:v>-19.571428571428573</c:v>
                </c:pt>
                <c:pt idx="169">
                  <c:v>-19.142857142857142</c:v>
                </c:pt>
                <c:pt idx="170">
                  <c:v>-18.857142857142858</c:v>
                </c:pt>
                <c:pt idx="171">
                  <c:v>-18.285714285714285</c:v>
                </c:pt>
                <c:pt idx="172">
                  <c:v>-18.142857142857142</c:v>
                </c:pt>
                <c:pt idx="173">
                  <c:v>-18</c:v>
                </c:pt>
                <c:pt idx="174">
                  <c:v>-17.857142857142858</c:v>
                </c:pt>
                <c:pt idx="175">
                  <c:v>-17.714285714285715</c:v>
                </c:pt>
                <c:pt idx="176">
                  <c:v>-17.428571428571427</c:v>
                </c:pt>
                <c:pt idx="177">
                  <c:v>-17.428571428571427</c:v>
                </c:pt>
                <c:pt idx="178">
                  <c:v>-17.571428571428573</c:v>
                </c:pt>
                <c:pt idx="179">
                  <c:v>-17.714285714285715</c:v>
                </c:pt>
                <c:pt idx="180">
                  <c:v>-17.714285714285715</c:v>
                </c:pt>
                <c:pt idx="181">
                  <c:v>-17.714285714285715</c:v>
                </c:pt>
                <c:pt idx="182">
                  <c:v>-17.714285714285715</c:v>
                </c:pt>
                <c:pt idx="183">
                  <c:v>-17.571428571428573</c:v>
                </c:pt>
                <c:pt idx="184">
                  <c:v>-17.571428571428573</c:v>
                </c:pt>
                <c:pt idx="185">
                  <c:v>-17.714285714285715</c:v>
                </c:pt>
                <c:pt idx="186">
                  <c:v>-17.714285714285715</c:v>
                </c:pt>
                <c:pt idx="187">
                  <c:v>-17.857142857142858</c:v>
                </c:pt>
                <c:pt idx="188">
                  <c:v>-17.857142857142858</c:v>
                </c:pt>
                <c:pt idx="189">
                  <c:v>-17.857142857142858</c:v>
                </c:pt>
                <c:pt idx="190">
                  <c:v>-18.142857142857142</c:v>
                </c:pt>
                <c:pt idx="191">
                  <c:v>-18.142857142857142</c:v>
                </c:pt>
                <c:pt idx="192">
                  <c:v>-18.142857142857142</c:v>
                </c:pt>
                <c:pt idx="193">
                  <c:v>-17.714285714285715</c:v>
                </c:pt>
                <c:pt idx="194">
                  <c:v>-17.285714285714285</c:v>
                </c:pt>
                <c:pt idx="195">
                  <c:v>-17.142857142857142</c:v>
                </c:pt>
                <c:pt idx="196">
                  <c:v>-17.428571428571427</c:v>
                </c:pt>
                <c:pt idx="197">
                  <c:v>-18.714285714285715</c:v>
                </c:pt>
                <c:pt idx="198">
                  <c:v>-18.428571428571427</c:v>
                </c:pt>
                <c:pt idx="199">
                  <c:v>-18.428571428571427</c:v>
                </c:pt>
                <c:pt idx="200">
                  <c:v>-18.857142857142858</c:v>
                </c:pt>
                <c:pt idx="201">
                  <c:v>-19.285714285714285</c:v>
                </c:pt>
                <c:pt idx="202">
                  <c:v>-19.428571428571427</c:v>
                </c:pt>
                <c:pt idx="203">
                  <c:v>-19.142857142857142</c:v>
                </c:pt>
                <c:pt idx="204">
                  <c:v>-18.428571428571427</c:v>
                </c:pt>
                <c:pt idx="205">
                  <c:v>-18.428571428571427</c:v>
                </c:pt>
                <c:pt idx="206">
                  <c:v>-18</c:v>
                </c:pt>
                <c:pt idx="207">
                  <c:v>-17.428571428571427</c:v>
                </c:pt>
                <c:pt idx="208">
                  <c:v>-16.857142857142858</c:v>
                </c:pt>
                <c:pt idx="209">
                  <c:v>-16.571428571428573</c:v>
                </c:pt>
                <c:pt idx="210">
                  <c:v>-19</c:v>
                </c:pt>
                <c:pt idx="211">
                  <c:v>-24.857142857142858</c:v>
                </c:pt>
                <c:pt idx="212">
                  <c:v>-33.142857142857146</c:v>
                </c:pt>
                <c:pt idx="213">
                  <c:v>-37.142857142857146</c:v>
                </c:pt>
                <c:pt idx="214">
                  <c:v>-41.285714285714285</c:v>
                </c:pt>
                <c:pt idx="215">
                  <c:v>-45.428571428571431</c:v>
                </c:pt>
                <c:pt idx="216">
                  <c:v>-48.714285714285715</c:v>
                </c:pt>
                <c:pt idx="217">
                  <c:v>-51</c:v>
                </c:pt>
                <c:pt idx="218">
                  <c:v>-49.857142857142854</c:v>
                </c:pt>
                <c:pt idx="219">
                  <c:v>-48.285714285714285</c:v>
                </c:pt>
                <c:pt idx="220">
                  <c:v>-53.142857142857146</c:v>
                </c:pt>
                <c:pt idx="221">
                  <c:v>-53.285714285714285</c:v>
                </c:pt>
                <c:pt idx="222">
                  <c:v>-53.571428571428569</c:v>
                </c:pt>
                <c:pt idx="223">
                  <c:v>-54.285714285714285</c:v>
                </c:pt>
                <c:pt idx="224">
                  <c:v>-54.142857142857146</c:v>
                </c:pt>
                <c:pt idx="225">
                  <c:v>-52.714285714285715</c:v>
                </c:pt>
                <c:pt idx="226">
                  <c:v>-50.571428571428569</c:v>
                </c:pt>
                <c:pt idx="227">
                  <c:v>-46.142857142857146</c:v>
                </c:pt>
                <c:pt idx="228">
                  <c:v>-46.428571428571431</c:v>
                </c:pt>
                <c:pt idx="229">
                  <c:v>-46.714285714285715</c:v>
                </c:pt>
                <c:pt idx="230">
                  <c:v>-47.285714285714285</c:v>
                </c:pt>
                <c:pt idx="231">
                  <c:v>-47.428571428571431</c:v>
                </c:pt>
                <c:pt idx="232">
                  <c:v>-47.142857142857146</c:v>
                </c:pt>
                <c:pt idx="233">
                  <c:v>-46.285714285714285</c:v>
                </c:pt>
                <c:pt idx="234">
                  <c:v>-45.285714285714285</c:v>
                </c:pt>
                <c:pt idx="235">
                  <c:v>-44.285714285714285</c:v>
                </c:pt>
                <c:pt idx="236">
                  <c:v>-43.142857142857146</c:v>
                </c:pt>
                <c:pt idx="237">
                  <c:v>-41.714285714285715</c:v>
                </c:pt>
                <c:pt idx="238">
                  <c:v>-40.428571428571431</c:v>
                </c:pt>
                <c:pt idx="239">
                  <c:v>-39.571428571428569</c:v>
                </c:pt>
                <c:pt idx="240">
                  <c:v>-38.285714285714285</c:v>
                </c:pt>
                <c:pt idx="241">
                  <c:v>-37.285714285714285</c:v>
                </c:pt>
                <c:pt idx="242">
                  <c:v>-36.285714285714285</c:v>
                </c:pt>
                <c:pt idx="243">
                  <c:v>-35.142857142857146</c:v>
                </c:pt>
                <c:pt idx="244">
                  <c:v>-33.857142857142854</c:v>
                </c:pt>
                <c:pt idx="245">
                  <c:v>-32.285714285714285</c:v>
                </c:pt>
                <c:pt idx="246">
                  <c:v>-30.714285714285715</c:v>
                </c:pt>
                <c:pt idx="247">
                  <c:v>-30.285714285714285</c:v>
                </c:pt>
                <c:pt idx="248">
                  <c:v>-30</c:v>
                </c:pt>
                <c:pt idx="249">
                  <c:v>-29.714285714285715</c:v>
                </c:pt>
                <c:pt idx="250">
                  <c:v>-29.571428571428573</c:v>
                </c:pt>
                <c:pt idx="251">
                  <c:v>-29.714285714285715</c:v>
                </c:pt>
                <c:pt idx="252">
                  <c:v>-30</c:v>
                </c:pt>
                <c:pt idx="253">
                  <c:v>-30.428571428571427</c:v>
                </c:pt>
                <c:pt idx="254">
                  <c:v>-30.428571428571427</c:v>
                </c:pt>
                <c:pt idx="255">
                  <c:v>-30.428571428571427</c:v>
                </c:pt>
                <c:pt idx="256">
                  <c:v>-30.428571428571427</c:v>
                </c:pt>
                <c:pt idx="257">
                  <c:v>-31.285714285714285</c:v>
                </c:pt>
                <c:pt idx="258">
                  <c:v>-31.714285714285715</c:v>
                </c:pt>
                <c:pt idx="259">
                  <c:v>-32.142857142857146</c:v>
                </c:pt>
                <c:pt idx="260">
                  <c:v>-31.857142857142858</c:v>
                </c:pt>
                <c:pt idx="261">
                  <c:v>-31.571428571428573</c:v>
                </c:pt>
                <c:pt idx="262">
                  <c:v>-31.285714285714285</c:v>
                </c:pt>
                <c:pt idx="263">
                  <c:v>-30.857142857142858</c:v>
                </c:pt>
                <c:pt idx="264">
                  <c:v>-29.571428571428573</c:v>
                </c:pt>
                <c:pt idx="265">
                  <c:v>-28.428571428571427</c:v>
                </c:pt>
                <c:pt idx="266">
                  <c:v>-27.428571428571427</c:v>
                </c:pt>
                <c:pt idx="267">
                  <c:v>-26.857142857142858</c:v>
                </c:pt>
                <c:pt idx="268">
                  <c:v>-27.428571428571427</c:v>
                </c:pt>
                <c:pt idx="269">
                  <c:v>-27.428571428571427</c:v>
                </c:pt>
                <c:pt idx="270">
                  <c:v>-27.428571428571427</c:v>
                </c:pt>
                <c:pt idx="271">
                  <c:v>-27.428571428571427</c:v>
                </c:pt>
                <c:pt idx="272">
                  <c:v>-27.428571428571427</c:v>
                </c:pt>
                <c:pt idx="273">
                  <c:v>-28.285714285714285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47-475B-B9BA-D9C62DC3DBCA}"/>
            </c:ext>
          </c:extLst>
        </c:ser>
        <c:ser>
          <c:idx val="2"/>
          <c:order val="2"/>
          <c:tx>
            <c:strRef>
              <c:f>'[גרפים להודעת הריבית - קורונה - חדש.xlsx]איור 7 נתונים'!$D$1</c:f>
              <c:strCache>
                <c:ptCount val="1"/>
                <c:pt idx="0">
                  <c:v>חנויות ובתי מרקחת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7 נתונים'!$A$2:$A$275</c:f>
              <c:numCache>
                <c:formatCode>dd\-mm\-yyyy</c:formatCode>
                <c:ptCount val="274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</c:numCache>
            </c:numRef>
          </c:cat>
          <c:val>
            <c:numRef>
              <c:f>'[גרפים להודעת הריבית - קורונה - חדש.xlsx]איור 7 נתונים'!$D$2:$D$275</c:f>
              <c:numCache>
                <c:formatCode>General</c:formatCode>
                <c:ptCount val="274"/>
                <c:pt idx="0">
                  <c:v>1.5714285714285714</c:v>
                </c:pt>
                <c:pt idx="1">
                  <c:v>0</c:v>
                </c:pt>
                <c:pt idx="2">
                  <c:v>0</c:v>
                </c:pt>
                <c:pt idx="3">
                  <c:v>-0.2857142857142857</c:v>
                </c:pt>
                <c:pt idx="4">
                  <c:v>-0.5714285714285714</c:v>
                </c:pt>
                <c:pt idx="5">
                  <c:v>0.2857142857142857</c:v>
                </c:pt>
                <c:pt idx="6">
                  <c:v>0.42857142857142855</c:v>
                </c:pt>
                <c:pt idx="7">
                  <c:v>0.7142857142857143</c:v>
                </c:pt>
                <c:pt idx="8">
                  <c:v>1.2857142857142858</c:v>
                </c:pt>
                <c:pt idx="9">
                  <c:v>2.4285714285714284</c:v>
                </c:pt>
                <c:pt idx="10">
                  <c:v>5.2857142857142856</c:v>
                </c:pt>
                <c:pt idx="11">
                  <c:v>6.1428571428571432</c:v>
                </c:pt>
                <c:pt idx="12">
                  <c:v>7.2857142857142856</c:v>
                </c:pt>
                <c:pt idx="13">
                  <c:v>8.7142857142857135</c:v>
                </c:pt>
                <c:pt idx="14">
                  <c:v>9</c:v>
                </c:pt>
                <c:pt idx="15">
                  <c:v>12.857142857142858</c:v>
                </c:pt>
                <c:pt idx="16">
                  <c:v>14.142857142857142</c:v>
                </c:pt>
                <c:pt idx="17">
                  <c:v>13.857142857142858</c:v>
                </c:pt>
                <c:pt idx="18">
                  <c:v>14.857142857142858</c:v>
                </c:pt>
                <c:pt idx="19">
                  <c:v>14.857142857142858</c:v>
                </c:pt>
                <c:pt idx="20">
                  <c:v>14.571428571428571</c:v>
                </c:pt>
                <c:pt idx="21">
                  <c:v>14.285714285714286</c:v>
                </c:pt>
                <c:pt idx="22">
                  <c:v>18.428571428571427</c:v>
                </c:pt>
                <c:pt idx="23">
                  <c:v>20</c:v>
                </c:pt>
                <c:pt idx="24">
                  <c:v>19.571428571428573</c:v>
                </c:pt>
                <c:pt idx="25">
                  <c:v>17.285714285714285</c:v>
                </c:pt>
                <c:pt idx="26">
                  <c:v>16</c:v>
                </c:pt>
                <c:pt idx="27">
                  <c:v>12.714285714285714</c:v>
                </c:pt>
                <c:pt idx="28">
                  <c:v>8.1428571428571423</c:v>
                </c:pt>
                <c:pt idx="29">
                  <c:v>-5.7142857142857144</c:v>
                </c:pt>
                <c:pt idx="30">
                  <c:v>-12.428571428571429</c:v>
                </c:pt>
                <c:pt idx="31">
                  <c:v>-16.285714285714285</c:v>
                </c:pt>
                <c:pt idx="32">
                  <c:v>-17.142857142857142</c:v>
                </c:pt>
                <c:pt idx="33">
                  <c:v>-19</c:v>
                </c:pt>
                <c:pt idx="34">
                  <c:v>-22</c:v>
                </c:pt>
                <c:pt idx="35">
                  <c:v>-23.428571428571427</c:v>
                </c:pt>
                <c:pt idx="36">
                  <c:v>-24.285714285714285</c:v>
                </c:pt>
                <c:pt idx="37">
                  <c:v>-23.571428571428573</c:v>
                </c:pt>
                <c:pt idx="38">
                  <c:v>-25</c:v>
                </c:pt>
                <c:pt idx="39">
                  <c:v>-25.714285714285715</c:v>
                </c:pt>
                <c:pt idx="40">
                  <c:v>-26</c:v>
                </c:pt>
                <c:pt idx="41">
                  <c:v>-23</c:v>
                </c:pt>
                <c:pt idx="42">
                  <c:v>-20.857142857142858</c:v>
                </c:pt>
                <c:pt idx="43">
                  <c:v>-18.714285714285715</c:v>
                </c:pt>
                <c:pt idx="44">
                  <c:v>-16</c:v>
                </c:pt>
                <c:pt idx="45">
                  <c:v>-9.5714285714285712</c:v>
                </c:pt>
                <c:pt idx="46">
                  <c:v>-3.7142857142857144</c:v>
                </c:pt>
                <c:pt idx="47">
                  <c:v>-7</c:v>
                </c:pt>
                <c:pt idx="48">
                  <c:v>-17.857142857142858</c:v>
                </c:pt>
                <c:pt idx="49">
                  <c:v>-19</c:v>
                </c:pt>
                <c:pt idx="50">
                  <c:v>-20</c:v>
                </c:pt>
                <c:pt idx="51">
                  <c:v>-22.428571428571427</c:v>
                </c:pt>
                <c:pt idx="52">
                  <c:v>-26.285714285714285</c:v>
                </c:pt>
                <c:pt idx="53">
                  <c:v>-34</c:v>
                </c:pt>
                <c:pt idx="54">
                  <c:v>-40.857142857142854</c:v>
                </c:pt>
                <c:pt idx="55">
                  <c:v>-31</c:v>
                </c:pt>
                <c:pt idx="56">
                  <c:v>-30.714285714285715</c:v>
                </c:pt>
                <c:pt idx="57">
                  <c:v>-31.428571428571427</c:v>
                </c:pt>
                <c:pt idx="58">
                  <c:v>-32</c:v>
                </c:pt>
                <c:pt idx="59">
                  <c:v>-34.142857142857146</c:v>
                </c:pt>
                <c:pt idx="60">
                  <c:v>-32.285714285714285</c:v>
                </c:pt>
                <c:pt idx="61">
                  <c:v>-22.571428571428573</c:v>
                </c:pt>
                <c:pt idx="62">
                  <c:v>-22.428571428571427</c:v>
                </c:pt>
                <c:pt idx="63">
                  <c:v>-22.142857142857142</c:v>
                </c:pt>
                <c:pt idx="64">
                  <c:v>-21.571428571428573</c:v>
                </c:pt>
                <c:pt idx="65">
                  <c:v>-20.285714285714285</c:v>
                </c:pt>
                <c:pt idx="66">
                  <c:v>-18</c:v>
                </c:pt>
                <c:pt idx="67">
                  <c:v>-17</c:v>
                </c:pt>
                <c:pt idx="68">
                  <c:v>-26.714285714285715</c:v>
                </c:pt>
                <c:pt idx="69">
                  <c:v>-25.285714285714285</c:v>
                </c:pt>
                <c:pt idx="70">
                  <c:v>-23.714285714285715</c:v>
                </c:pt>
                <c:pt idx="71">
                  <c:v>-21.857142857142858</c:v>
                </c:pt>
                <c:pt idx="72">
                  <c:v>-21.714285714285715</c:v>
                </c:pt>
                <c:pt idx="73">
                  <c:v>-21.714285714285715</c:v>
                </c:pt>
                <c:pt idx="74">
                  <c:v>-22.142857142857142</c:v>
                </c:pt>
                <c:pt idx="75">
                  <c:v>-10.857142857142858</c:v>
                </c:pt>
                <c:pt idx="76">
                  <c:v>-10.428571428571429</c:v>
                </c:pt>
                <c:pt idx="77">
                  <c:v>-9.4285714285714288</c:v>
                </c:pt>
                <c:pt idx="78">
                  <c:v>-8.5714285714285712</c:v>
                </c:pt>
                <c:pt idx="79">
                  <c:v>-7.5714285714285712</c:v>
                </c:pt>
                <c:pt idx="80">
                  <c:v>-6</c:v>
                </c:pt>
                <c:pt idx="81">
                  <c:v>-4.1428571428571432</c:v>
                </c:pt>
                <c:pt idx="82">
                  <c:v>-3</c:v>
                </c:pt>
                <c:pt idx="83">
                  <c:v>-2</c:v>
                </c:pt>
                <c:pt idx="84">
                  <c:v>-1.1428571428571428</c:v>
                </c:pt>
                <c:pt idx="85">
                  <c:v>-0.5714285714285714</c:v>
                </c:pt>
                <c:pt idx="86">
                  <c:v>-0.7142857142857143</c:v>
                </c:pt>
                <c:pt idx="87">
                  <c:v>-1.4285714285714286</c:v>
                </c:pt>
                <c:pt idx="88">
                  <c:v>-1.5714285714285714</c:v>
                </c:pt>
                <c:pt idx="89">
                  <c:v>-1.4285714285714286</c:v>
                </c:pt>
                <c:pt idx="90">
                  <c:v>-1.1428571428571428</c:v>
                </c:pt>
                <c:pt idx="91">
                  <c:v>-0.2857142857142857</c:v>
                </c:pt>
                <c:pt idx="92">
                  <c:v>1.2857142857142858</c:v>
                </c:pt>
                <c:pt idx="93">
                  <c:v>2.1428571428571428</c:v>
                </c:pt>
                <c:pt idx="94">
                  <c:v>4.1428571428571432</c:v>
                </c:pt>
                <c:pt idx="95">
                  <c:v>7.1428571428571432</c:v>
                </c:pt>
                <c:pt idx="96">
                  <c:v>10.857142857142858</c:v>
                </c:pt>
                <c:pt idx="97">
                  <c:v>10.428571428571429</c:v>
                </c:pt>
                <c:pt idx="98">
                  <c:v>0</c:v>
                </c:pt>
                <c:pt idx="99">
                  <c:v>-0.5714285714285714</c:v>
                </c:pt>
                <c:pt idx="100">
                  <c:v>-0.42857142857142855</c:v>
                </c:pt>
                <c:pt idx="101">
                  <c:v>-2.1428571428571428</c:v>
                </c:pt>
                <c:pt idx="102">
                  <c:v>-4.8571428571428568</c:v>
                </c:pt>
                <c:pt idx="103">
                  <c:v>-8.4285714285714288</c:v>
                </c:pt>
                <c:pt idx="104">
                  <c:v>-8.2857142857142865</c:v>
                </c:pt>
                <c:pt idx="105">
                  <c:v>1.8571428571428572</c:v>
                </c:pt>
                <c:pt idx="106">
                  <c:v>1.2857142857142858</c:v>
                </c:pt>
                <c:pt idx="107">
                  <c:v>0.42857142857142855</c:v>
                </c:pt>
                <c:pt idx="108">
                  <c:v>0.2857142857142857</c:v>
                </c:pt>
                <c:pt idx="109">
                  <c:v>0.42857142857142855</c:v>
                </c:pt>
                <c:pt idx="110">
                  <c:v>1</c:v>
                </c:pt>
                <c:pt idx="111">
                  <c:v>1.7142857142857142</c:v>
                </c:pt>
                <c:pt idx="112">
                  <c:v>1.8571428571428572</c:v>
                </c:pt>
                <c:pt idx="113">
                  <c:v>2.1428571428571428</c:v>
                </c:pt>
                <c:pt idx="114">
                  <c:v>2.4285714285714284</c:v>
                </c:pt>
                <c:pt idx="115">
                  <c:v>2.7142857142857144</c:v>
                </c:pt>
                <c:pt idx="116">
                  <c:v>2.8571428571428572</c:v>
                </c:pt>
                <c:pt idx="117">
                  <c:v>2.5714285714285716</c:v>
                </c:pt>
                <c:pt idx="118">
                  <c:v>2.2857142857142856</c:v>
                </c:pt>
                <c:pt idx="119">
                  <c:v>2.1428571428571428</c:v>
                </c:pt>
                <c:pt idx="120">
                  <c:v>2.1428571428571428</c:v>
                </c:pt>
                <c:pt idx="121">
                  <c:v>2</c:v>
                </c:pt>
                <c:pt idx="122">
                  <c:v>1.8571428571428572</c:v>
                </c:pt>
                <c:pt idx="123">
                  <c:v>1.8571428571428572</c:v>
                </c:pt>
                <c:pt idx="124">
                  <c:v>1.7142857142857142</c:v>
                </c:pt>
                <c:pt idx="125">
                  <c:v>1.4285714285714286</c:v>
                </c:pt>
                <c:pt idx="126">
                  <c:v>1.1428571428571428</c:v>
                </c:pt>
                <c:pt idx="127">
                  <c:v>0.5714285714285714</c:v>
                </c:pt>
                <c:pt idx="128">
                  <c:v>0.5714285714285714</c:v>
                </c:pt>
                <c:pt idx="129">
                  <c:v>0.7142857142857143</c:v>
                </c:pt>
                <c:pt idx="130">
                  <c:v>0.5714285714285714</c:v>
                </c:pt>
                <c:pt idx="131">
                  <c:v>0.5714285714285714</c:v>
                </c:pt>
                <c:pt idx="132">
                  <c:v>0.7142857142857143</c:v>
                </c:pt>
                <c:pt idx="133">
                  <c:v>0.5714285714285714</c:v>
                </c:pt>
                <c:pt idx="134">
                  <c:v>0.7142857142857143</c:v>
                </c:pt>
                <c:pt idx="135">
                  <c:v>0.5714285714285714</c:v>
                </c:pt>
                <c:pt idx="136">
                  <c:v>0.2857142857142857</c:v>
                </c:pt>
                <c:pt idx="137">
                  <c:v>0.14285714285714285</c:v>
                </c:pt>
                <c:pt idx="138">
                  <c:v>0</c:v>
                </c:pt>
                <c:pt idx="139">
                  <c:v>-0.2857142857142857</c:v>
                </c:pt>
                <c:pt idx="140">
                  <c:v>-0.14285714285714285</c:v>
                </c:pt>
                <c:pt idx="141">
                  <c:v>-0.14285714285714285</c:v>
                </c:pt>
                <c:pt idx="142">
                  <c:v>0</c:v>
                </c:pt>
                <c:pt idx="143">
                  <c:v>0.14285714285714285</c:v>
                </c:pt>
                <c:pt idx="144">
                  <c:v>0.2857142857142857</c:v>
                </c:pt>
                <c:pt idx="145">
                  <c:v>0.14285714285714285</c:v>
                </c:pt>
                <c:pt idx="146">
                  <c:v>0.5714285714285714</c:v>
                </c:pt>
                <c:pt idx="147">
                  <c:v>0</c:v>
                </c:pt>
                <c:pt idx="148">
                  <c:v>-1.4285714285714286</c:v>
                </c:pt>
                <c:pt idx="149">
                  <c:v>-2</c:v>
                </c:pt>
                <c:pt idx="150">
                  <c:v>-2.5714285714285716</c:v>
                </c:pt>
                <c:pt idx="151">
                  <c:v>-3</c:v>
                </c:pt>
                <c:pt idx="152">
                  <c:v>-3.2857142857142856</c:v>
                </c:pt>
                <c:pt idx="153">
                  <c:v>-4</c:v>
                </c:pt>
                <c:pt idx="154">
                  <c:v>-4.1428571428571432</c:v>
                </c:pt>
                <c:pt idx="155">
                  <c:v>-4.4285714285714288</c:v>
                </c:pt>
                <c:pt idx="156">
                  <c:v>-4.7142857142857144</c:v>
                </c:pt>
                <c:pt idx="157">
                  <c:v>-4.7142857142857144</c:v>
                </c:pt>
                <c:pt idx="158">
                  <c:v>-4.4285714285714288</c:v>
                </c:pt>
                <c:pt idx="159">
                  <c:v>-5.1428571428571432</c:v>
                </c:pt>
                <c:pt idx="160">
                  <c:v>-5.5714285714285712</c:v>
                </c:pt>
                <c:pt idx="161">
                  <c:v>-5.2857142857142856</c:v>
                </c:pt>
                <c:pt idx="162">
                  <c:v>-4.7142857142857144</c:v>
                </c:pt>
                <c:pt idx="163">
                  <c:v>-3.7142857142857144</c:v>
                </c:pt>
                <c:pt idx="164">
                  <c:v>-3.1428571428571428</c:v>
                </c:pt>
                <c:pt idx="165">
                  <c:v>-2.7142857142857144</c:v>
                </c:pt>
                <c:pt idx="166">
                  <c:v>-1.1428571428571428</c:v>
                </c:pt>
                <c:pt idx="167">
                  <c:v>-0.2857142857142857</c:v>
                </c:pt>
                <c:pt idx="168">
                  <c:v>0</c:v>
                </c:pt>
                <c:pt idx="169">
                  <c:v>1.1428571428571428</c:v>
                </c:pt>
                <c:pt idx="170">
                  <c:v>1.1428571428571428</c:v>
                </c:pt>
                <c:pt idx="171">
                  <c:v>1.7142857142857142</c:v>
                </c:pt>
                <c:pt idx="172">
                  <c:v>1.8571428571428572</c:v>
                </c:pt>
                <c:pt idx="173">
                  <c:v>2</c:v>
                </c:pt>
                <c:pt idx="174">
                  <c:v>2.1428571428571428</c:v>
                </c:pt>
                <c:pt idx="175">
                  <c:v>2.2857142857142856</c:v>
                </c:pt>
                <c:pt idx="176">
                  <c:v>2.7142857142857144</c:v>
                </c:pt>
                <c:pt idx="177">
                  <c:v>3</c:v>
                </c:pt>
                <c:pt idx="178">
                  <c:v>2.7142857142857144</c:v>
                </c:pt>
                <c:pt idx="179">
                  <c:v>2.5714285714285716</c:v>
                </c:pt>
                <c:pt idx="180">
                  <c:v>2.4285714285714284</c:v>
                </c:pt>
                <c:pt idx="181">
                  <c:v>2.4285714285714284</c:v>
                </c:pt>
                <c:pt idx="182">
                  <c:v>2.1428571428571428</c:v>
                </c:pt>
                <c:pt idx="183">
                  <c:v>2</c:v>
                </c:pt>
                <c:pt idx="184">
                  <c:v>1.8571428571428572</c:v>
                </c:pt>
                <c:pt idx="185">
                  <c:v>1.7142857142857142</c:v>
                </c:pt>
                <c:pt idx="186">
                  <c:v>1.5714285714285714</c:v>
                </c:pt>
                <c:pt idx="187">
                  <c:v>1.4285714285714286</c:v>
                </c:pt>
                <c:pt idx="188">
                  <c:v>1.2857142857142858</c:v>
                </c:pt>
                <c:pt idx="189">
                  <c:v>1.4285714285714286</c:v>
                </c:pt>
                <c:pt idx="190">
                  <c:v>1.2857142857142858</c:v>
                </c:pt>
                <c:pt idx="191">
                  <c:v>0.8571428571428571</c:v>
                </c:pt>
                <c:pt idx="192">
                  <c:v>1.5714285714285714</c:v>
                </c:pt>
                <c:pt idx="193">
                  <c:v>1.7142857142857142</c:v>
                </c:pt>
                <c:pt idx="194">
                  <c:v>1.5714285714285714</c:v>
                </c:pt>
                <c:pt idx="195">
                  <c:v>1.2857142857142858</c:v>
                </c:pt>
                <c:pt idx="196">
                  <c:v>1.1428571428571428</c:v>
                </c:pt>
                <c:pt idx="197">
                  <c:v>0.5714285714285714</c:v>
                </c:pt>
                <c:pt idx="198">
                  <c:v>0.5714285714285714</c:v>
                </c:pt>
                <c:pt idx="199">
                  <c:v>-0.42857142857142855</c:v>
                </c:pt>
                <c:pt idx="200">
                  <c:v>-1</c:v>
                </c:pt>
                <c:pt idx="201">
                  <c:v>-1.2857142857142858</c:v>
                </c:pt>
                <c:pt idx="202">
                  <c:v>-1</c:v>
                </c:pt>
                <c:pt idx="203">
                  <c:v>-0.2857142857142857</c:v>
                </c:pt>
                <c:pt idx="204">
                  <c:v>0.7142857142857143</c:v>
                </c:pt>
                <c:pt idx="205">
                  <c:v>1.8571428571428572</c:v>
                </c:pt>
                <c:pt idx="206">
                  <c:v>3.8571428571428572</c:v>
                </c:pt>
                <c:pt idx="207">
                  <c:v>6.2857142857142856</c:v>
                </c:pt>
                <c:pt idx="208">
                  <c:v>8.7142857142857135</c:v>
                </c:pt>
                <c:pt idx="209">
                  <c:v>10.285714285714286</c:v>
                </c:pt>
                <c:pt idx="210">
                  <c:v>8.2857142857142865</c:v>
                </c:pt>
                <c:pt idx="211">
                  <c:v>0.5714285714285714</c:v>
                </c:pt>
                <c:pt idx="212">
                  <c:v>-11.142857142857142</c:v>
                </c:pt>
                <c:pt idx="213">
                  <c:v>-16.285714285714285</c:v>
                </c:pt>
                <c:pt idx="214">
                  <c:v>-20.857142857142858</c:v>
                </c:pt>
                <c:pt idx="215">
                  <c:v>-24.714285714285715</c:v>
                </c:pt>
                <c:pt idx="216">
                  <c:v>-25.714285714285715</c:v>
                </c:pt>
                <c:pt idx="217">
                  <c:v>-25.714285714285715</c:v>
                </c:pt>
                <c:pt idx="218">
                  <c:v>-22.428571428571427</c:v>
                </c:pt>
                <c:pt idx="219">
                  <c:v>-15</c:v>
                </c:pt>
                <c:pt idx="220">
                  <c:v>-24.571428571428573</c:v>
                </c:pt>
                <c:pt idx="221">
                  <c:v>-24.571428571428573</c:v>
                </c:pt>
                <c:pt idx="222">
                  <c:v>-24.285714285714285</c:v>
                </c:pt>
                <c:pt idx="223">
                  <c:v>-26</c:v>
                </c:pt>
                <c:pt idx="224">
                  <c:v>-26.428571428571427</c:v>
                </c:pt>
                <c:pt idx="225">
                  <c:v>-27</c:v>
                </c:pt>
                <c:pt idx="226">
                  <c:v>-26.142857142857142</c:v>
                </c:pt>
                <c:pt idx="227">
                  <c:v>-15.428571428571429</c:v>
                </c:pt>
                <c:pt idx="228">
                  <c:v>-15</c:v>
                </c:pt>
                <c:pt idx="229">
                  <c:v>-15.571428571428571</c:v>
                </c:pt>
                <c:pt idx="230">
                  <c:v>-16.285714285714285</c:v>
                </c:pt>
                <c:pt idx="231">
                  <c:v>-17</c:v>
                </c:pt>
                <c:pt idx="232">
                  <c:v>-16.142857142857142</c:v>
                </c:pt>
                <c:pt idx="233">
                  <c:v>-15.857142857142858</c:v>
                </c:pt>
                <c:pt idx="234">
                  <c:v>-15.714285714285714</c:v>
                </c:pt>
                <c:pt idx="235">
                  <c:v>-15.428571428571429</c:v>
                </c:pt>
                <c:pt idx="236">
                  <c:v>-15.142857142857142</c:v>
                </c:pt>
                <c:pt idx="237">
                  <c:v>-14.857142857142858</c:v>
                </c:pt>
                <c:pt idx="238">
                  <c:v>-13.428571428571429</c:v>
                </c:pt>
                <c:pt idx="239">
                  <c:v>-12.285714285714286</c:v>
                </c:pt>
                <c:pt idx="240">
                  <c:v>-11.857142857142858</c:v>
                </c:pt>
                <c:pt idx="241">
                  <c:v>-11.285714285714286</c:v>
                </c:pt>
                <c:pt idx="242">
                  <c:v>-10.857142857142858</c:v>
                </c:pt>
                <c:pt idx="243">
                  <c:v>-10</c:v>
                </c:pt>
                <c:pt idx="244">
                  <c:v>-9</c:v>
                </c:pt>
                <c:pt idx="245">
                  <c:v>-8.4285714285714288</c:v>
                </c:pt>
                <c:pt idx="246">
                  <c:v>-7.2857142857142856</c:v>
                </c:pt>
                <c:pt idx="247">
                  <c:v>-6.7142857142857144</c:v>
                </c:pt>
                <c:pt idx="248">
                  <c:v>-6.2857142857142856</c:v>
                </c:pt>
                <c:pt idx="249">
                  <c:v>-5.8571428571428568</c:v>
                </c:pt>
                <c:pt idx="250">
                  <c:v>-5.7142857142857144</c:v>
                </c:pt>
                <c:pt idx="251">
                  <c:v>-5.7142857142857144</c:v>
                </c:pt>
                <c:pt idx="252">
                  <c:v>-5.7142857142857144</c:v>
                </c:pt>
                <c:pt idx="253">
                  <c:v>-4.8571428571428568</c:v>
                </c:pt>
                <c:pt idx="254">
                  <c:v>-4.5714285714285712</c:v>
                </c:pt>
                <c:pt idx="255">
                  <c:v>-4.2857142857142856</c:v>
                </c:pt>
                <c:pt idx="256">
                  <c:v>-4</c:v>
                </c:pt>
                <c:pt idx="257">
                  <c:v>-4.8571428571428568</c:v>
                </c:pt>
                <c:pt idx="258">
                  <c:v>-4.8571428571428568</c:v>
                </c:pt>
                <c:pt idx="259">
                  <c:v>-4.5714285714285712</c:v>
                </c:pt>
                <c:pt idx="260">
                  <c:v>-4.7142857142857144</c:v>
                </c:pt>
                <c:pt idx="261">
                  <c:v>-4.4285714285714288</c:v>
                </c:pt>
                <c:pt idx="262">
                  <c:v>-4.2857142857142856</c:v>
                </c:pt>
                <c:pt idx="263">
                  <c:v>-3.7142857142857144</c:v>
                </c:pt>
                <c:pt idx="264">
                  <c:v>-2.1428571428571428</c:v>
                </c:pt>
                <c:pt idx="265">
                  <c:v>-1.2857142857142858</c:v>
                </c:pt>
                <c:pt idx="266">
                  <c:v>-1</c:v>
                </c:pt>
                <c:pt idx="267">
                  <c:v>0</c:v>
                </c:pt>
                <c:pt idx="268">
                  <c:v>-0.42857142857142855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0.2857142857142857</c:v>
                </c:pt>
                <c:pt idx="27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47-475B-B9BA-D9C62DC3DBCA}"/>
            </c:ext>
          </c:extLst>
        </c:ser>
        <c:ser>
          <c:idx val="3"/>
          <c:order val="3"/>
          <c:tx>
            <c:strRef>
              <c:f>'[גרפים להודעת הריבית - קורונה - חדש.xlsx]איור 7 נתונים'!$E$1</c:f>
              <c:strCache>
                <c:ptCount val="1"/>
                <c:pt idx="0">
                  <c:v>קמעונאות ונופש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7 נתונים'!$A$2:$A$275</c:f>
              <c:numCache>
                <c:formatCode>dd\-mm\-yyyy</c:formatCode>
                <c:ptCount val="274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</c:numCache>
            </c:numRef>
          </c:cat>
          <c:val>
            <c:numRef>
              <c:f>'[גרפים להודעת הריבית - קורונה - חדש.xlsx]איור 7 נתונים'!$E$2:$E$275</c:f>
              <c:numCache>
                <c:formatCode>General</c:formatCode>
                <c:ptCount val="274"/>
                <c:pt idx="0">
                  <c:v>3.5714285714285716</c:v>
                </c:pt>
                <c:pt idx="1">
                  <c:v>1.4285714285714286</c:v>
                </c:pt>
                <c:pt idx="2">
                  <c:v>1.2857142857142858</c:v>
                </c:pt>
                <c:pt idx="3">
                  <c:v>0.8571428571428571</c:v>
                </c:pt>
                <c:pt idx="4">
                  <c:v>0.8571428571428571</c:v>
                </c:pt>
                <c:pt idx="5">
                  <c:v>1.8571428571428572</c:v>
                </c:pt>
                <c:pt idx="6">
                  <c:v>2</c:v>
                </c:pt>
                <c:pt idx="7">
                  <c:v>2.2857142857142856</c:v>
                </c:pt>
                <c:pt idx="8">
                  <c:v>2.5714285714285716</c:v>
                </c:pt>
                <c:pt idx="9">
                  <c:v>3.5714285714285716</c:v>
                </c:pt>
                <c:pt idx="10">
                  <c:v>7.8571428571428568</c:v>
                </c:pt>
                <c:pt idx="11">
                  <c:v>7.5714285714285712</c:v>
                </c:pt>
                <c:pt idx="12">
                  <c:v>7.5714285714285712</c:v>
                </c:pt>
                <c:pt idx="13">
                  <c:v>7.1428571428571432</c:v>
                </c:pt>
                <c:pt idx="14">
                  <c:v>5.4285714285714288</c:v>
                </c:pt>
                <c:pt idx="15">
                  <c:v>5.8571428571428568</c:v>
                </c:pt>
                <c:pt idx="16">
                  <c:v>5.7142857142857144</c:v>
                </c:pt>
                <c:pt idx="17">
                  <c:v>1.5714285714285714</c:v>
                </c:pt>
                <c:pt idx="18">
                  <c:v>1.4285714285714286</c:v>
                </c:pt>
                <c:pt idx="19">
                  <c:v>0.42857142857142855</c:v>
                </c:pt>
                <c:pt idx="20">
                  <c:v>-2.7142857142857144</c:v>
                </c:pt>
                <c:pt idx="21">
                  <c:v>-6</c:v>
                </c:pt>
                <c:pt idx="22">
                  <c:v>-11.285714285714286</c:v>
                </c:pt>
                <c:pt idx="23">
                  <c:v>-17.142857142857142</c:v>
                </c:pt>
                <c:pt idx="24">
                  <c:v>-23</c:v>
                </c:pt>
                <c:pt idx="25">
                  <c:v>-30.571428571428573</c:v>
                </c:pt>
                <c:pt idx="26">
                  <c:v>-38.428571428571431</c:v>
                </c:pt>
                <c:pt idx="27">
                  <c:v>-44.285714285714285</c:v>
                </c:pt>
                <c:pt idx="28">
                  <c:v>-50.142857142857146</c:v>
                </c:pt>
                <c:pt idx="29">
                  <c:v>-56.714285714285715</c:v>
                </c:pt>
                <c:pt idx="30">
                  <c:v>-60.571428571428569</c:v>
                </c:pt>
                <c:pt idx="31">
                  <c:v>-63.571428571428569</c:v>
                </c:pt>
                <c:pt idx="32">
                  <c:v>-64.714285714285708</c:v>
                </c:pt>
                <c:pt idx="33">
                  <c:v>-65.428571428571431</c:v>
                </c:pt>
                <c:pt idx="34">
                  <c:v>-67.285714285714292</c:v>
                </c:pt>
                <c:pt idx="35">
                  <c:v>-68.142857142857139</c:v>
                </c:pt>
                <c:pt idx="36">
                  <c:v>-69.142857142857139</c:v>
                </c:pt>
                <c:pt idx="37">
                  <c:v>-70</c:v>
                </c:pt>
                <c:pt idx="38">
                  <c:v>-71.714285714285708</c:v>
                </c:pt>
                <c:pt idx="39">
                  <c:v>-74.285714285714292</c:v>
                </c:pt>
                <c:pt idx="40">
                  <c:v>-76.714285714285708</c:v>
                </c:pt>
                <c:pt idx="41">
                  <c:v>-77.285714285714292</c:v>
                </c:pt>
                <c:pt idx="42">
                  <c:v>-77.857142857142861</c:v>
                </c:pt>
                <c:pt idx="43">
                  <c:v>-78</c:v>
                </c:pt>
                <c:pt idx="44">
                  <c:v>-79.142857142857139</c:v>
                </c:pt>
                <c:pt idx="45">
                  <c:v>-79.142857142857139</c:v>
                </c:pt>
                <c:pt idx="46">
                  <c:v>-77.857142857142861</c:v>
                </c:pt>
                <c:pt idx="47">
                  <c:v>-79</c:v>
                </c:pt>
                <c:pt idx="48">
                  <c:v>-81.428571428571431</c:v>
                </c:pt>
                <c:pt idx="49">
                  <c:v>-82.285714285714292</c:v>
                </c:pt>
                <c:pt idx="50">
                  <c:v>-82.428571428571431</c:v>
                </c:pt>
                <c:pt idx="51">
                  <c:v>-82.857142857142861</c:v>
                </c:pt>
                <c:pt idx="52">
                  <c:v>-83.571428571428569</c:v>
                </c:pt>
                <c:pt idx="53">
                  <c:v>-85.285714285714292</c:v>
                </c:pt>
                <c:pt idx="54">
                  <c:v>-86.142857142857139</c:v>
                </c:pt>
                <c:pt idx="55">
                  <c:v>-83.142857142857139</c:v>
                </c:pt>
                <c:pt idx="56">
                  <c:v>-81.714285714285708</c:v>
                </c:pt>
                <c:pt idx="57">
                  <c:v>-81.142857142857139</c:v>
                </c:pt>
                <c:pt idx="58">
                  <c:v>-79.714285714285708</c:v>
                </c:pt>
                <c:pt idx="59">
                  <c:v>-78.571428571428569</c:v>
                </c:pt>
                <c:pt idx="60">
                  <c:v>-76.571428571428569</c:v>
                </c:pt>
                <c:pt idx="61">
                  <c:v>-72.714285714285708</c:v>
                </c:pt>
                <c:pt idx="62">
                  <c:v>-71.571428571428569</c:v>
                </c:pt>
                <c:pt idx="63">
                  <c:v>-70.571428571428569</c:v>
                </c:pt>
                <c:pt idx="64">
                  <c:v>-70.142857142857139</c:v>
                </c:pt>
                <c:pt idx="65">
                  <c:v>-68.571428571428569</c:v>
                </c:pt>
                <c:pt idx="66">
                  <c:v>-67.285714285714292</c:v>
                </c:pt>
                <c:pt idx="67">
                  <c:v>-67</c:v>
                </c:pt>
                <c:pt idx="68">
                  <c:v>-70.571428571428569</c:v>
                </c:pt>
                <c:pt idx="69">
                  <c:v>-69.142857142857139</c:v>
                </c:pt>
                <c:pt idx="70">
                  <c:v>-67.285714285714292</c:v>
                </c:pt>
                <c:pt idx="71">
                  <c:v>-65.285714285714292</c:v>
                </c:pt>
                <c:pt idx="72">
                  <c:v>-64.142857142857139</c:v>
                </c:pt>
                <c:pt idx="73">
                  <c:v>-62.714285714285715</c:v>
                </c:pt>
                <c:pt idx="74">
                  <c:v>-61</c:v>
                </c:pt>
                <c:pt idx="75">
                  <c:v>-55</c:v>
                </c:pt>
                <c:pt idx="76">
                  <c:v>-53.285714285714285</c:v>
                </c:pt>
                <c:pt idx="77">
                  <c:v>-51.571428571428569</c:v>
                </c:pt>
                <c:pt idx="78">
                  <c:v>-50.142857142857146</c:v>
                </c:pt>
                <c:pt idx="79">
                  <c:v>-48.142857142857146</c:v>
                </c:pt>
                <c:pt idx="80">
                  <c:v>-46.428571428571431</c:v>
                </c:pt>
                <c:pt idx="81">
                  <c:v>-44</c:v>
                </c:pt>
                <c:pt idx="82">
                  <c:v>-42.142857142857146</c:v>
                </c:pt>
                <c:pt idx="83">
                  <c:v>-41</c:v>
                </c:pt>
                <c:pt idx="84">
                  <c:v>-40</c:v>
                </c:pt>
                <c:pt idx="85">
                  <c:v>-39.428571428571431</c:v>
                </c:pt>
                <c:pt idx="86">
                  <c:v>-39</c:v>
                </c:pt>
                <c:pt idx="87">
                  <c:v>-38.285714285714285</c:v>
                </c:pt>
                <c:pt idx="88">
                  <c:v>-37.857142857142854</c:v>
                </c:pt>
                <c:pt idx="89">
                  <c:v>-37</c:v>
                </c:pt>
                <c:pt idx="90">
                  <c:v>-36.285714285714285</c:v>
                </c:pt>
                <c:pt idx="91">
                  <c:v>-35.142857142857146</c:v>
                </c:pt>
                <c:pt idx="92">
                  <c:v>-33.285714285714285</c:v>
                </c:pt>
                <c:pt idx="93">
                  <c:v>-32.428571428571431</c:v>
                </c:pt>
                <c:pt idx="94">
                  <c:v>-30.857142857142858</c:v>
                </c:pt>
                <c:pt idx="95">
                  <c:v>-29.285714285714285</c:v>
                </c:pt>
                <c:pt idx="96">
                  <c:v>-27.142857142857142</c:v>
                </c:pt>
                <c:pt idx="97">
                  <c:v>-28</c:v>
                </c:pt>
                <c:pt idx="98">
                  <c:v>-33.285714285714285</c:v>
                </c:pt>
                <c:pt idx="99">
                  <c:v>-32.428571428571431</c:v>
                </c:pt>
                <c:pt idx="100">
                  <c:v>-31.571428571428573</c:v>
                </c:pt>
                <c:pt idx="101">
                  <c:v>-31.285714285714285</c:v>
                </c:pt>
                <c:pt idx="102">
                  <c:v>-31.142857142857142</c:v>
                </c:pt>
                <c:pt idx="103">
                  <c:v>-31.857142857142858</c:v>
                </c:pt>
                <c:pt idx="104">
                  <c:v>-29.571428571428573</c:v>
                </c:pt>
                <c:pt idx="105">
                  <c:v>-22.714285714285715</c:v>
                </c:pt>
                <c:pt idx="106">
                  <c:v>-22.142857142857142</c:v>
                </c:pt>
                <c:pt idx="107">
                  <c:v>-22</c:v>
                </c:pt>
                <c:pt idx="108">
                  <c:v>-21.714285714285715</c:v>
                </c:pt>
                <c:pt idx="109">
                  <c:v>-21.142857142857142</c:v>
                </c:pt>
                <c:pt idx="110">
                  <c:v>-20.428571428571427</c:v>
                </c:pt>
                <c:pt idx="111">
                  <c:v>-19.571428571428573</c:v>
                </c:pt>
                <c:pt idx="112">
                  <c:v>-19</c:v>
                </c:pt>
                <c:pt idx="113">
                  <c:v>-18.571428571428573</c:v>
                </c:pt>
                <c:pt idx="114">
                  <c:v>-17.857142857142858</c:v>
                </c:pt>
                <c:pt idx="115">
                  <c:v>-17.285714285714285</c:v>
                </c:pt>
                <c:pt idx="116">
                  <c:v>-16.857142857142858</c:v>
                </c:pt>
                <c:pt idx="117">
                  <c:v>-16.714285714285715</c:v>
                </c:pt>
                <c:pt idx="118">
                  <c:v>-16.571428571428573</c:v>
                </c:pt>
                <c:pt idx="119">
                  <c:v>-16.428571428571427</c:v>
                </c:pt>
                <c:pt idx="120">
                  <c:v>-16</c:v>
                </c:pt>
                <c:pt idx="121">
                  <c:v>-16</c:v>
                </c:pt>
                <c:pt idx="122">
                  <c:v>-16</c:v>
                </c:pt>
                <c:pt idx="123">
                  <c:v>-16</c:v>
                </c:pt>
                <c:pt idx="124">
                  <c:v>-16</c:v>
                </c:pt>
                <c:pt idx="125">
                  <c:v>-16.142857142857142</c:v>
                </c:pt>
                <c:pt idx="126">
                  <c:v>-16.714285714285715</c:v>
                </c:pt>
                <c:pt idx="127">
                  <c:v>-17.571428571428573</c:v>
                </c:pt>
                <c:pt idx="128">
                  <c:v>-17.714285714285715</c:v>
                </c:pt>
                <c:pt idx="129">
                  <c:v>-17.714285714285715</c:v>
                </c:pt>
                <c:pt idx="130">
                  <c:v>-17.285714285714285</c:v>
                </c:pt>
                <c:pt idx="131">
                  <c:v>-17.142857142857142</c:v>
                </c:pt>
                <c:pt idx="132">
                  <c:v>-17.142857142857142</c:v>
                </c:pt>
                <c:pt idx="133">
                  <c:v>-17.428571428571427</c:v>
                </c:pt>
                <c:pt idx="134">
                  <c:v>-17.714285714285715</c:v>
                </c:pt>
                <c:pt idx="135">
                  <c:v>-18</c:v>
                </c:pt>
                <c:pt idx="136">
                  <c:v>-18.714285714285715</c:v>
                </c:pt>
                <c:pt idx="137">
                  <c:v>-20</c:v>
                </c:pt>
                <c:pt idx="138">
                  <c:v>-21</c:v>
                </c:pt>
                <c:pt idx="139">
                  <c:v>-22.428571428571427</c:v>
                </c:pt>
                <c:pt idx="140">
                  <c:v>-23.142857142857142</c:v>
                </c:pt>
                <c:pt idx="141">
                  <c:v>-23.714285714285715</c:v>
                </c:pt>
                <c:pt idx="142">
                  <c:v>-24.142857142857142</c:v>
                </c:pt>
                <c:pt idx="143">
                  <c:v>-24.142857142857142</c:v>
                </c:pt>
                <c:pt idx="144">
                  <c:v>-24</c:v>
                </c:pt>
                <c:pt idx="145">
                  <c:v>-23.857142857142858</c:v>
                </c:pt>
                <c:pt idx="146">
                  <c:v>-23.142857142857142</c:v>
                </c:pt>
                <c:pt idx="147">
                  <c:v>-23.428571428571427</c:v>
                </c:pt>
                <c:pt idx="148">
                  <c:v>-24.857142857142858</c:v>
                </c:pt>
                <c:pt idx="149">
                  <c:v>-24.714285714285715</c:v>
                </c:pt>
                <c:pt idx="150">
                  <c:v>-24.714285714285715</c:v>
                </c:pt>
                <c:pt idx="151">
                  <c:v>-24.857142857142858</c:v>
                </c:pt>
                <c:pt idx="152">
                  <c:v>-25.142857142857142</c:v>
                </c:pt>
                <c:pt idx="153">
                  <c:v>-25.571428571428573</c:v>
                </c:pt>
                <c:pt idx="154">
                  <c:v>-25.571428571428573</c:v>
                </c:pt>
                <c:pt idx="155">
                  <c:v>-25.571428571428573</c:v>
                </c:pt>
                <c:pt idx="156">
                  <c:v>-26</c:v>
                </c:pt>
                <c:pt idx="157">
                  <c:v>-26.142857142857142</c:v>
                </c:pt>
                <c:pt idx="158">
                  <c:v>-26</c:v>
                </c:pt>
                <c:pt idx="159">
                  <c:v>-27.285714285714285</c:v>
                </c:pt>
                <c:pt idx="160">
                  <c:v>-28.142857142857142</c:v>
                </c:pt>
                <c:pt idx="161">
                  <c:v>-27.571428571428573</c:v>
                </c:pt>
                <c:pt idx="162">
                  <c:v>-26.285714285714285</c:v>
                </c:pt>
                <c:pt idx="163">
                  <c:v>-24.714285714285715</c:v>
                </c:pt>
                <c:pt idx="164">
                  <c:v>-23.571428571428573</c:v>
                </c:pt>
                <c:pt idx="165">
                  <c:v>-22.285714285714285</c:v>
                </c:pt>
                <c:pt idx="166">
                  <c:v>-19.285714285714285</c:v>
                </c:pt>
                <c:pt idx="167">
                  <c:v>-17.142857142857142</c:v>
                </c:pt>
                <c:pt idx="168">
                  <c:v>-16.428571428571427</c:v>
                </c:pt>
                <c:pt idx="169">
                  <c:v>-15</c:v>
                </c:pt>
                <c:pt idx="170">
                  <c:v>-14.857142857142858</c:v>
                </c:pt>
                <c:pt idx="171">
                  <c:v>-14.142857142857142</c:v>
                </c:pt>
                <c:pt idx="172">
                  <c:v>-13.714285714285714</c:v>
                </c:pt>
                <c:pt idx="173">
                  <c:v>-13.428571428571429</c:v>
                </c:pt>
                <c:pt idx="174">
                  <c:v>-13</c:v>
                </c:pt>
                <c:pt idx="175">
                  <c:v>-12.714285714285714</c:v>
                </c:pt>
                <c:pt idx="176">
                  <c:v>-12.285714285714286</c:v>
                </c:pt>
                <c:pt idx="177">
                  <c:v>-12</c:v>
                </c:pt>
                <c:pt idx="178">
                  <c:v>-12.142857142857142</c:v>
                </c:pt>
                <c:pt idx="179">
                  <c:v>-12.285714285714286</c:v>
                </c:pt>
                <c:pt idx="180">
                  <c:v>-12.285714285714286</c:v>
                </c:pt>
                <c:pt idx="181">
                  <c:v>-12.142857142857142</c:v>
                </c:pt>
                <c:pt idx="182">
                  <c:v>-12.142857142857142</c:v>
                </c:pt>
                <c:pt idx="183">
                  <c:v>-12</c:v>
                </c:pt>
                <c:pt idx="184">
                  <c:v>-11.857142857142858</c:v>
                </c:pt>
                <c:pt idx="185">
                  <c:v>-11.714285714285714</c:v>
                </c:pt>
                <c:pt idx="186">
                  <c:v>-11.428571428571429</c:v>
                </c:pt>
                <c:pt idx="187">
                  <c:v>-11.285714285714286</c:v>
                </c:pt>
                <c:pt idx="188">
                  <c:v>-11</c:v>
                </c:pt>
                <c:pt idx="189">
                  <c:v>-10.857142857142858</c:v>
                </c:pt>
                <c:pt idx="190">
                  <c:v>-10.857142857142858</c:v>
                </c:pt>
                <c:pt idx="191">
                  <c:v>-11</c:v>
                </c:pt>
                <c:pt idx="192">
                  <c:v>-10.857142857142858</c:v>
                </c:pt>
                <c:pt idx="193">
                  <c:v>-11.714285714285714</c:v>
                </c:pt>
                <c:pt idx="194">
                  <c:v>-12.857142857142858</c:v>
                </c:pt>
                <c:pt idx="195">
                  <c:v>-14.142857142857142</c:v>
                </c:pt>
                <c:pt idx="196">
                  <c:v>-14.857142857142858</c:v>
                </c:pt>
                <c:pt idx="197">
                  <c:v>-16.285714285714285</c:v>
                </c:pt>
                <c:pt idx="198">
                  <c:v>-17.428571428571427</c:v>
                </c:pt>
                <c:pt idx="199">
                  <c:v>-18.857142857142858</c:v>
                </c:pt>
                <c:pt idx="200">
                  <c:v>-19.428571428571427</c:v>
                </c:pt>
                <c:pt idx="201">
                  <c:v>-19.714285714285715</c:v>
                </c:pt>
                <c:pt idx="202">
                  <c:v>-19.571428571428573</c:v>
                </c:pt>
                <c:pt idx="203">
                  <c:v>-19.142857142857142</c:v>
                </c:pt>
                <c:pt idx="204">
                  <c:v>-18.428571428571427</c:v>
                </c:pt>
                <c:pt idx="205">
                  <c:v>-17.857142857142858</c:v>
                </c:pt>
                <c:pt idx="206">
                  <c:v>-16.857142857142858</c:v>
                </c:pt>
                <c:pt idx="207">
                  <c:v>-15.714285714285714</c:v>
                </c:pt>
                <c:pt idx="208">
                  <c:v>-14.428571428571429</c:v>
                </c:pt>
                <c:pt idx="209">
                  <c:v>-13.714285714285714</c:v>
                </c:pt>
                <c:pt idx="210">
                  <c:v>-17.285714285714285</c:v>
                </c:pt>
                <c:pt idx="211">
                  <c:v>-25.285714285714285</c:v>
                </c:pt>
                <c:pt idx="212">
                  <c:v>-35.714285714285715</c:v>
                </c:pt>
                <c:pt idx="213">
                  <c:v>-42.714285714285715</c:v>
                </c:pt>
                <c:pt idx="214">
                  <c:v>-49.428571428571431</c:v>
                </c:pt>
                <c:pt idx="215">
                  <c:v>-56.285714285714285</c:v>
                </c:pt>
                <c:pt idx="216">
                  <c:v>-62</c:v>
                </c:pt>
                <c:pt idx="217">
                  <c:v>-64.714285714285708</c:v>
                </c:pt>
                <c:pt idx="218">
                  <c:v>-64</c:v>
                </c:pt>
                <c:pt idx="219">
                  <c:v>-61.857142857142854</c:v>
                </c:pt>
                <c:pt idx="220">
                  <c:v>-66.142857142857139</c:v>
                </c:pt>
                <c:pt idx="221">
                  <c:v>-66.571428571428569</c:v>
                </c:pt>
                <c:pt idx="222">
                  <c:v>-66.571428571428569</c:v>
                </c:pt>
                <c:pt idx="223">
                  <c:v>-67.142857142857139</c:v>
                </c:pt>
                <c:pt idx="224">
                  <c:v>-67.142857142857139</c:v>
                </c:pt>
                <c:pt idx="225">
                  <c:v>-66.714285714285708</c:v>
                </c:pt>
                <c:pt idx="226">
                  <c:v>-64.714285714285708</c:v>
                </c:pt>
                <c:pt idx="227">
                  <c:v>-60</c:v>
                </c:pt>
                <c:pt idx="228">
                  <c:v>-59.571428571428569</c:v>
                </c:pt>
                <c:pt idx="229">
                  <c:v>-59.571428571428569</c:v>
                </c:pt>
                <c:pt idx="230">
                  <c:v>-59.857142857142854</c:v>
                </c:pt>
                <c:pt idx="231">
                  <c:v>-60.142857142857146</c:v>
                </c:pt>
                <c:pt idx="232">
                  <c:v>-59.714285714285715</c:v>
                </c:pt>
                <c:pt idx="233">
                  <c:v>-59.142857142857146</c:v>
                </c:pt>
                <c:pt idx="234">
                  <c:v>-58.714285714285715</c:v>
                </c:pt>
                <c:pt idx="235">
                  <c:v>-58.142857142857146</c:v>
                </c:pt>
                <c:pt idx="236">
                  <c:v>-57.571428571428569</c:v>
                </c:pt>
                <c:pt idx="237">
                  <c:v>-56.857142857142854</c:v>
                </c:pt>
                <c:pt idx="238">
                  <c:v>-55.714285714285715</c:v>
                </c:pt>
                <c:pt idx="239">
                  <c:v>-55</c:v>
                </c:pt>
                <c:pt idx="240">
                  <c:v>-54</c:v>
                </c:pt>
                <c:pt idx="241">
                  <c:v>-52.857142857142854</c:v>
                </c:pt>
                <c:pt idx="242">
                  <c:v>-51.714285714285715</c:v>
                </c:pt>
                <c:pt idx="243">
                  <c:v>-50.571428571428569</c:v>
                </c:pt>
                <c:pt idx="244">
                  <c:v>-49.285714285714285</c:v>
                </c:pt>
                <c:pt idx="245">
                  <c:v>-47.857142857142854</c:v>
                </c:pt>
                <c:pt idx="246">
                  <c:v>-46.285714285714285</c:v>
                </c:pt>
                <c:pt idx="247">
                  <c:v>-45.857142857142854</c:v>
                </c:pt>
                <c:pt idx="248">
                  <c:v>-45.571428571428569</c:v>
                </c:pt>
                <c:pt idx="249">
                  <c:v>-45.428571428571431</c:v>
                </c:pt>
                <c:pt idx="250">
                  <c:v>-45</c:v>
                </c:pt>
                <c:pt idx="251">
                  <c:v>-44.857142857142854</c:v>
                </c:pt>
                <c:pt idx="252">
                  <c:v>-44.714285714285715</c:v>
                </c:pt>
                <c:pt idx="253">
                  <c:v>-44.142857142857146</c:v>
                </c:pt>
                <c:pt idx="254">
                  <c:v>-43.571428571428569</c:v>
                </c:pt>
                <c:pt idx="255">
                  <c:v>-43.142857142857146</c:v>
                </c:pt>
                <c:pt idx="256">
                  <c:v>-42.571428571428569</c:v>
                </c:pt>
                <c:pt idx="257">
                  <c:v>-43.142857142857146</c:v>
                </c:pt>
                <c:pt idx="258">
                  <c:v>-43</c:v>
                </c:pt>
                <c:pt idx="259">
                  <c:v>-42.857142857142854</c:v>
                </c:pt>
                <c:pt idx="260">
                  <c:v>-42.714285714285715</c:v>
                </c:pt>
                <c:pt idx="261">
                  <c:v>-42</c:v>
                </c:pt>
                <c:pt idx="262">
                  <c:v>-41.285714285714285</c:v>
                </c:pt>
                <c:pt idx="263">
                  <c:v>-40.428571428571431</c:v>
                </c:pt>
                <c:pt idx="264">
                  <c:v>-38.714285714285715</c:v>
                </c:pt>
                <c:pt idx="265">
                  <c:v>-37.571428571428569</c:v>
                </c:pt>
                <c:pt idx="266">
                  <c:v>-36.428571428571431</c:v>
                </c:pt>
                <c:pt idx="267">
                  <c:v>-35.428571428571431</c:v>
                </c:pt>
                <c:pt idx="268">
                  <c:v>-36</c:v>
                </c:pt>
                <c:pt idx="269">
                  <c:v>-35.857142857142854</c:v>
                </c:pt>
                <c:pt idx="270">
                  <c:v>-35.571428571428569</c:v>
                </c:pt>
                <c:pt idx="271">
                  <c:v>-35.285714285714285</c:v>
                </c:pt>
                <c:pt idx="272">
                  <c:v>-34.857142857142854</c:v>
                </c:pt>
                <c:pt idx="273">
                  <c:v>-35.285714285714285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47-475B-B9BA-D9C62DC3DBCA}"/>
            </c:ext>
          </c:extLst>
        </c:ser>
        <c:ser>
          <c:idx val="4"/>
          <c:order val="4"/>
          <c:tx>
            <c:strRef>
              <c:f>'[גרפים להודעת הריבית - קורונה - חדש.xlsx]איור 7 נתונים'!$F$1</c:f>
              <c:strCache>
                <c:ptCount val="1"/>
                <c:pt idx="0">
                  <c:v>פארקים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7 נתונים'!$A$2:$A$275</c:f>
              <c:numCache>
                <c:formatCode>dd\-mm\-yyyy</c:formatCode>
                <c:ptCount val="274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</c:numCache>
            </c:numRef>
          </c:cat>
          <c:val>
            <c:numRef>
              <c:f>'[גרפים להודעת הריבית - קורונה - חדש.xlsx]איור 7 נתונים'!$F$2:$F$275</c:f>
              <c:numCache>
                <c:formatCode>General</c:formatCode>
                <c:ptCount val="274"/>
                <c:pt idx="0">
                  <c:v>19.428571428571427</c:v>
                </c:pt>
                <c:pt idx="1">
                  <c:v>8.4285714285714288</c:v>
                </c:pt>
                <c:pt idx="2">
                  <c:v>8</c:v>
                </c:pt>
                <c:pt idx="3">
                  <c:v>7</c:v>
                </c:pt>
                <c:pt idx="4">
                  <c:v>5.1428571428571432</c:v>
                </c:pt>
                <c:pt idx="5">
                  <c:v>9.8571428571428577</c:v>
                </c:pt>
                <c:pt idx="6">
                  <c:v>12</c:v>
                </c:pt>
                <c:pt idx="7">
                  <c:v>17.285714285714285</c:v>
                </c:pt>
                <c:pt idx="8">
                  <c:v>20.714285714285715</c:v>
                </c:pt>
                <c:pt idx="9">
                  <c:v>21.285714285714285</c:v>
                </c:pt>
                <c:pt idx="10">
                  <c:v>36</c:v>
                </c:pt>
                <c:pt idx="11">
                  <c:v>38.142857142857146</c:v>
                </c:pt>
                <c:pt idx="12">
                  <c:v>38.714285714285715</c:v>
                </c:pt>
                <c:pt idx="13">
                  <c:v>38.571428571428569</c:v>
                </c:pt>
                <c:pt idx="14">
                  <c:v>26</c:v>
                </c:pt>
                <c:pt idx="15">
                  <c:v>29.142857142857142</c:v>
                </c:pt>
                <c:pt idx="16">
                  <c:v>31.857142857142858</c:v>
                </c:pt>
                <c:pt idx="17">
                  <c:v>20.571428571428573</c:v>
                </c:pt>
                <c:pt idx="18">
                  <c:v>25.857142857142858</c:v>
                </c:pt>
                <c:pt idx="19">
                  <c:v>28.285714285714285</c:v>
                </c:pt>
                <c:pt idx="20">
                  <c:v>22.571428571428573</c:v>
                </c:pt>
                <c:pt idx="21">
                  <c:v>18.428571428571427</c:v>
                </c:pt>
                <c:pt idx="22">
                  <c:v>9.2857142857142865</c:v>
                </c:pt>
                <c:pt idx="23">
                  <c:v>6.7142857142857144</c:v>
                </c:pt>
                <c:pt idx="24">
                  <c:v>6.7142857142857144</c:v>
                </c:pt>
                <c:pt idx="25">
                  <c:v>-6.1428571428571432</c:v>
                </c:pt>
                <c:pt idx="26">
                  <c:v>-19.571428571428573</c:v>
                </c:pt>
                <c:pt idx="27">
                  <c:v>-24.857142857142858</c:v>
                </c:pt>
                <c:pt idx="28">
                  <c:v>-28.285714285714285</c:v>
                </c:pt>
                <c:pt idx="29">
                  <c:v>-32.142857142857146</c:v>
                </c:pt>
                <c:pt idx="30">
                  <c:v>-38.714285714285715</c:v>
                </c:pt>
                <c:pt idx="31">
                  <c:v>-47</c:v>
                </c:pt>
                <c:pt idx="32">
                  <c:v>-47.142857142857146</c:v>
                </c:pt>
                <c:pt idx="33">
                  <c:v>-46.428571428571431</c:v>
                </c:pt>
                <c:pt idx="34">
                  <c:v>-48.142857142857146</c:v>
                </c:pt>
                <c:pt idx="35">
                  <c:v>-49</c:v>
                </c:pt>
                <c:pt idx="36">
                  <c:v>-52.142857142857146</c:v>
                </c:pt>
                <c:pt idx="37">
                  <c:v>-55.571428571428569</c:v>
                </c:pt>
                <c:pt idx="38">
                  <c:v>-59.857142857142854</c:v>
                </c:pt>
                <c:pt idx="39">
                  <c:v>-62.285714285714285</c:v>
                </c:pt>
                <c:pt idx="40">
                  <c:v>-64.714285714285708</c:v>
                </c:pt>
                <c:pt idx="41">
                  <c:v>-63.428571428571431</c:v>
                </c:pt>
                <c:pt idx="42">
                  <c:v>-61.857142857142854</c:v>
                </c:pt>
                <c:pt idx="43">
                  <c:v>-60.714285714285715</c:v>
                </c:pt>
                <c:pt idx="44">
                  <c:v>-60.142857142857146</c:v>
                </c:pt>
                <c:pt idx="45">
                  <c:v>-59.142857142857146</c:v>
                </c:pt>
                <c:pt idx="46">
                  <c:v>-58.142857142857146</c:v>
                </c:pt>
                <c:pt idx="47">
                  <c:v>-59.714285714285715</c:v>
                </c:pt>
                <c:pt idx="48">
                  <c:v>-62.571428571428569</c:v>
                </c:pt>
                <c:pt idx="49">
                  <c:v>-64.428571428571431</c:v>
                </c:pt>
                <c:pt idx="50">
                  <c:v>-64.714285714285708</c:v>
                </c:pt>
                <c:pt idx="51">
                  <c:v>-64.142857142857139</c:v>
                </c:pt>
                <c:pt idx="52">
                  <c:v>-63.714285714285715</c:v>
                </c:pt>
                <c:pt idx="53">
                  <c:v>-65</c:v>
                </c:pt>
                <c:pt idx="54">
                  <c:v>-64.571428571428569</c:v>
                </c:pt>
                <c:pt idx="55">
                  <c:v>-61.142857142857146</c:v>
                </c:pt>
                <c:pt idx="56">
                  <c:v>-58.428571428571431</c:v>
                </c:pt>
                <c:pt idx="57">
                  <c:v>-56.571428571428569</c:v>
                </c:pt>
                <c:pt idx="58">
                  <c:v>-54.714285714285715</c:v>
                </c:pt>
                <c:pt idx="59">
                  <c:v>-53.571428571428569</c:v>
                </c:pt>
                <c:pt idx="60">
                  <c:v>-50.571428571428569</c:v>
                </c:pt>
                <c:pt idx="61">
                  <c:v>-45.714285714285715</c:v>
                </c:pt>
                <c:pt idx="62">
                  <c:v>-43.285714285714285</c:v>
                </c:pt>
                <c:pt idx="63">
                  <c:v>-42</c:v>
                </c:pt>
                <c:pt idx="64">
                  <c:v>-42</c:v>
                </c:pt>
                <c:pt idx="65">
                  <c:v>-40.428571428571431</c:v>
                </c:pt>
                <c:pt idx="66">
                  <c:v>-39.285714285714285</c:v>
                </c:pt>
                <c:pt idx="67">
                  <c:v>-39.857142857142854</c:v>
                </c:pt>
                <c:pt idx="68">
                  <c:v>-43.142857142857146</c:v>
                </c:pt>
                <c:pt idx="69">
                  <c:v>-41.571428571428569</c:v>
                </c:pt>
                <c:pt idx="70">
                  <c:v>-36.714285714285715</c:v>
                </c:pt>
                <c:pt idx="71">
                  <c:v>-31.428571428571427</c:v>
                </c:pt>
                <c:pt idx="72">
                  <c:v>-29.142857142857142</c:v>
                </c:pt>
                <c:pt idx="73">
                  <c:v>-25.428571428571427</c:v>
                </c:pt>
                <c:pt idx="74">
                  <c:v>-23.857142857142858</c:v>
                </c:pt>
                <c:pt idx="75">
                  <c:v>-16.857142857142858</c:v>
                </c:pt>
                <c:pt idx="76">
                  <c:v>-12.571428571428571</c:v>
                </c:pt>
                <c:pt idx="77">
                  <c:v>-5.7142857142857144</c:v>
                </c:pt>
                <c:pt idx="78">
                  <c:v>-2.7142857142857144</c:v>
                </c:pt>
                <c:pt idx="79">
                  <c:v>0</c:v>
                </c:pt>
                <c:pt idx="80">
                  <c:v>1.7142857142857142</c:v>
                </c:pt>
                <c:pt idx="81">
                  <c:v>9</c:v>
                </c:pt>
                <c:pt idx="82">
                  <c:v>12.571428571428571</c:v>
                </c:pt>
                <c:pt idx="83">
                  <c:v>14</c:v>
                </c:pt>
                <c:pt idx="84">
                  <c:v>15.285714285714286</c:v>
                </c:pt>
                <c:pt idx="85">
                  <c:v>15.857142857142858</c:v>
                </c:pt>
                <c:pt idx="86">
                  <c:v>14.571428571428571</c:v>
                </c:pt>
                <c:pt idx="87">
                  <c:v>13.714285714285714</c:v>
                </c:pt>
                <c:pt idx="88">
                  <c:v>10.571428571428571</c:v>
                </c:pt>
                <c:pt idx="89">
                  <c:v>4.2857142857142856</c:v>
                </c:pt>
                <c:pt idx="90">
                  <c:v>-0.5714285714285714</c:v>
                </c:pt>
                <c:pt idx="91">
                  <c:v>-1.7142857142857142</c:v>
                </c:pt>
                <c:pt idx="92">
                  <c:v>-0.42857142857142855</c:v>
                </c:pt>
                <c:pt idx="93">
                  <c:v>-6.5714285714285712</c:v>
                </c:pt>
                <c:pt idx="94">
                  <c:v>-9.4285714285714288</c:v>
                </c:pt>
                <c:pt idx="95">
                  <c:v>-11.285714285714286</c:v>
                </c:pt>
                <c:pt idx="96">
                  <c:v>-10.571428571428571</c:v>
                </c:pt>
                <c:pt idx="97">
                  <c:v>-9.8571428571428577</c:v>
                </c:pt>
                <c:pt idx="98">
                  <c:v>-8.4285714285714288</c:v>
                </c:pt>
                <c:pt idx="99">
                  <c:v>-7.2857142857142856</c:v>
                </c:pt>
                <c:pt idx="100">
                  <c:v>-6</c:v>
                </c:pt>
                <c:pt idx="101">
                  <c:v>-7.1428571428571432</c:v>
                </c:pt>
                <c:pt idx="102">
                  <c:v>-8.8571428571428577</c:v>
                </c:pt>
                <c:pt idx="103">
                  <c:v>-9.2857142857142865</c:v>
                </c:pt>
                <c:pt idx="104">
                  <c:v>-10</c:v>
                </c:pt>
                <c:pt idx="105">
                  <c:v>-8.5714285714285712</c:v>
                </c:pt>
                <c:pt idx="106">
                  <c:v>-4.8571428571428568</c:v>
                </c:pt>
                <c:pt idx="107">
                  <c:v>-2.2857142857142856</c:v>
                </c:pt>
                <c:pt idx="108">
                  <c:v>-0.14285714285714285</c:v>
                </c:pt>
                <c:pt idx="109">
                  <c:v>2.2857142857142856</c:v>
                </c:pt>
                <c:pt idx="110">
                  <c:v>5</c:v>
                </c:pt>
                <c:pt idx="111">
                  <c:v>8.5714285714285712</c:v>
                </c:pt>
                <c:pt idx="112">
                  <c:v>10.714285714285714</c:v>
                </c:pt>
                <c:pt idx="113">
                  <c:v>10.714285714285714</c:v>
                </c:pt>
                <c:pt idx="114">
                  <c:v>12</c:v>
                </c:pt>
                <c:pt idx="115">
                  <c:v>13.428571428571429</c:v>
                </c:pt>
                <c:pt idx="116">
                  <c:v>14.714285714285714</c:v>
                </c:pt>
                <c:pt idx="117">
                  <c:v>15.857142857142858</c:v>
                </c:pt>
                <c:pt idx="118">
                  <c:v>16</c:v>
                </c:pt>
                <c:pt idx="119">
                  <c:v>13.714285714285714</c:v>
                </c:pt>
                <c:pt idx="120">
                  <c:v>11.428571428571429</c:v>
                </c:pt>
                <c:pt idx="121">
                  <c:v>11.714285714285714</c:v>
                </c:pt>
                <c:pt idx="122">
                  <c:v>11.857142857142858</c:v>
                </c:pt>
                <c:pt idx="123">
                  <c:v>12.285714285714286</c:v>
                </c:pt>
                <c:pt idx="124">
                  <c:v>12.285714285714286</c:v>
                </c:pt>
                <c:pt idx="125">
                  <c:v>12.285714285714286</c:v>
                </c:pt>
                <c:pt idx="126">
                  <c:v>12</c:v>
                </c:pt>
                <c:pt idx="127">
                  <c:v>11.714285714285714</c:v>
                </c:pt>
                <c:pt idx="128">
                  <c:v>11.571428571428571</c:v>
                </c:pt>
                <c:pt idx="129">
                  <c:v>11.428571428571429</c:v>
                </c:pt>
                <c:pt idx="130">
                  <c:v>11.571428571428571</c:v>
                </c:pt>
                <c:pt idx="131">
                  <c:v>12.428571428571429</c:v>
                </c:pt>
                <c:pt idx="132">
                  <c:v>13</c:v>
                </c:pt>
                <c:pt idx="133">
                  <c:v>13.142857142857142</c:v>
                </c:pt>
                <c:pt idx="134">
                  <c:v>12.428571428571429</c:v>
                </c:pt>
                <c:pt idx="135">
                  <c:v>13.142857142857142</c:v>
                </c:pt>
                <c:pt idx="136">
                  <c:v>13.857142857142858</c:v>
                </c:pt>
                <c:pt idx="137">
                  <c:v>14</c:v>
                </c:pt>
                <c:pt idx="138">
                  <c:v>14</c:v>
                </c:pt>
                <c:pt idx="139">
                  <c:v>12.428571428571429</c:v>
                </c:pt>
                <c:pt idx="140">
                  <c:v>12.142857142857142</c:v>
                </c:pt>
                <c:pt idx="141">
                  <c:v>12.285714285714286</c:v>
                </c:pt>
                <c:pt idx="142">
                  <c:v>12.142857142857142</c:v>
                </c:pt>
                <c:pt idx="143">
                  <c:v>12.285714285714286</c:v>
                </c:pt>
                <c:pt idx="144">
                  <c:v>12.857142857142858</c:v>
                </c:pt>
                <c:pt idx="145">
                  <c:v>12.714285714285714</c:v>
                </c:pt>
                <c:pt idx="146">
                  <c:v>14.714285714285714</c:v>
                </c:pt>
                <c:pt idx="147">
                  <c:v>14.142857142857142</c:v>
                </c:pt>
                <c:pt idx="148">
                  <c:v>14.142857142857142</c:v>
                </c:pt>
                <c:pt idx="149">
                  <c:v>14.857142857142858</c:v>
                </c:pt>
                <c:pt idx="150">
                  <c:v>15.857142857142858</c:v>
                </c:pt>
                <c:pt idx="151">
                  <c:v>17</c:v>
                </c:pt>
                <c:pt idx="152">
                  <c:v>17.714285714285715</c:v>
                </c:pt>
                <c:pt idx="153">
                  <c:v>17.428571428571427</c:v>
                </c:pt>
                <c:pt idx="154">
                  <c:v>16.428571428571427</c:v>
                </c:pt>
                <c:pt idx="155">
                  <c:v>15.714285714285714</c:v>
                </c:pt>
                <c:pt idx="156">
                  <c:v>14.714285714285714</c:v>
                </c:pt>
                <c:pt idx="157">
                  <c:v>13.142857142857142</c:v>
                </c:pt>
                <c:pt idx="158">
                  <c:v>11.142857142857142</c:v>
                </c:pt>
                <c:pt idx="159">
                  <c:v>8.5714285714285712</c:v>
                </c:pt>
                <c:pt idx="160">
                  <c:v>6.1428571428571432</c:v>
                </c:pt>
                <c:pt idx="161">
                  <c:v>9.2857142857142865</c:v>
                </c:pt>
                <c:pt idx="162">
                  <c:v>13</c:v>
                </c:pt>
                <c:pt idx="163">
                  <c:v>18.428571428571427</c:v>
                </c:pt>
                <c:pt idx="164">
                  <c:v>23.571428571428573</c:v>
                </c:pt>
                <c:pt idx="165">
                  <c:v>28.428571428571427</c:v>
                </c:pt>
                <c:pt idx="166">
                  <c:v>35.142857142857146</c:v>
                </c:pt>
                <c:pt idx="167">
                  <c:v>41.285714285714285</c:v>
                </c:pt>
                <c:pt idx="168">
                  <c:v>44.142857142857146</c:v>
                </c:pt>
                <c:pt idx="169">
                  <c:v>44</c:v>
                </c:pt>
                <c:pt idx="170">
                  <c:v>43.714285714285715</c:v>
                </c:pt>
                <c:pt idx="171">
                  <c:v>44.857142857142854</c:v>
                </c:pt>
                <c:pt idx="172">
                  <c:v>46.857142857142854</c:v>
                </c:pt>
                <c:pt idx="173">
                  <c:v>49.142857142857146</c:v>
                </c:pt>
                <c:pt idx="174">
                  <c:v>51.428571428571431</c:v>
                </c:pt>
                <c:pt idx="175">
                  <c:v>52.142857142857146</c:v>
                </c:pt>
                <c:pt idx="176">
                  <c:v>52.428571428571431</c:v>
                </c:pt>
                <c:pt idx="177">
                  <c:v>53.428571428571431</c:v>
                </c:pt>
                <c:pt idx="178">
                  <c:v>54</c:v>
                </c:pt>
                <c:pt idx="179">
                  <c:v>54.571428571428569</c:v>
                </c:pt>
                <c:pt idx="180">
                  <c:v>54.857142857142854</c:v>
                </c:pt>
                <c:pt idx="181">
                  <c:v>55.428571428571431</c:v>
                </c:pt>
                <c:pt idx="182">
                  <c:v>55.857142857142854</c:v>
                </c:pt>
                <c:pt idx="183">
                  <c:v>56.142857142857146</c:v>
                </c:pt>
                <c:pt idx="184">
                  <c:v>56.142857142857146</c:v>
                </c:pt>
                <c:pt idx="185">
                  <c:v>56.142857142857146</c:v>
                </c:pt>
                <c:pt idx="186">
                  <c:v>56.142857142857146</c:v>
                </c:pt>
                <c:pt idx="187">
                  <c:v>56</c:v>
                </c:pt>
                <c:pt idx="188">
                  <c:v>56.142857142857146</c:v>
                </c:pt>
                <c:pt idx="189">
                  <c:v>56</c:v>
                </c:pt>
                <c:pt idx="190">
                  <c:v>54.428571428571431</c:v>
                </c:pt>
                <c:pt idx="191">
                  <c:v>50.714285714285715</c:v>
                </c:pt>
                <c:pt idx="192">
                  <c:v>45</c:v>
                </c:pt>
                <c:pt idx="193">
                  <c:v>37.857142857142854</c:v>
                </c:pt>
                <c:pt idx="194">
                  <c:v>30.857142857142858</c:v>
                </c:pt>
                <c:pt idx="195">
                  <c:v>23.714285714285715</c:v>
                </c:pt>
                <c:pt idx="196">
                  <c:v>15</c:v>
                </c:pt>
                <c:pt idx="197">
                  <c:v>9.8571428571428577</c:v>
                </c:pt>
                <c:pt idx="198">
                  <c:v>8.1428571428571423</c:v>
                </c:pt>
                <c:pt idx="199">
                  <c:v>7.2857142857142856</c:v>
                </c:pt>
                <c:pt idx="200">
                  <c:v>7.2857142857142856</c:v>
                </c:pt>
                <c:pt idx="201">
                  <c:v>7.1428571428571432</c:v>
                </c:pt>
                <c:pt idx="202">
                  <c:v>7.7142857142857144</c:v>
                </c:pt>
                <c:pt idx="203">
                  <c:v>10.428571428571429</c:v>
                </c:pt>
                <c:pt idx="204">
                  <c:v>13.571428571428571</c:v>
                </c:pt>
                <c:pt idx="205">
                  <c:v>14.571428571428571</c:v>
                </c:pt>
                <c:pt idx="206">
                  <c:v>15.857142857142858</c:v>
                </c:pt>
                <c:pt idx="207">
                  <c:v>17.142857142857142</c:v>
                </c:pt>
                <c:pt idx="208">
                  <c:v>18.428571428571427</c:v>
                </c:pt>
                <c:pt idx="209">
                  <c:v>18.714285714285715</c:v>
                </c:pt>
                <c:pt idx="210">
                  <c:v>9.5714285714285712</c:v>
                </c:pt>
                <c:pt idx="211">
                  <c:v>-2.1428571428571428</c:v>
                </c:pt>
                <c:pt idx="212">
                  <c:v>-9.7142857142857135</c:v>
                </c:pt>
                <c:pt idx="213">
                  <c:v>-15.285714285714286</c:v>
                </c:pt>
                <c:pt idx="214">
                  <c:v>-21</c:v>
                </c:pt>
                <c:pt idx="215">
                  <c:v>-27.285714285714285</c:v>
                </c:pt>
                <c:pt idx="216">
                  <c:v>-33.428571428571431</c:v>
                </c:pt>
                <c:pt idx="217">
                  <c:v>-36.857142857142854</c:v>
                </c:pt>
                <c:pt idx="218">
                  <c:v>-35</c:v>
                </c:pt>
                <c:pt idx="219">
                  <c:v>-34.428571428571431</c:v>
                </c:pt>
                <c:pt idx="220">
                  <c:v>-37.714285714285715</c:v>
                </c:pt>
                <c:pt idx="221">
                  <c:v>-38.714285714285715</c:v>
                </c:pt>
                <c:pt idx="222">
                  <c:v>-39.285714285714285</c:v>
                </c:pt>
                <c:pt idx="223">
                  <c:v>-40.142857142857146</c:v>
                </c:pt>
                <c:pt idx="224">
                  <c:v>-39.714285714285715</c:v>
                </c:pt>
                <c:pt idx="225">
                  <c:v>-38.571428571428569</c:v>
                </c:pt>
                <c:pt idx="226">
                  <c:v>-36.142857142857146</c:v>
                </c:pt>
                <c:pt idx="227">
                  <c:v>-31.714285714285715</c:v>
                </c:pt>
                <c:pt idx="228">
                  <c:v>-29.714285714285715</c:v>
                </c:pt>
                <c:pt idx="229">
                  <c:v>-27.857142857142858</c:v>
                </c:pt>
                <c:pt idx="230">
                  <c:v>-26.285714285714285</c:v>
                </c:pt>
                <c:pt idx="231">
                  <c:v>-25.428571428571427</c:v>
                </c:pt>
                <c:pt idx="232">
                  <c:v>-24.571428571428573</c:v>
                </c:pt>
                <c:pt idx="233">
                  <c:v>-24.285714285714285</c:v>
                </c:pt>
                <c:pt idx="234">
                  <c:v>-24.142857142857142</c:v>
                </c:pt>
                <c:pt idx="235">
                  <c:v>-23.714285714285715</c:v>
                </c:pt>
                <c:pt idx="236">
                  <c:v>-23</c:v>
                </c:pt>
                <c:pt idx="237">
                  <c:v>-22</c:v>
                </c:pt>
                <c:pt idx="238">
                  <c:v>-19.142857142857142</c:v>
                </c:pt>
                <c:pt idx="239">
                  <c:v>-16.428571428571427</c:v>
                </c:pt>
                <c:pt idx="240">
                  <c:v>-12.285714285714286</c:v>
                </c:pt>
                <c:pt idx="241">
                  <c:v>-8</c:v>
                </c:pt>
                <c:pt idx="242">
                  <c:v>-3.8571428571428572</c:v>
                </c:pt>
                <c:pt idx="243">
                  <c:v>0.2857142857142857</c:v>
                </c:pt>
                <c:pt idx="244">
                  <c:v>5.1428571428571432</c:v>
                </c:pt>
                <c:pt idx="245">
                  <c:v>16.428571428571427</c:v>
                </c:pt>
                <c:pt idx="246">
                  <c:v>24.714285714285715</c:v>
                </c:pt>
                <c:pt idx="247">
                  <c:v>24.571428571428573</c:v>
                </c:pt>
                <c:pt idx="248">
                  <c:v>24.714285714285715</c:v>
                </c:pt>
                <c:pt idx="249">
                  <c:v>25.285714285714285</c:v>
                </c:pt>
                <c:pt idx="250">
                  <c:v>25.571428571428573</c:v>
                </c:pt>
                <c:pt idx="251">
                  <c:v>25.714285714285715</c:v>
                </c:pt>
                <c:pt idx="252">
                  <c:v>25.142857142857142</c:v>
                </c:pt>
                <c:pt idx="253">
                  <c:v>26.714285714285715</c:v>
                </c:pt>
                <c:pt idx="254">
                  <c:v>25.857142857142858</c:v>
                </c:pt>
                <c:pt idx="255">
                  <c:v>24.428571428571427</c:v>
                </c:pt>
                <c:pt idx="256">
                  <c:v>21.857142857142858</c:v>
                </c:pt>
                <c:pt idx="257">
                  <c:v>14.571428571428571</c:v>
                </c:pt>
                <c:pt idx="258">
                  <c:v>8.8571428571428577</c:v>
                </c:pt>
                <c:pt idx="259">
                  <c:v>1.1428571428571428</c:v>
                </c:pt>
                <c:pt idx="260">
                  <c:v>-0.14285714285714285</c:v>
                </c:pt>
                <c:pt idx="261">
                  <c:v>0.14285714285714285</c:v>
                </c:pt>
                <c:pt idx="262">
                  <c:v>0.8571428571428571</c:v>
                </c:pt>
                <c:pt idx="263">
                  <c:v>2.2857142857142856</c:v>
                </c:pt>
                <c:pt idx="264">
                  <c:v>8.7142857142857135</c:v>
                </c:pt>
                <c:pt idx="265">
                  <c:v>13.714285714285714</c:v>
                </c:pt>
                <c:pt idx="266">
                  <c:v>20.571428571428573</c:v>
                </c:pt>
                <c:pt idx="267">
                  <c:v>22.714285714285715</c:v>
                </c:pt>
                <c:pt idx="268">
                  <c:v>18.714285714285715</c:v>
                </c:pt>
                <c:pt idx="269">
                  <c:v>17.714285714285715</c:v>
                </c:pt>
                <c:pt idx="270">
                  <c:v>17.857142857142858</c:v>
                </c:pt>
                <c:pt idx="271">
                  <c:v>18.142857142857142</c:v>
                </c:pt>
                <c:pt idx="272">
                  <c:v>17.285714285714285</c:v>
                </c:pt>
                <c:pt idx="273">
                  <c:v>7.5714285714285712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47-475B-B9BA-D9C62DC3DBCA}"/>
            </c:ext>
          </c:extLst>
        </c:ser>
        <c:ser>
          <c:idx val="5"/>
          <c:order val="5"/>
          <c:tx>
            <c:strRef>
              <c:f>'[גרפים להודעת הריבית - קורונה - חדש.xlsx]איור 7 נתונים'!$G$1</c:f>
              <c:strCache>
                <c:ptCount val="1"/>
                <c:pt idx="0">
                  <c:v>מגורים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'[גרפים להודעת הריבית - קורונה - חדש.xlsx]איור 7 נתונים'!$A$2:$A$275</c:f>
              <c:numCache>
                <c:formatCode>dd\-mm\-yyyy</c:formatCode>
                <c:ptCount val="274"/>
                <c:pt idx="0">
                  <c:v>43882.083333333336</c:v>
                </c:pt>
                <c:pt idx="1">
                  <c:v>43883.083333333336</c:v>
                </c:pt>
                <c:pt idx="2">
                  <c:v>43884.083333333336</c:v>
                </c:pt>
                <c:pt idx="3">
                  <c:v>43885.083333333336</c:v>
                </c:pt>
                <c:pt idx="4">
                  <c:v>43886.083333333336</c:v>
                </c:pt>
                <c:pt idx="5">
                  <c:v>43887.083333333336</c:v>
                </c:pt>
                <c:pt idx="6">
                  <c:v>43888.083333333336</c:v>
                </c:pt>
                <c:pt idx="7">
                  <c:v>43889.083333333336</c:v>
                </c:pt>
                <c:pt idx="8">
                  <c:v>43890.083333333336</c:v>
                </c:pt>
                <c:pt idx="9">
                  <c:v>43891.083333333336</c:v>
                </c:pt>
                <c:pt idx="10">
                  <c:v>43892.083333333336</c:v>
                </c:pt>
                <c:pt idx="11">
                  <c:v>43893.083333333336</c:v>
                </c:pt>
                <c:pt idx="12">
                  <c:v>43894.083333333336</c:v>
                </c:pt>
                <c:pt idx="13">
                  <c:v>43895.083333333336</c:v>
                </c:pt>
                <c:pt idx="14">
                  <c:v>43896.083333333336</c:v>
                </c:pt>
                <c:pt idx="15">
                  <c:v>43897.083333333336</c:v>
                </c:pt>
                <c:pt idx="16">
                  <c:v>43898.083333333336</c:v>
                </c:pt>
                <c:pt idx="17">
                  <c:v>43899.083333333336</c:v>
                </c:pt>
                <c:pt idx="18">
                  <c:v>43900.083333333336</c:v>
                </c:pt>
                <c:pt idx="19">
                  <c:v>43901.083333333336</c:v>
                </c:pt>
                <c:pt idx="20">
                  <c:v>43902.083333333336</c:v>
                </c:pt>
                <c:pt idx="21">
                  <c:v>43903.083333333336</c:v>
                </c:pt>
                <c:pt idx="22">
                  <c:v>43904.083333333336</c:v>
                </c:pt>
                <c:pt idx="23">
                  <c:v>43905.083333333336</c:v>
                </c:pt>
                <c:pt idx="24">
                  <c:v>43906.083333333336</c:v>
                </c:pt>
                <c:pt idx="25">
                  <c:v>43907.083333333336</c:v>
                </c:pt>
                <c:pt idx="26">
                  <c:v>43908.083333333336</c:v>
                </c:pt>
                <c:pt idx="27">
                  <c:v>43909.083333333336</c:v>
                </c:pt>
                <c:pt idx="28">
                  <c:v>43910.083333333336</c:v>
                </c:pt>
                <c:pt idx="29">
                  <c:v>43911.083333333336</c:v>
                </c:pt>
                <c:pt idx="30">
                  <c:v>43912.083333333336</c:v>
                </c:pt>
                <c:pt idx="31">
                  <c:v>43913.083333333336</c:v>
                </c:pt>
                <c:pt idx="32">
                  <c:v>43914.083333333336</c:v>
                </c:pt>
                <c:pt idx="33">
                  <c:v>43915.083333333336</c:v>
                </c:pt>
                <c:pt idx="34">
                  <c:v>43916.083333333336</c:v>
                </c:pt>
                <c:pt idx="35">
                  <c:v>43917.125</c:v>
                </c:pt>
                <c:pt idx="36">
                  <c:v>43918.125</c:v>
                </c:pt>
                <c:pt idx="37">
                  <c:v>43919.125</c:v>
                </c:pt>
                <c:pt idx="38">
                  <c:v>43920.125</c:v>
                </c:pt>
                <c:pt idx="39">
                  <c:v>43921.125</c:v>
                </c:pt>
                <c:pt idx="40">
                  <c:v>43922.125</c:v>
                </c:pt>
                <c:pt idx="41">
                  <c:v>43923.125</c:v>
                </c:pt>
                <c:pt idx="42">
                  <c:v>43924.125</c:v>
                </c:pt>
                <c:pt idx="43">
                  <c:v>43925.125</c:v>
                </c:pt>
                <c:pt idx="44">
                  <c:v>43926.125</c:v>
                </c:pt>
                <c:pt idx="45">
                  <c:v>43927.125</c:v>
                </c:pt>
                <c:pt idx="46">
                  <c:v>43928.125</c:v>
                </c:pt>
                <c:pt idx="47">
                  <c:v>43929.125</c:v>
                </c:pt>
                <c:pt idx="48">
                  <c:v>43930.125</c:v>
                </c:pt>
                <c:pt idx="49">
                  <c:v>43931.125</c:v>
                </c:pt>
                <c:pt idx="50">
                  <c:v>43932.125</c:v>
                </c:pt>
                <c:pt idx="51">
                  <c:v>43933.125</c:v>
                </c:pt>
                <c:pt idx="52">
                  <c:v>43934.125</c:v>
                </c:pt>
                <c:pt idx="53">
                  <c:v>43935.125</c:v>
                </c:pt>
                <c:pt idx="54">
                  <c:v>43936.125</c:v>
                </c:pt>
                <c:pt idx="55">
                  <c:v>43937.125</c:v>
                </c:pt>
                <c:pt idx="56">
                  <c:v>43938.125</c:v>
                </c:pt>
                <c:pt idx="57">
                  <c:v>43939.125</c:v>
                </c:pt>
                <c:pt idx="58">
                  <c:v>43940.125</c:v>
                </c:pt>
                <c:pt idx="59">
                  <c:v>43941.125</c:v>
                </c:pt>
                <c:pt idx="60">
                  <c:v>43942.125</c:v>
                </c:pt>
                <c:pt idx="61">
                  <c:v>43943.125</c:v>
                </c:pt>
                <c:pt idx="62">
                  <c:v>43944.125</c:v>
                </c:pt>
                <c:pt idx="63">
                  <c:v>43945.125</c:v>
                </c:pt>
                <c:pt idx="64">
                  <c:v>43946.125</c:v>
                </c:pt>
                <c:pt idx="65">
                  <c:v>43947.125</c:v>
                </c:pt>
                <c:pt idx="66">
                  <c:v>43948.125</c:v>
                </c:pt>
                <c:pt idx="67">
                  <c:v>43949.125</c:v>
                </c:pt>
                <c:pt idx="68">
                  <c:v>43950.125</c:v>
                </c:pt>
                <c:pt idx="69">
                  <c:v>43951.125</c:v>
                </c:pt>
                <c:pt idx="70">
                  <c:v>43952.125</c:v>
                </c:pt>
                <c:pt idx="71">
                  <c:v>43953.125</c:v>
                </c:pt>
                <c:pt idx="72">
                  <c:v>43954.125</c:v>
                </c:pt>
                <c:pt idx="73">
                  <c:v>43955.125</c:v>
                </c:pt>
                <c:pt idx="74">
                  <c:v>43956.125</c:v>
                </c:pt>
                <c:pt idx="75">
                  <c:v>43957.125</c:v>
                </c:pt>
                <c:pt idx="76">
                  <c:v>43958.125</c:v>
                </c:pt>
                <c:pt idx="77">
                  <c:v>43959.125</c:v>
                </c:pt>
                <c:pt idx="78">
                  <c:v>43960.125</c:v>
                </c:pt>
                <c:pt idx="79">
                  <c:v>43961.125</c:v>
                </c:pt>
                <c:pt idx="80">
                  <c:v>43962.125</c:v>
                </c:pt>
                <c:pt idx="81">
                  <c:v>43963.125</c:v>
                </c:pt>
                <c:pt idx="82">
                  <c:v>43964.125</c:v>
                </c:pt>
                <c:pt idx="83">
                  <c:v>43965.125</c:v>
                </c:pt>
                <c:pt idx="84">
                  <c:v>43966.125</c:v>
                </c:pt>
                <c:pt idx="85">
                  <c:v>43967.125</c:v>
                </c:pt>
                <c:pt idx="86">
                  <c:v>43968.125</c:v>
                </c:pt>
                <c:pt idx="87">
                  <c:v>43969.125</c:v>
                </c:pt>
                <c:pt idx="88">
                  <c:v>43970.125</c:v>
                </c:pt>
                <c:pt idx="89">
                  <c:v>43971.125</c:v>
                </c:pt>
                <c:pt idx="90">
                  <c:v>43972.125</c:v>
                </c:pt>
                <c:pt idx="91">
                  <c:v>43973.125</c:v>
                </c:pt>
                <c:pt idx="92">
                  <c:v>43974.125</c:v>
                </c:pt>
                <c:pt idx="93">
                  <c:v>43975.125</c:v>
                </c:pt>
                <c:pt idx="94">
                  <c:v>43976.125</c:v>
                </c:pt>
                <c:pt idx="95">
                  <c:v>43977.125</c:v>
                </c:pt>
                <c:pt idx="96">
                  <c:v>43978.125</c:v>
                </c:pt>
                <c:pt idx="97">
                  <c:v>43979.125</c:v>
                </c:pt>
                <c:pt idx="98">
                  <c:v>43980.125</c:v>
                </c:pt>
                <c:pt idx="99">
                  <c:v>43981.125</c:v>
                </c:pt>
                <c:pt idx="100">
                  <c:v>43982.125</c:v>
                </c:pt>
                <c:pt idx="101">
                  <c:v>43983.125</c:v>
                </c:pt>
                <c:pt idx="102">
                  <c:v>43984.125</c:v>
                </c:pt>
                <c:pt idx="103">
                  <c:v>43985.125</c:v>
                </c:pt>
                <c:pt idx="104">
                  <c:v>43986.125</c:v>
                </c:pt>
                <c:pt idx="105">
                  <c:v>43987.125</c:v>
                </c:pt>
                <c:pt idx="106">
                  <c:v>43988.125</c:v>
                </c:pt>
                <c:pt idx="107">
                  <c:v>43989.125</c:v>
                </c:pt>
                <c:pt idx="108">
                  <c:v>43990.125</c:v>
                </c:pt>
                <c:pt idx="109">
                  <c:v>43991.125</c:v>
                </c:pt>
                <c:pt idx="110">
                  <c:v>43992.125</c:v>
                </c:pt>
                <c:pt idx="111">
                  <c:v>43993.125</c:v>
                </c:pt>
                <c:pt idx="112">
                  <c:v>43994.125</c:v>
                </c:pt>
                <c:pt idx="113">
                  <c:v>43995.125</c:v>
                </c:pt>
                <c:pt idx="114">
                  <c:v>43996.125</c:v>
                </c:pt>
                <c:pt idx="115">
                  <c:v>43997.125</c:v>
                </c:pt>
                <c:pt idx="116">
                  <c:v>43998.125</c:v>
                </c:pt>
                <c:pt idx="117">
                  <c:v>43999.125</c:v>
                </c:pt>
                <c:pt idx="118">
                  <c:v>44000.125</c:v>
                </c:pt>
                <c:pt idx="119">
                  <c:v>44001.125</c:v>
                </c:pt>
                <c:pt idx="120">
                  <c:v>44002.125</c:v>
                </c:pt>
                <c:pt idx="121">
                  <c:v>44003.125</c:v>
                </c:pt>
                <c:pt idx="122">
                  <c:v>44004.125</c:v>
                </c:pt>
                <c:pt idx="123">
                  <c:v>44005.125</c:v>
                </c:pt>
                <c:pt idx="124">
                  <c:v>44006.125</c:v>
                </c:pt>
                <c:pt idx="125">
                  <c:v>44007.125</c:v>
                </c:pt>
                <c:pt idx="126">
                  <c:v>44008.125</c:v>
                </c:pt>
                <c:pt idx="127">
                  <c:v>44009.125</c:v>
                </c:pt>
                <c:pt idx="128">
                  <c:v>44010.125</c:v>
                </c:pt>
                <c:pt idx="129">
                  <c:v>44011.125</c:v>
                </c:pt>
                <c:pt idx="130">
                  <c:v>44012.125</c:v>
                </c:pt>
                <c:pt idx="131">
                  <c:v>44013.125</c:v>
                </c:pt>
                <c:pt idx="132">
                  <c:v>44014.125</c:v>
                </c:pt>
                <c:pt idx="133">
                  <c:v>44015.125</c:v>
                </c:pt>
                <c:pt idx="134">
                  <c:v>44016.125</c:v>
                </c:pt>
                <c:pt idx="135">
                  <c:v>44017.125</c:v>
                </c:pt>
                <c:pt idx="136">
                  <c:v>44018.125</c:v>
                </c:pt>
                <c:pt idx="137">
                  <c:v>44019.125</c:v>
                </c:pt>
                <c:pt idx="138">
                  <c:v>44020.125</c:v>
                </c:pt>
                <c:pt idx="139">
                  <c:v>44021.125</c:v>
                </c:pt>
                <c:pt idx="140">
                  <c:v>44022.125</c:v>
                </c:pt>
                <c:pt idx="141">
                  <c:v>44023.125</c:v>
                </c:pt>
                <c:pt idx="142">
                  <c:v>44024.125</c:v>
                </c:pt>
                <c:pt idx="143">
                  <c:v>44025.125</c:v>
                </c:pt>
                <c:pt idx="144">
                  <c:v>44026.125</c:v>
                </c:pt>
                <c:pt idx="145">
                  <c:v>44027.125</c:v>
                </c:pt>
                <c:pt idx="146">
                  <c:v>44028.125</c:v>
                </c:pt>
                <c:pt idx="147">
                  <c:v>44029.125</c:v>
                </c:pt>
                <c:pt idx="148">
                  <c:v>44030.125</c:v>
                </c:pt>
                <c:pt idx="149">
                  <c:v>44031.125</c:v>
                </c:pt>
                <c:pt idx="150">
                  <c:v>44032.125</c:v>
                </c:pt>
                <c:pt idx="151">
                  <c:v>44033.125</c:v>
                </c:pt>
                <c:pt idx="152">
                  <c:v>44034.125</c:v>
                </c:pt>
                <c:pt idx="153">
                  <c:v>44035.125</c:v>
                </c:pt>
                <c:pt idx="154">
                  <c:v>44036.125</c:v>
                </c:pt>
                <c:pt idx="155">
                  <c:v>44037.125</c:v>
                </c:pt>
                <c:pt idx="156">
                  <c:v>44038.125</c:v>
                </c:pt>
                <c:pt idx="157">
                  <c:v>44039.125</c:v>
                </c:pt>
                <c:pt idx="158">
                  <c:v>44040.125</c:v>
                </c:pt>
                <c:pt idx="159">
                  <c:v>44041.125</c:v>
                </c:pt>
                <c:pt idx="160">
                  <c:v>44042.125</c:v>
                </c:pt>
                <c:pt idx="161">
                  <c:v>44043.125</c:v>
                </c:pt>
                <c:pt idx="162">
                  <c:v>44044.125</c:v>
                </c:pt>
                <c:pt idx="163">
                  <c:v>44045.125</c:v>
                </c:pt>
                <c:pt idx="164">
                  <c:v>44046.125</c:v>
                </c:pt>
                <c:pt idx="165">
                  <c:v>44047.125</c:v>
                </c:pt>
                <c:pt idx="166">
                  <c:v>44048.125</c:v>
                </c:pt>
                <c:pt idx="167">
                  <c:v>44049.125</c:v>
                </c:pt>
                <c:pt idx="168">
                  <c:v>44050.125</c:v>
                </c:pt>
                <c:pt idx="169">
                  <c:v>44051.125</c:v>
                </c:pt>
                <c:pt idx="170">
                  <c:v>44052.125</c:v>
                </c:pt>
                <c:pt idx="171">
                  <c:v>44053.125</c:v>
                </c:pt>
                <c:pt idx="172">
                  <c:v>44054.125</c:v>
                </c:pt>
                <c:pt idx="173">
                  <c:v>44055.125</c:v>
                </c:pt>
                <c:pt idx="174">
                  <c:v>44056.125</c:v>
                </c:pt>
                <c:pt idx="175">
                  <c:v>44057.125</c:v>
                </c:pt>
                <c:pt idx="176">
                  <c:v>44058.125</c:v>
                </c:pt>
                <c:pt idx="177">
                  <c:v>44059.125</c:v>
                </c:pt>
                <c:pt idx="178">
                  <c:v>44060.125</c:v>
                </c:pt>
                <c:pt idx="179">
                  <c:v>44061.125</c:v>
                </c:pt>
                <c:pt idx="180">
                  <c:v>44062.125</c:v>
                </c:pt>
                <c:pt idx="181">
                  <c:v>44063.125</c:v>
                </c:pt>
                <c:pt idx="182">
                  <c:v>44064.125</c:v>
                </c:pt>
                <c:pt idx="183">
                  <c:v>44065.125</c:v>
                </c:pt>
                <c:pt idx="184">
                  <c:v>44066.125</c:v>
                </c:pt>
                <c:pt idx="185">
                  <c:v>44067.125</c:v>
                </c:pt>
                <c:pt idx="186">
                  <c:v>44068.125</c:v>
                </c:pt>
                <c:pt idx="187">
                  <c:v>44069.125</c:v>
                </c:pt>
                <c:pt idx="188">
                  <c:v>44070.125</c:v>
                </c:pt>
                <c:pt idx="189">
                  <c:v>44071.125</c:v>
                </c:pt>
                <c:pt idx="190">
                  <c:v>44072.125</c:v>
                </c:pt>
                <c:pt idx="191">
                  <c:v>44073.125</c:v>
                </c:pt>
                <c:pt idx="192">
                  <c:v>44074.125</c:v>
                </c:pt>
                <c:pt idx="193">
                  <c:v>44075.125</c:v>
                </c:pt>
                <c:pt idx="194">
                  <c:v>44076.125</c:v>
                </c:pt>
                <c:pt idx="195">
                  <c:v>44077.125</c:v>
                </c:pt>
                <c:pt idx="196">
                  <c:v>44078.125</c:v>
                </c:pt>
                <c:pt idx="197">
                  <c:v>44079.125</c:v>
                </c:pt>
                <c:pt idx="198">
                  <c:v>44080.125</c:v>
                </c:pt>
                <c:pt idx="199">
                  <c:v>44081.125</c:v>
                </c:pt>
                <c:pt idx="200">
                  <c:v>44082.125</c:v>
                </c:pt>
                <c:pt idx="201">
                  <c:v>44083.125</c:v>
                </c:pt>
                <c:pt idx="202">
                  <c:v>44084.125</c:v>
                </c:pt>
                <c:pt idx="203">
                  <c:v>44085.125</c:v>
                </c:pt>
                <c:pt idx="204">
                  <c:v>44086.125</c:v>
                </c:pt>
                <c:pt idx="205">
                  <c:v>44087.125</c:v>
                </c:pt>
                <c:pt idx="206">
                  <c:v>44088.125</c:v>
                </c:pt>
                <c:pt idx="207">
                  <c:v>44089.125</c:v>
                </c:pt>
                <c:pt idx="208">
                  <c:v>44090.125</c:v>
                </c:pt>
                <c:pt idx="209">
                  <c:v>44091.125</c:v>
                </c:pt>
                <c:pt idx="210">
                  <c:v>44092.125</c:v>
                </c:pt>
                <c:pt idx="211">
                  <c:v>44093.125</c:v>
                </c:pt>
                <c:pt idx="212">
                  <c:v>44094.125</c:v>
                </c:pt>
                <c:pt idx="213">
                  <c:v>44095.125</c:v>
                </c:pt>
                <c:pt idx="214">
                  <c:v>44096.125</c:v>
                </c:pt>
                <c:pt idx="215">
                  <c:v>44097.125</c:v>
                </c:pt>
                <c:pt idx="216">
                  <c:v>44098.125</c:v>
                </c:pt>
                <c:pt idx="217">
                  <c:v>44099.125</c:v>
                </c:pt>
                <c:pt idx="218">
                  <c:v>44100.125</c:v>
                </c:pt>
                <c:pt idx="219">
                  <c:v>44101.125</c:v>
                </c:pt>
                <c:pt idx="220">
                  <c:v>44102.125</c:v>
                </c:pt>
                <c:pt idx="221">
                  <c:v>44103.125</c:v>
                </c:pt>
                <c:pt idx="222">
                  <c:v>44104.125</c:v>
                </c:pt>
                <c:pt idx="223">
                  <c:v>44105.125</c:v>
                </c:pt>
                <c:pt idx="224">
                  <c:v>44106.125</c:v>
                </c:pt>
                <c:pt idx="225">
                  <c:v>44107.125</c:v>
                </c:pt>
                <c:pt idx="226">
                  <c:v>44108.125</c:v>
                </c:pt>
                <c:pt idx="227">
                  <c:v>44109.125</c:v>
                </c:pt>
                <c:pt idx="228">
                  <c:v>44110.125</c:v>
                </c:pt>
                <c:pt idx="229">
                  <c:v>44111.125</c:v>
                </c:pt>
                <c:pt idx="230">
                  <c:v>44112.125</c:v>
                </c:pt>
                <c:pt idx="231">
                  <c:v>44113.125</c:v>
                </c:pt>
                <c:pt idx="232">
                  <c:v>44114.125</c:v>
                </c:pt>
                <c:pt idx="233">
                  <c:v>44115.125</c:v>
                </c:pt>
                <c:pt idx="234">
                  <c:v>44116.125</c:v>
                </c:pt>
                <c:pt idx="235">
                  <c:v>44117.125</c:v>
                </c:pt>
                <c:pt idx="236">
                  <c:v>44118.125</c:v>
                </c:pt>
                <c:pt idx="237">
                  <c:v>44119.125</c:v>
                </c:pt>
                <c:pt idx="238">
                  <c:v>44120.125</c:v>
                </c:pt>
                <c:pt idx="239">
                  <c:v>44121.125</c:v>
                </c:pt>
                <c:pt idx="240">
                  <c:v>44122.125</c:v>
                </c:pt>
                <c:pt idx="241">
                  <c:v>44123.125</c:v>
                </c:pt>
                <c:pt idx="242">
                  <c:v>44124.125</c:v>
                </c:pt>
                <c:pt idx="243">
                  <c:v>44125.125</c:v>
                </c:pt>
                <c:pt idx="244">
                  <c:v>44126.125</c:v>
                </c:pt>
                <c:pt idx="245">
                  <c:v>44127.125</c:v>
                </c:pt>
                <c:pt idx="246">
                  <c:v>44128.125</c:v>
                </c:pt>
                <c:pt idx="247">
                  <c:v>44129.083333333336</c:v>
                </c:pt>
                <c:pt idx="248">
                  <c:v>44130.083333333336</c:v>
                </c:pt>
                <c:pt idx="249">
                  <c:v>44131.083333333336</c:v>
                </c:pt>
                <c:pt idx="250">
                  <c:v>44132.083333333336</c:v>
                </c:pt>
                <c:pt idx="251">
                  <c:v>44133.083333333336</c:v>
                </c:pt>
                <c:pt idx="252">
                  <c:v>44134.083333333336</c:v>
                </c:pt>
                <c:pt idx="253">
                  <c:v>44135.083333333336</c:v>
                </c:pt>
                <c:pt idx="254">
                  <c:v>44136.083333333336</c:v>
                </c:pt>
                <c:pt idx="255">
                  <c:v>44137.083333333336</c:v>
                </c:pt>
                <c:pt idx="256">
                  <c:v>44138.083333333336</c:v>
                </c:pt>
                <c:pt idx="257">
                  <c:v>44139.083333333336</c:v>
                </c:pt>
                <c:pt idx="258">
                  <c:v>44140.083333333336</c:v>
                </c:pt>
                <c:pt idx="259">
                  <c:v>44141.083333333336</c:v>
                </c:pt>
                <c:pt idx="260">
                  <c:v>44142.083333333336</c:v>
                </c:pt>
                <c:pt idx="261">
                  <c:v>44143.083333333336</c:v>
                </c:pt>
                <c:pt idx="262">
                  <c:v>44144.083333333336</c:v>
                </c:pt>
                <c:pt idx="263">
                  <c:v>44145.083333333336</c:v>
                </c:pt>
                <c:pt idx="264">
                  <c:v>44146.083333333336</c:v>
                </c:pt>
                <c:pt idx="265">
                  <c:v>44147.083333333336</c:v>
                </c:pt>
                <c:pt idx="266">
                  <c:v>44148.083333333336</c:v>
                </c:pt>
                <c:pt idx="267">
                  <c:v>44149.083333333336</c:v>
                </c:pt>
                <c:pt idx="268">
                  <c:v>44150.083333333336</c:v>
                </c:pt>
                <c:pt idx="269">
                  <c:v>44151.083333333336</c:v>
                </c:pt>
                <c:pt idx="270">
                  <c:v>44152.083333333336</c:v>
                </c:pt>
                <c:pt idx="271">
                  <c:v>44153.083333333336</c:v>
                </c:pt>
                <c:pt idx="272">
                  <c:v>44154.083333333336</c:v>
                </c:pt>
                <c:pt idx="273">
                  <c:v>44155.083333333336</c:v>
                </c:pt>
              </c:numCache>
            </c:numRef>
          </c:cat>
          <c:val>
            <c:numRef>
              <c:f>'[גרפים להודעת הריבית - קורונה - חדש.xlsx]איור 7 נתונים'!$G$2:$G$275</c:f>
              <c:numCache>
                <c:formatCode>General</c:formatCode>
                <c:ptCount val="274"/>
                <c:pt idx="0">
                  <c:v>-0.42857142857142855</c:v>
                </c:pt>
                <c:pt idx="1">
                  <c:v>0.14285714285714285</c:v>
                </c:pt>
                <c:pt idx="2">
                  <c:v>0.14285714285714285</c:v>
                </c:pt>
                <c:pt idx="3">
                  <c:v>0.2857142857142857</c:v>
                </c:pt>
                <c:pt idx="4">
                  <c:v>0.42857142857142855</c:v>
                </c:pt>
                <c:pt idx="5">
                  <c:v>0.14285714285714285</c:v>
                </c:pt>
                <c:pt idx="6">
                  <c:v>0</c:v>
                </c:pt>
                <c:pt idx="7">
                  <c:v>-0.14285714285714285</c:v>
                </c:pt>
                <c:pt idx="8">
                  <c:v>-0.2857142857142857</c:v>
                </c:pt>
                <c:pt idx="9">
                  <c:v>-0.42857142857142855</c:v>
                </c:pt>
                <c:pt idx="10">
                  <c:v>1.2857142857142858</c:v>
                </c:pt>
                <c:pt idx="11">
                  <c:v>1.1428571428571428</c:v>
                </c:pt>
                <c:pt idx="12">
                  <c:v>1.1428571428571428</c:v>
                </c:pt>
                <c:pt idx="13">
                  <c:v>1.2857142857142858</c:v>
                </c:pt>
                <c:pt idx="14">
                  <c:v>1.8571428571428572</c:v>
                </c:pt>
                <c:pt idx="15">
                  <c:v>1.8571428571428572</c:v>
                </c:pt>
                <c:pt idx="16">
                  <c:v>2.1428571428571428</c:v>
                </c:pt>
                <c:pt idx="17">
                  <c:v>1</c:v>
                </c:pt>
                <c:pt idx="18">
                  <c:v>2.1428571428571428</c:v>
                </c:pt>
                <c:pt idx="19">
                  <c:v>3</c:v>
                </c:pt>
                <c:pt idx="20">
                  <c:v>3.8571428571428572</c:v>
                </c:pt>
                <c:pt idx="21">
                  <c:v>4.7142857142857144</c:v>
                </c:pt>
                <c:pt idx="22">
                  <c:v>5.5714285714285712</c:v>
                </c:pt>
                <c:pt idx="23">
                  <c:v>7.5714285714285712</c:v>
                </c:pt>
                <c:pt idx="24">
                  <c:v>9.2857142857142865</c:v>
                </c:pt>
                <c:pt idx="25">
                  <c:v>11.285714285714286</c:v>
                </c:pt>
                <c:pt idx="26">
                  <c:v>14.285714285714286</c:v>
                </c:pt>
                <c:pt idx="27">
                  <c:v>17.571428571428573</c:v>
                </c:pt>
                <c:pt idx="28">
                  <c:v>19.142857142857142</c:v>
                </c:pt>
                <c:pt idx="29">
                  <c:v>20.571428571428573</c:v>
                </c:pt>
                <c:pt idx="30">
                  <c:v>22.285714285714285</c:v>
                </c:pt>
                <c:pt idx="31">
                  <c:v>23.857142857142858</c:v>
                </c:pt>
                <c:pt idx="32">
                  <c:v>24.714285714285715</c:v>
                </c:pt>
                <c:pt idx="33">
                  <c:v>25.142857142857142</c:v>
                </c:pt>
                <c:pt idx="34">
                  <c:v>25.714285714285715</c:v>
                </c:pt>
                <c:pt idx="35">
                  <c:v>25.857142857142858</c:v>
                </c:pt>
                <c:pt idx="36">
                  <c:v>26</c:v>
                </c:pt>
                <c:pt idx="37">
                  <c:v>26.428571428571427</c:v>
                </c:pt>
                <c:pt idx="38">
                  <c:v>26.857142857142858</c:v>
                </c:pt>
                <c:pt idx="39">
                  <c:v>27.285714285714285</c:v>
                </c:pt>
                <c:pt idx="40">
                  <c:v>27.571428571428573</c:v>
                </c:pt>
                <c:pt idx="41">
                  <c:v>27.428571428571427</c:v>
                </c:pt>
                <c:pt idx="42">
                  <c:v>27.285714285714285</c:v>
                </c:pt>
                <c:pt idx="43">
                  <c:v>27.142857142857142</c:v>
                </c:pt>
                <c:pt idx="44">
                  <c:v>27.142857142857142</c:v>
                </c:pt>
                <c:pt idx="45">
                  <c:v>26.857142857142858</c:v>
                </c:pt>
                <c:pt idx="46">
                  <c:v>26.571428571428573</c:v>
                </c:pt>
                <c:pt idx="47">
                  <c:v>27.714285714285715</c:v>
                </c:pt>
                <c:pt idx="48">
                  <c:v>29</c:v>
                </c:pt>
                <c:pt idx="49">
                  <c:v>29.285714285714285</c:v>
                </c:pt>
                <c:pt idx="50">
                  <c:v>29.285714285714285</c:v>
                </c:pt>
                <c:pt idx="51">
                  <c:v>29.571428571428573</c:v>
                </c:pt>
                <c:pt idx="52">
                  <c:v>30</c:v>
                </c:pt>
                <c:pt idx="53">
                  <c:v>30.857142857142858</c:v>
                </c:pt>
                <c:pt idx="54">
                  <c:v>30.714285714285715</c:v>
                </c:pt>
                <c:pt idx="55">
                  <c:v>29.285714285714285</c:v>
                </c:pt>
                <c:pt idx="56">
                  <c:v>28.857142857142858</c:v>
                </c:pt>
                <c:pt idx="57">
                  <c:v>28.571428571428573</c:v>
                </c:pt>
                <c:pt idx="58">
                  <c:v>27.714285714285715</c:v>
                </c:pt>
                <c:pt idx="59">
                  <c:v>27</c:v>
                </c:pt>
                <c:pt idx="60">
                  <c:v>25.714285714285715</c:v>
                </c:pt>
                <c:pt idx="61">
                  <c:v>24</c:v>
                </c:pt>
                <c:pt idx="62">
                  <c:v>23.428571428571427</c:v>
                </c:pt>
                <c:pt idx="63">
                  <c:v>23.142857142857142</c:v>
                </c:pt>
                <c:pt idx="64">
                  <c:v>23.142857142857142</c:v>
                </c:pt>
                <c:pt idx="65">
                  <c:v>22.714285714285715</c:v>
                </c:pt>
                <c:pt idx="66">
                  <c:v>22.428571428571427</c:v>
                </c:pt>
                <c:pt idx="67">
                  <c:v>22.857142857142858</c:v>
                </c:pt>
                <c:pt idx="68">
                  <c:v>25</c:v>
                </c:pt>
                <c:pt idx="69">
                  <c:v>24.571428571428573</c:v>
                </c:pt>
                <c:pt idx="70">
                  <c:v>24.142857142857142</c:v>
                </c:pt>
                <c:pt idx="71">
                  <c:v>23.571428571428573</c:v>
                </c:pt>
                <c:pt idx="72">
                  <c:v>23.142857142857142</c:v>
                </c:pt>
                <c:pt idx="73">
                  <c:v>22.428571428571427</c:v>
                </c:pt>
                <c:pt idx="74">
                  <c:v>21.285714285714285</c:v>
                </c:pt>
                <c:pt idx="75">
                  <c:v>18.142857142857142</c:v>
                </c:pt>
                <c:pt idx="76">
                  <c:v>17.285714285714285</c:v>
                </c:pt>
                <c:pt idx="77">
                  <c:v>16.714285714285715</c:v>
                </c:pt>
                <c:pt idx="78">
                  <c:v>16.142857142857142</c:v>
                </c:pt>
                <c:pt idx="79">
                  <c:v>15.428571428571429</c:v>
                </c:pt>
                <c:pt idx="80">
                  <c:v>14.714285714285714</c:v>
                </c:pt>
                <c:pt idx="81">
                  <c:v>14</c:v>
                </c:pt>
                <c:pt idx="82">
                  <c:v>13.428571428571429</c:v>
                </c:pt>
                <c:pt idx="83">
                  <c:v>12.857142857142858</c:v>
                </c:pt>
                <c:pt idx="84">
                  <c:v>12.571428571428571</c:v>
                </c:pt>
                <c:pt idx="85">
                  <c:v>12.571428571428571</c:v>
                </c:pt>
                <c:pt idx="86">
                  <c:v>12.428571428571429</c:v>
                </c:pt>
                <c:pt idx="87">
                  <c:v>12.285714285714286</c:v>
                </c:pt>
                <c:pt idx="88">
                  <c:v>11.857142857142858</c:v>
                </c:pt>
                <c:pt idx="89">
                  <c:v>11.428571428571429</c:v>
                </c:pt>
                <c:pt idx="90">
                  <c:v>11.142857142857142</c:v>
                </c:pt>
                <c:pt idx="91">
                  <c:v>10.714285714285714</c:v>
                </c:pt>
                <c:pt idx="92">
                  <c:v>10.285714285714286</c:v>
                </c:pt>
                <c:pt idx="93">
                  <c:v>9.7142857142857135</c:v>
                </c:pt>
                <c:pt idx="94">
                  <c:v>9.1428571428571423</c:v>
                </c:pt>
                <c:pt idx="95">
                  <c:v>8.5714285714285712</c:v>
                </c:pt>
                <c:pt idx="96">
                  <c:v>7.8571428571428568</c:v>
                </c:pt>
                <c:pt idx="97">
                  <c:v>8.7142857142857135</c:v>
                </c:pt>
                <c:pt idx="98">
                  <c:v>9.5714285714285712</c:v>
                </c:pt>
                <c:pt idx="99">
                  <c:v>9</c:v>
                </c:pt>
                <c:pt idx="100">
                  <c:v>8.7142857142857135</c:v>
                </c:pt>
                <c:pt idx="101">
                  <c:v>8.4285714285714288</c:v>
                </c:pt>
                <c:pt idx="102">
                  <c:v>8.2857142857142865</c:v>
                </c:pt>
                <c:pt idx="103">
                  <c:v>8.4285714285714288</c:v>
                </c:pt>
                <c:pt idx="104">
                  <c:v>7</c:v>
                </c:pt>
                <c:pt idx="105">
                  <c:v>5.8571428571428568</c:v>
                </c:pt>
                <c:pt idx="106">
                  <c:v>6.1428571428571432</c:v>
                </c:pt>
                <c:pt idx="107">
                  <c:v>6.1428571428571432</c:v>
                </c:pt>
                <c:pt idx="108">
                  <c:v>6.1428571428571432</c:v>
                </c:pt>
                <c:pt idx="109">
                  <c:v>6.1428571428571432</c:v>
                </c:pt>
                <c:pt idx="110">
                  <c:v>6</c:v>
                </c:pt>
                <c:pt idx="111">
                  <c:v>5.8571428571428568</c:v>
                </c:pt>
                <c:pt idx="112">
                  <c:v>5.8571428571428568</c:v>
                </c:pt>
                <c:pt idx="113">
                  <c:v>5.7142857142857144</c:v>
                </c:pt>
                <c:pt idx="114">
                  <c:v>5.5714285714285712</c:v>
                </c:pt>
                <c:pt idx="115">
                  <c:v>5.4285714285714288</c:v>
                </c:pt>
                <c:pt idx="116">
                  <c:v>5.2857142857142856</c:v>
                </c:pt>
                <c:pt idx="117">
                  <c:v>5.2857142857142856</c:v>
                </c:pt>
                <c:pt idx="118">
                  <c:v>5.1428571428571432</c:v>
                </c:pt>
                <c:pt idx="119">
                  <c:v>5.1428571428571432</c:v>
                </c:pt>
                <c:pt idx="120">
                  <c:v>5.1428571428571432</c:v>
                </c:pt>
                <c:pt idx="121">
                  <c:v>5.1428571428571432</c:v>
                </c:pt>
                <c:pt idx="122">
                  <c:v>5.2857142857142856</c:v>
                </c:pt>
                <c:pt idx="123">
                  <c:v>5.4285714285714288</c:v>
                </c:pt>
                <c:pt idx="124">
                  <c:v>5.5714285714285712</c:v>
                </c:pt>
                <c:pt idx="125">
                  <c:v>5.7142857142857144</c:v>
                </c:pt>
                <c:pt idx="126">
                  <c:v>5.7142857142857144</c:v>
                </c:pt>
                <c:pt idx="127">
                  <c:v>5.8571428571428568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6.1428571428571432</c:v>
                </c:pt>
                <c:pt idx="133">
                  <c:v>6.4285714285714288</c:v>
                </c:pt>
                <c:pt idx="134">
                  <c:v>6.5714285714285712</c:v>
                </c:pt>
                <c:pt idx="135">
                  <c:v>6.7142857142857144</c:v>
                </c:pt>
                <c:pt idx="136">
                  <c:v>7.1428571428571432</c:v>
                </c:pt>
                <c:pt idx="137">
                  <c:v>7.5714285714285712</c:v>
                </c:pt>
                <c:pt idx="138">
                  <c:v>8</c:v>
                </c:pt>
                <c:pt idx="139">
                  <c:v>8.5714285714285712</c:v>
                </c:pt>
                <c:pt idx="140">
                  <c:v>8.7142857142857135</c:v>
                </c:pt>
                <c:pt idx="141">
                  <c:v>8.8571428571428577</c:v>
                </c:pt>
                <c:pt idx="142">
                  <c:v>9.1428571428571423</c:v>
                </c:pt>
                <c:pt idx="143">
                  <c:v>9.2857142857142865</c:v>
                </c:pt>
                <c:pt idx="144">
                  <c:v>9.2857142857142865</c:v>
                </c:pt>
                <c:pt idx="145">
                  <c:v>9.2857142857142865</c:v>
                </c:pt>
                <c:pt idx="146">
                  <c:v>9</c:v>
                </c:pt>
                <c:pt idx="147">
                  <c:v>9</c:v>
                </c:pt>
                <c:pt idx="148">
                  <c:v>9</c:v>
                </c:pt>
                <c:pt idx="149">
                  <c:v>9</c:v>
                </c:pt>
                <c:pt idx="150">
                  <c:v>9</c:v>
                </c:pt>
                <c:pt idx="151">
                  <c:v>9</c:v>
                </c:pt>
                <c:pt idx="152">
                  <c:v>9</c:v>
                </c:pt>
                <c:pt idx="153">
                  <c:v>9.2857142857142865</c:v>
                </c:pt>
                <c:pt idx="154">
                  <c:v>9.4285714285714288</c:v>
                </c:pt>
                <c:pt idx="155">
                  <c:v>9.4285714285714288</c:v>
                </c:pt>
                <c:pt idx="156">
                  <c:v>9.4285714285714288</c:v>
                </c:pt>
                <c:pt idx="157">
                  <c:v>9.2857142857142865</c:v>
                </c:pt>
                <c:pt idx="158">
                  <c:v>9.2857142857142865</c:v>
                </c:pt>
                <c:pt idx="159">
                  <c:v>9.5714285714285712</c:v>
                </c:pt>
                <c:pt idx="160">
                  <c:v>10.428571428571429</c:v>
                </c:pt>
                <c:pt idx="161">
                  <c:v>10.142857142857142</c:v>
                </c:pt>
                <c:pt idx="162">
                  <c:v>10</c:v>
                </c:pt>
                <c:pt idx="163">
                  <c:v>9.7142857142857135</c:v>
                </c:pt>
                <c:pt idx="164">
                  <c:v>9.5714285714285712</c:v>
                </c:pt>
                <c:pt idx="165">
                  <c:v>9.2857142857142865</c:v>
                </c:pt>
                <c:pt idx="166">
                  <c:v>8.7142857142857135</c:v>
                </c:pt>
                <c:pt idx="167">
                  <c:v>7.4285714285714288</c:v>
                </c:pt>
                <c:pt idx="168">
                  <c:v>7.2857142857142856</c:v>
                </c:pt>
                <c:pt idx="169">
                  <c:v>7.1428571428571432</c:v>
                </c:pt>
                <c:pt idx="170">
                  <c:v>7</c:v>
                </c:pt>
                <c:pt idx="171">
                  <c:v>6.8571428571428568</c:v>
                </c:pt>
                <c:pt idx="172">
                  <c:v>6.7142857142857144</c:v>
                </c:pt>
                <c:pt idx="173">
                  <c:v>6.5714285714285712</c:v>
                </c:pt>
                <c:pt idx="174">
                  <c:v>6.4285714285714288</c:v>
                </c:pt>
                <c:pt idx="175">
                  <c:v>6.2857142857142856</c:v>
                </c:pt>
                <c:pt idx="176">
                  <c:v>6.2857142857142856</c:v>
                </c:pt>
                <c:pt idx="177">
                  <c:v>6.2857142857142856</c:v>
                </c:pt>
                <c:pt idx="178">
                  <c:v>6.2857142857142856</c:v>
                </c:pt>
                <c:pt idx="179">
                  <c:v>6.2857142857142856</c:v>
                </c:pt>
                <c:pt idx="180">
                  <c:v>6.2857142857142856</c:v>
                </c:pt>
                <c:pt idx="181">
                  <c:v>6.2857142857142856</c:v>
                </c:pt>
                <c:pt idx="182">
                  <c:v>6.2857142857142856</c:v>
                </c:pt>
                <c:pt idx="183">
                  <c:v>6.1428571428571432</c:v>
                </c:pt>
                <c:pt idx="184">
                  <c:v>6.1428571428571432</c:v>
                </c:pt>
                <c:pt idx="185">
                  <c:v>6.1428571428571432</c:v>
                </c:pt>
                <c:pt idx="186">
                  <c:v>6.1428571428571432</c:v>
                </c:pt>
                <c:pt idx="187">
                  <c:v>6.1428571428571432</c:v>
                </c:pt>
                <c:pt idx="188">
                  <c:v>6.1428571428571432</c:v>
                </c:pt>
                <c:pt idx="189">
                  <c:v>6.1428571428571432</c:v>
                </c:pt>
                <c:pt idx="190">
                  <c:v>6.1428571428571432</c:v>
                </c:pt>
                <c:pt idx="191">
                  <c:v>6.1428571428571432</c:v>
                </c:pt>
                <c:pt idx="192">
                  <c:v>6.2857142857142856</c:v>
                </c:pt>
                <c:pt idx="193">
                  <c:v>6.4285714285714288</c:v>
                </c:pt>
                <c:pt idx="194">
                  <c:v>6.2857142857142856</c:v>
                </c:pt>
                <c:pt idx="195">
                  <c:v>6.1428571428571432</c:v>
                </c:pt>
                <c:pt idx="196">
                  <c:v>6.2857142857142856</c:v>
                </c:pt>
                <c:pt idx="197">
                  <c:v>6.7142857142857144</c:v>
                </c:pt>
                <c:pt idx="198">
                  <c:v>6.5714285714285712</c:v>
                </c:pt>
                <c:pt idx="199">
                  <c:v>6.2857142857142856</c:v>
                </c:pt>
                <c:pt idx="200">
                  <c:v>6.1428571428571432</c:v>
                </c:pt>
                <c:pt idx="201">
                  <c:v>6.2857142857142856</c:v>
                </c:pt>
                <c:pt idx="202">
                  <c:v>6.2857142857142856</c:v>
                </c:pt>
                <c:pt idx="203">
                  <c:v>6.1428571428571432</c:v>
                </c:pt>
                <c:pt idx="204">
                  <c:v>5.8571428571428568</c:v>
                </c:pt>
                <c:pt idx="205">
                  <c:v>5.8571428571428568</c:v>
                </c:pt>
                <c:pt idx="206">
                  <c:v>5.7142857142857144</c:v>
                </c:pt>
                <c:pt idx="207">
                  <c:v>5.5714285714285712</c:v>
                </c:pt>
                <c:pt idx="208">
                  <c:v>5.4285714285714288</c:v>
                </c:pt>
                <c:pt idx="209">
                  <c:v>5.8571428571428568</c:v>
                </c:pt>
                <c:pt idx="210">
                  <c:v>6.8571428571428568</c:v>
                </c:pt>
                <c:pt idx="211">
                  <c:v>9.5714285714285712</c:v>
                </c:pt>
                <c:pt idx="212">
                  <c:v>13</c:v>
                </c:pt>
                <c:pt idx="213">
                  <c:v>15</c:v>
                </c:pt>
                <c:pt idx="214">
                  <c:v>17</c:v>
                </c:pt>
                <c:pt idx="215">
                  <c:v>18.857142857142858</c:v>
                </c:pt>
                <c:pt idx="216">
                  <c:v>20.285714285714285</c:v>
                </c:pt>
                <c:pt idx="217">
                  <c:v>21</c:v>
                </c:pt>
                <c:pt idx="218">
                  <c:v>20.285714285714285</c:v>
                </c:pt>
                <c:pt idx="219">
                  <c:v>20.285714285714285</c:v>
                </c:pt>
                <c:pt idx="220">
                  <c:v>21.285714285714285</c:v>
                </c:pt>
                <c:pt idx="221">
                  <c:v>21.428571428571427</c:v>
                </c:pt>
                <c:pt idx="222">
                  <c:v>21.714285714285715</c:v>
                </c:pt>
                <c:pt idx="223">
                  <c:v>22</c:v>
                </c:pt>
                <c:pt idx="224">
                  <c:v>22</c:v>
                </c:pt>
                <c:pt idx="225">
                  <c:v>21.571428571428573</c:v>
                </c:pt>
                <c:pt idx="226">
                  <c:v>20.571428571428573</c:v>
                </c:pt>
                <c:pt idx="227">
                  <c:v>20.142857142857142</c:v>
                </c:pt>
                <c:pt idx="228">
                  <c:v>20.428571428571427</c:v>
                </c:pt>
                <c:pt idx="229">
                  <c:v>20.714285714285715</c:v>
                </c:pt>
                <c:pt idx="230">
                  <c:v>21.285714285714285</c:v>
                </c:pt>
                <c:pt idx="231">
                  <c:v>21.142857142857142</c:v>
                </c:pt>
                <c:pt idx="232">
                  <c:v>21</c:v>
                </c:pt>
                <c:pt idx="233">
                  <c:v>20.285714285714285</c:v>
                </c:pt>
                <c:pt idx="234">
                  <c:v>19.571428571428573</c:v>
                </c:pt>
                <c:pt idx="235">
                  <c:v>18.857142857142858</c:v>
                </c:pt>
                <c:pt idx="236">
                  <c:v>18.142857142857142</c:v>
                </c:pt>
                <c:pt idx="237">
                  <c:v>17.142857142857142</c:v>
                </c:pt>
                <c:pt idx="238">
                  <c:v>16.857142857142858</c:v>
                </c:pt>
                <c:pt idx="239">
                  <c:v>16.571428571428573</c:v>
                </c:pt>
                <c:pt idx="240">
                  <c:v>16.142857142857142</c:v>
                </c:pt>
                <c:pt idx="241">
                  <c:v>15.571428571428571</c:v>
                </c:pt>
                <c:pt idx="242">
                  <c:v>15</c:v>
                </c:pt>
                <c:pt idx="243">
                  <c:v>14.428571428571429</c:v>
                </c:pt>
                <c:pt idx="244">
                  <c:v>13.857142857142858</c:v>
                </c:pt>
                <c:pt idx="245">
                  <c:v>13</c:v>
                </c:pt>
                <c:pt idx="246">
                  <c:v>12</c:v>
                </c:pt>
                <c:pt idx="247">
                  <c:v>11.714285714285714</c:v>
                </c:pt>
                <c:pt idx="248">
                  <c:v>11.571428571428571</c:v>
                </c:pt>
                <c:pt idx="249">
                  <c:v>11.428571428571429</c:v>
                </c:pt>
                <c:pt idx="250">
                  <c:v>11.285714285714286</c:v>
                </c:pt>
                <c:pt idx="251">
                  <c:v>11.142857142857142</c:v>
                </c:pt>
                <c:pt idx="252">
                  <c:v>11.142857142857142</c:v>
                </c:pt>
                <c:pt idx="253">
                  <c:v>11.142857142857142</c:v>
                </c:pt>
                <c:pt idx="254">
                  <c:v>10.857142857142858</c:v>
                </c:pt>
                <c:pt idx="255">
                  <c:v>10.571428571428571</c:v>
                </c:pt>
                <c:pt idx="256">
                  <c:v>10.428571428571429</c:v>
                </c:pt>
                <c:pt idx="257">
                  <c:v>10.571428571428571</c:v>
                </c:pt>
                <c:pt idx="258">
                  <c:v>10.571428571428571</c:v>
                </c:pt>
                <c:pt idx="259">
                  <c:v>10.714285714285714</c:v>
                </c:pt>
                <c:pt idx="260">
                  <c:v>10.857142857142858</c:v>
                </c:pt>
                <c:pt idx="261">
                  <c:v>10.857142857142858</c:v>
                </c:pt>
                <c:pt idx="262">
                  <c:v>10.857142857142858</c:v>
                </c:pt>
                <c:pt idx="263">
                  <c:v>10.714285714285714</c:v>
                </c:pt>
                <c:pt idx="264">
                  <c:v>10.285714285714286</c:v>
                </c:pt>
                <c:pt idx="265">
                  <c:v>10</c:v>
                </c:pt>
                <c:pt idx="266">
                  <c:v>9.7142857142857135</c:v>
                </c:pt>
                <c:pt idx="267">
                  <c:v>9.4285714285714288</c:v>
                </c:pt>
                <c:pt idx="268">
                  <c:v>9.7142857142857135</c:v>
                </c:pt>
                <c:pt idx="269">
                  <c:v>9.7142857142857135</c:v>
                </c:pt>
                <c:pt idx="270">
                  <c:v>9.7142857142857135</c:v>
                </c:pt>
                <c:pt idx="271">
                  <c:v>9.5714285714285712</c:v>
                </c:pt>
                <c:pt idx="272">
                  <c:v>9.4285714285714288</c:v>
                </c:pt>
                <c:pt idx="273">
                  <c:v>9.7142857142857135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D47-475B-B9BA-D9C62DC3D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0001008"/>
        <c:axId val="720001336"/>
      </c:lineChart>
      <c:dateAx>
        <c:axId val="720001008"/>
        <c:scaling>
          <c:orientation val="minMax"/>
        </c:scaling>
        <c:delete val="0"/>
        <c:axPos val="b"/>
        <c:numFmt formatCode="dd\-mm\-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20001336"/>
        <c:crosses val="autoZero"/>
        <c:auto val="1"/>
        <c:lblOffset val="100"/>
        <c:baseTimeUnit val="days"/>
      </c:dateAx>
      <c:valAx>
        <c:axId val="72000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72000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 dirty="0">
                <a:effectLst/>
              </a:rPr>
              <a:t>איור 7: יצוא הסחורות והשירותים
</a:t>
            </a:r>
            <a:r>
              <a:rPr lang="he-IL" sz="1700" b="0" i="0" baseline="0" dirty="0">
                <a:effectLst/>
              </a:rPr>
              <a:t>מיליוני דולרים, מנוכה </a:t>
            </a:r>
            <a:r>
              <a:rPr lang="he-IL" sz="1700" b="0" i="0" baseline="0" dirty="0" smtClean="0">
                <a:effectLst/>
              </a:rPr>
              <a:t>עונתיות, </a:t>
            </a:r>
            <a:r>
              <a:rPr lang="he-IL" sz="1700" b="0" i="0" baseline="0" dirty="0">
                <a:effectLst/>
              </a:rPr>
              <a:t>ינואר 2014 עד אוקטובר 2020</a:t>
            </a:r>
            <a:endParaRPr lang="he-IL" sz="17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1034539546977238"/>
        </c:manualLayout>
      </c:layout>
      <c:lineChart>
        <c:grouping val="standard"/>
        <c:varyColors val="0"/>
        <c:ser>
          <c:idx val="0"/>
          <c:order val="0"/>
          <c:tx>
            <c:strRef>
              <c:f>'איור 7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7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</c:numCache>
            </c:numRef>
          </c:cat>
          <c:val>
            <c:numRef>
              <c:f>'איור 7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2871</c:v>
                </c:pt>
                <c:pt idx="13">
                  <c:v>3070</c:v>
                </c:pt>
                <c:pt idx="14">
                  <c:v>2941</c:v>
                </c:pt>
                <c:pt idx="15">
                  <c:v>2877</c:v>
                </c:pt>
                <c:pt idx="16">
                  <c:v>3007</c:v>
                </c:pt>
                <c:pt idx="17">
                  <c:v>2938</c:v>
                </c:pt>
                <c:pt idx="18">
                  <c:v>3014</c:v>
                </c:pt>
                <c:pt idx="19">
                  <c:v>3149</c:v>
                </c:pt>
                <c:pt idx="20">
                  <c:v>2953</c:v>
                </c:pt>
                <c:pt idx="21">
                  <c:v>3018</c:v>
                </c:pt>
                <c:pt idx="22">
                  <c:v>2953</c:v>
                </c:pt>
                <c:pt idx="23">
                  <c:v>3094</c:v>
                </c:pt>
                <c:pt idx="24">
                  <c:v>2859</c:v>
                </c:pt>
                <c:pt idx="25">
                  <c:v>2836</c:v>
                </c:pt>
                <c:pt idx="26">
                  <c:v>3023</c:v>
                </c:pt>
                <c:pt idx="27">
                  <c:v>3050</c:v>
                </c:pt>
                <c:pt idx="28">
                  <c:v>3196</c:v>
                </c:pt>
                <c:pt idx="29">
                  <c:v>3198</c:v>
                </c:pt>
                <c:pt idx="30">
                  <c:v>2958</c:v>
                </c:pt>
                <c:pt idx="31">
                  <c:v>3246</c:v>
                </c:pt>
                <c:pt idx="32">
                  <c:v>3308</c:v>
                </c:pt>
                <c:pt idx="33">
                  <c:v>3259</c:v>
                </c:pt>
                <c:pt idx="34">
                  <c:v>3176</c:v>
                </c:pt>
                <c:pt idx="35">
                  <c:v>3525</c:v>
                </c:pt>
                <c:pt idx="36">
                  <c:v>3247</c:v>
                </c:pt>
                <c:pt idx="37">
                  <c:v>3158</c:v>
                </c:pt>
                <c:pt idx="38">
                  <c:v>3374</c:v>
                </c:pt>
                <c:pt idx="39">
                  <c:v>3505</c:v>
                </c:pt>
                <c:pt idx="40">
                  <c:v>3443</c:v>
                </c:pt>
                <c:pt idx="41">
                  <c:v>3562</c:v>
                </c:pt>
                <c:pt idx="42">
                  <c:v>3672</c:v>
                </c:pt>
                <c:pt idx="43">
                  <c:v>3518</c:v>
                </c:pt>
                <c:pt idx="44">
                  <c:v>3620</c:v>
                </c:pt>
                <c:pt idx="45">
                  <c:v>3584</c:v>
                </c:pt>
                <c:pt idx="46">
                  <c:v>3836</c:v>
                </c:pt>
                <c:pt idx="47">
                  <c:v>3828</c:v>
                </c:pt>
                <c:pt idx="48">
                  <c:v>4172</c:v>
                </c:pt>
                <c:pt idx="49">
                  <c:v>4048</c:v>
                </c:pt>
                <c:pt idx="50">
                  <c:v>3968</c:v>
                </c:pt>
                <c:pt idx="51">
                  <c:v>4096</c:v>
                </c:pt>
                <c:pt idx="52">
                  <c:v>3979</c:v>
                </c:pt>
                <c:pt idx="53">
                  <c:v>3903</c:v>
                </c:pt>
                <c:pt idx="54">
                  <c:v>4137</c:v>
                </c:pt>
                <c:pt idx="55">
                  <c:v>4194</c:v>
                </c:pt>
                <c:pt idx="56">
                  <c:v>3976</c:v>
                </c:pt>
                <c:pt idx="57">
                  <c:v>3981</c:v>
                </c:pt>
                <c:pt idx="58">
                  <c:v>4040</c:v>
                </c:pt>
                <c:pt idx="59">
                  <c:v>3989</c:v>
                </c:pt>
                <c:pt idx="60">
                  <c:v>4096</c:v>
                </c:pt>
                <c:pt idx="61">
                  <c:v>4168</c:v>
                </c:pt>
                <c:pt idx="62">
                  <c:v>4284</c:v>
                </c:pt>
                <c:pt idx="63">
                  <c:v>4195</c:v>
                </c:pt>
                <c:pt idx="64">
                  <c:v>4354</c:v>
                </c:pt>
                <c:pt idx="65">
                  <c:v>4480</c:v>
                </c:pt>
                <c:pt idx="66">
                  <c:v>4260</c:v>
                </c:pt>
                <c:pt idx="67">
                  <c:v>4424</c:v>
                </c:pt>
                <c:pt idx="68">
                  <c:v>4399</c:v>
                </c:pt>
                <c:pt idx="69">
                  <c:v>4529</c:v>
                </c:pt>
                <c:pt idx="70">
                  <c:v>4547</c:v>
                </c:pt>
                <c:pt idx="71">
                  <c:v>4604</c:v>
                </c:pt>
                <c:pt idx="72">
                  <c:v>4531</c:v>
                </c:pt>
                <c:pt idx="73">
                  <c:v>4740</c:v>
                </c:pt>
                <c:pt idx="74">
                  <c:v>4268</c:v>
                </c:pt>
                <c:pt idx="75">
                  <c:v>4023</c:v>
                </c:pt>
                <c:pt idx="76">
                  <c:v>4310</c:v>
                </c:pt>
                <c:pt idx="77">
                  <c:v>4067</c:v>
                </c:pt>
                <c:pt idx="78">
                  <c:v>4278</c:v>
                </c:pt>
                <c:pt idx="79">
                  <c:v>4277</c:v>
                </c:pt>
                <c:pt idx="80">
                  <c:v>4465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2C-40E3-B019-0051B484224B}"/>
            </c:ext>
          </c:extLst>
        </c:ser>
        <c:ser>
          <c:idx val="1"/>
          <c:order val="1"/>
          <c:tx>
            <c:strRef>
              <c:f>'איור 7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7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</c:numCache>
            </c:numRef>
          </c:cat>
          <c:val>
            <c:numRef>
              <c:f>'איור 7 נתונים'!$C$4:$C$300</c:f>
              <c:numCache>
                <c:formatCode>#,##0</c:formatCode>
                <c:ptCount val="297"/>
                <c:pt idx="0">
                  <c:v>4087.9</c:v>
                </c:pt>
                <c:pt idx="1">
                  <c:v>4458.7</c:v>
                </c:pt>
                <c:pt idx="2">
                  <c:v>3904.5</c:v>
                </c:pt>
                <c:pt idx="3">
                  <c:v>3827.4</c:v>
                </c:pt>
                <c:pt idx="4">
                  <c:v>3929.2</c:v>
                </c:pt>
                <c:pt idx="5">
                  <c:v>4078</c:v>
                </c:pt>
                <c:pt idx="6">
                  <c:v>4098.3</c:v>
                </c:pt>
                <c:pt idx="7">
                  <c:v>3699.7</c:v>
                </c:pt>
                <c:pt idx="8">
                  <c:v>4129.1000000000004</c:v>
                </c:pt>
                <c:pt idx="9">
                  <c:v>4037.9</c:v>
                </c:pt>
                <c:pt idx="10">
                  <c:v>3860.2</c:v>
                </c:pt>
                <c:pt idx="11">
                  <c:v>3851.8</c:v>
                </c:pt>
                <c:pt idx="12">
                  <c:v>3726.8</c:v>
                </c:pt>
                <c:pt idx="13">
                  <c:v>4307</c:v>
                </c:pt>
                <c:pt idx="14">
                  <c:v>3743.5</c:v>
                </c:pt>
                <c:pt idx="15">
                  <c:v>3628.7</c:v>
                </c:pt>
                <c:pt idx="16">
                  <c:v>3928.1</c:v>
                </c:pt>
                <c:pt idx="17">
                  <c:v>3781</c:v>
                </c:pt>
                <c:pt idx="18">
                  <c:v>3883.7</c:v>
                </c:pt>
                <c:pt idx="19">
                  <c:v>3773.7</c:v>
                </c:pt>
                <c:pt idx="20">
                  <c:v>3704.5</c:v>
                </c:pt>
                <c:pt idx="21">
                  <c:v>3929.3</c:v>
                </c:pt>
                <c:pt idx="22">
                  <c:v>3960.6</c:v>
                </c:pt>
                <c:pt idx="23">
                  <c:v>3827.3</c:v>
                </c:pt>
                <c:pt idx="24">
                  <c:v>3714.5</c:v>
                </c:pt>
                <c:pt idx="25">
                  <c:v>3669.8</c:v>
                </c:pt>
                <c:pt idx="26">
                  <c:v>3393.3</c:v>
                </c:pt>
                <c:pt idx="27">
                  <c:v>3712.9</c:v>
                </c:pt>
                <c:pt idx="28">
                  <c:v>3661.2</c:v>
                </c:pt>
                <c:pt idx="29">
                  <c:v>3865.5</c:v>
                </c:pt>
                <c:pt idx="30">
                  <c:v>3876.5</c:v>
                </c:pt>
                <c:pt idx="31">
                  <c:v>3475.7</c:v>
                </c:pt>
                <c:pt idx="32">
                  <c:v>3822.8</c:v>
                </c:pt>
                <c:pt idx="33">
                  <c:v>3772.1</c:v>
                </c:pt>
                <c:pt idx="34">
                  <c:v>3874.7</c:v>
                </c:pt>
                <c:pt idx="35">
                  <c:v>3973.3</c:v>
                </c:pt>
                <c:pt idx="36">
                  <c:v>3845.3</c:v>
                </c:pt>
                <c:pt idx="37">
                  <c:v>3555.9</c:v>
                </c:pt>
                <c:pt idx="38">
                  <c:v>3812</c:v>
                </c:pt>
                <c:pt idx="39">
                  <c:v>3859.7</c:v>
                </c:pt>
                <c:pt idx="40">
                  <c:v>3988.4</c:v>
                </c:pt>
                <c:pt idx="41">
                  <c:v>3693.4</c:v>
                </c:pt>
                <c:pt idx="42">
                  <c:v>3723.5</c:v>
                </c:pt>
                <c:pt idx="43">
                  <c:v>3976.8</c:v>
                </c:pt>
                <c:pt idx="44">
                  <c:v>3720.9</c:v>
                </c:pt>
                <c:pt idx="45">
                  <c:v>3862.4</c:v>
                </c:pt>
                <c:pt idx="46">
                  <c:v>3967.8</c:v>
                </c:pt>
                <c:pt idx="47">
                  <c:v>3861.2</c:v>
                </c:pt>
                <c:pt idx="48">
                  <c:v>4130</c:v>
                </c:pt>
                <c:pt idx="49">
                  <c:v>4030.5</c:v>
                </c:pt>
                <c:pt idx="50">
                  <c:v>4108</c:v>
                </c:pt>
                <c:pt idx="51">
                  <c:v>4162.1000000000004</c:v>
                </c:pt>
                <c:pt idx="52">
                  <c:v>3747.6</c:v>
                </c:pt>
                <c:pt idx="53">
                  <c:v>3946.7</c:v>
                </c:pt>
                <c:pt idx="54">
                  <c:v>3878.6</c:v>
                </c:pt>
                <c:pt idx="55">
                  <c:v>4210.1000000000004</c:v>
                </c:pt>
                <c:pt idx="56">
                  <c:v>3801.4</c:v>
                </c:pt>
                <c:pt idx="57">
                  <c:v>3790.7</c:v>
                </c:pt>
                <c:pt idx="58">
                  <c:v>3622.7</c:v>
                </c:pt>
                <c:pt idx="59">
                  <c:v>3783.8</c:v>
                </c:pt>
                <c:pt idx="60">
                  <c:v>3785.1</c:v>
                </c:pt>
                <c:pt idx="61">
                  <c:v>4221.5</c:v>
                </c:pt>
                <c:pt idx="62">
                  <c:v>4452.5</c:v>
                </c:pt>
                <c:pt idx="63">
                  <c:v>3903.2</c:v>
                </c:pt>
                <c:pt idx="64">
                  <c:v>3612.7</c:v>
                </c:pt>
                <c:pt idx="65">
                  <c:v>3926.3</c:v>
                </c:pt>
                <c:pt idx="66">
                  <c:v>3935.2</c:v>
                </c:pt>
                <c:pt idx="67">
                  <c:v>3968.2</c:v>
                </c:pt>
                <c:pt idx="68">
                  <c:v>3639.5</c:v>
                </c:pt>
                <c:pt idx="69">
                  <c:v>3651.9</c:v>
                </c:pt>
                <c:pt idx="70">
                  <c:v>3866.6</c:v>
                </c:pt>
                <c:pt idx="71">
                  <c:v>3683.2</c:v>
                </c:pt>
                <c:pt idx="72">
                  <c:v>3793.1</c:v>
                </c:pt>
                <c:pt idx="73">
                  <c:v>4062.5</c:v>
                </c:pt>
                <c:pt idx="74">
                  <c:v>3161.7</c:v>
                </c:pt>
                <c:pt idx="75">
                  <c:v>3379.2</c:v>
                </c:pt>
                <c:pt idx="76">
                  <c:v>3783.6</c:v>
                </c:pt>
                <c:pt idx="77">
                  <c:v>3697.3</c:v>
                </c:pt>
                <c:pt idx="78">
                  <c:v>3339.3</c:v>
                </c:pt>
                <c:pt idx="79">
                  <c:v>3496.5</c:v>
                </c:pt>
                <c:pt idx="80">
                  <c:v>3912.1</c:v>
                </c:pt>
                <c:pt idx="81">
                  <c:v>3968.7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2C-40E3-B019-0051B4842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ax val="44135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5.8434338221046336E-2"/>
          <c:y val="0.93155694183336724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8: </a:t>
            </a:r>
            <a:r>
              <a:rPr lang="he-IL" sz="1800" b="1" i="0" baseline="0" dirty="0">
                <a:effectLst/>
              </a:rPr>
              <a:t>יבוא הסחורות לישראל: מוצרי צריכה, נכסי השקעה (ללא </a:t>
            </a:r>
            <a:r>
              <a:rPr lang="he-IL" sz="1800" b="1" i="0" baseline="0" dirty="0" err="1">
                <a:effectLst/>
              </a:rPr>
              <a:t>או"מ</a:t>
            </a:r>
            <a:r>
              <a:rPr lang="he-IL" sz="1800" b="1" i="0" baseline="0" dirty="0">
                <a:effectLst/>
              </a:rPr>
              <a:t>), חומרי גלם (ללא יהלומים וחומרי אנרגיה)
</a:t>
            </a:r>
            <a:r>
              <a:rPr lang="he-IL" sz="1600" b="0" i="0" baseline="0" dirty="0">
                <a:effectLst/>
              </a:rPr>
              <a:t>(ינואר 2014-אקטובר 2020, מיליוני דולרים, מנוכה עונתיות)</a:t>
            </a:r>
            <a:endParaRPr lang="he-IL" sz="1600" b="0" dirty="0">
              <a:effectLst/>
            </a:endParaRPr>
          </a:p>
        </c:rich>
      </c:tx>
      <c:layout>
        <c:manualLayout>
          <c:xMode val="edge"/>
          <c:yMode val="edge"/>
          <c:x val="9.1397221794349934E-2"/>
          <c:y val="1.956373032219819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3599811924035002"/>
          <c:w val="0.91475095785440608"/>
          <c:h val="0.68014539188008061"/>
        </c:manualLayout>
      </c:layout>
      <c:lineChart>
        <c:grouping val="standard"/>
        <c:varyColors val="0"/>
        <c:ser>
          <c:idx val="2"/>
          <c:order val="0"/>
          <c:tx>
            <c:strRef>
              <c:f>'[גרפים להודעת הריבית - קורונה - חדש.xlsx]איור 12 נתונים'!$B$2</c:f>
              <c:strCache>
                <c:ptCount val="1"/>
                <c:pt idx="0">
                  <c:v>יבוא מוצרי צריכה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'[גרפים להודעת הריבית - קורונה - חדש.xlsx]איור 12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</c:numCache>
            </c:numRef>
          </c:cat>
          <c:val>
            <c:numRef>
              <c:f>'[גרפים להודעת הריבית - קורונה - חדש.xlsx]איור 12 נתונים'!$B$4:$B$400</c:f>
              <c:numCache>
                <c:formatCode>0.0</c:formatCode>
                <c:ptCount val="397"/>
                <c:pt idx="0">
                  <c:v>335.34435535424012</c:v>
                </c:pt>
                <c:pt idx="1">
                  <c:v>330.79422841591935</c:v>
                </c:pt>
                <c:pt idx="2">
                  <c:v>333.63805775236983</c:v>
                </c:pt>
                <c:pt idx="3">
                  <c:v>335.57186170115614</c:v>
                </c:pt>
                <c:pt idx="4">
                  <c:v>329.65669668133916</c:v>
                </c:pt>
                <c:pt idx="5">
                  <c:v>323.05901262077407</c:v>
                </c:pt>
                <c:pt idx="6">
                  <c:v>366.51272488173731</c:v>
                </c:pt>
                <c:pt idx="7">
                  <c:v>339.09821007835478</c:v>
                </c:pt>
                <c:pt idx="8">
                  <c:v>316.80258808058301</c:v>
                </c:pt>
                <c:pt idx="9">
                  <c:v>377.54678270716511</c:v>
                </c:pt>
                <c:pt idx="10">
                  <c:v>380.50436521707366</c:v>
                </c:pt>
                <c:pt idx="11">
                  <c:v>382.55192233931803</c:v>
                </c:pt>
                <c:pt idx="12">
                  <c:v>409.17016492849444</c:v>
                </c:pt>
                <c:pt idx="13">
                  <c:v>402.91374038830338</c:v>
                </c:pt>
                <c:pt idx="14">
                  <c:v>390.51464448137932</c:v>
                </c:pt>
                <c:pt idx="15">
                  <c:v>391.65217621595951</c:v>
                </c:pt>
                <c:pt idx="16">
                  <c:v>387.67081514492889</c:v>
                </c:pt>
                <c:pt idx="17">
                  <c:v>397.11232854194446</c:v>
                </c:pt>
                <c:pt idx="18">
                  <c:v>399.04613249073077</c:v>
                </c:pt>
                <c:pt idx="19">
                  <c:v>401.32119595989116</c:v>
                </c:pt>
                <c:pt idx="20">
                  <c:v>392.44844843016563</c:v>
                </c:pt>
                <c:pt idx="21">
                  <c:v>401.20744278643309</c:v>
                </c:pt>
                <c:pt idx="22">
                  <c:v>371.2903581669741</c:v>
                </c:pt>
                <c:pt idx="23">
                  <c:v>367.19524392248542</c:v>
                </c:pt>
                <c:pt idx="24">
                  <c:v>399.95615787839495</c:v>
                </c:pt>
                <c:pt idx="25">
                  <c:v>355.59242022976753</c:v>
                </c:pt>
                <c:pt idx="26">
                  <c:v>369.01529469781372</c:v>
                </c:pt>
                <c:pt idx="27">
                  <c:v>376.1817446256689</c:v>
                </c:pt>
                <c:pt idx="28">
                  <c:v>402.34497452101328</c:v>
                </c:pt>
                <c:pt idx="29">
                  <c:v>410.64895618344872</c:v>
                </c:pt>
                <c:pt idx="30">
                  <c:v>350.13226790378258</c:v>
                </c:pt>
                <c:pt idx="31">
                  <c:v>350.47352742415666</c:v>
                </c:pt>
                <c:pt idx="32">
                  <c:v>370.721592299684</c:v>
                </c:pt>
                <c:pt idx="33">
                  <c:v>355.59242022976753</c:v>
                </c:pt>
                <c:pt idx="34">
                  <c:v>387.21580245109675</c:v>
                </c:pt>
                <c:pt idx="35">
                  <c:v>409.17016492849444</c:v>
                </c:pt>
                <c:pt idx="36">
                  <c:v>373.56542163613449</c:v>
                </c:pt>
                <c:pt idx="37">
                  <c:v>343.87584336359151</c:v>
                </c:pt>
                <c:pt idx="38">
                  <c:v>387.1020492776388</c:v>
                </c:pt>
                <c:pt idx="39">
                  <c:v>395.63353728699019</c:v>
                </c:pt>
                <c:pt idx="40">
                  <c:v>349.33599568957646</c:v>
                </c:pt>
                <c:pt idx="41">
                  <c:v>376.1817446256689</c:v>
                </c:pt>
                <c:pt idx="42">
                  <c:v>365.7164526675312</c:v>
                </c:pt>
                <c:pt idx="43">
                  <c:v>389.37711274679913</c:v>
                </c:pt>
                <c:pt idx="44">
                  <c:v>388.23958101221893</c:v>
                </c:pt>
                <c:pt idx="45">
                  <c:v>389.94587861408922</c:v>
                </c:pt>
                <c:pt idx="46">
                  <c:v>345.69589413891981</c:v>
                </c:pt>
                <c:pt idx="47">
                  <c:v>352.86234406677499</c:v>
                </c:pt>
                <c:pt idx="48">
                  <c:v>343.53458384321749</c:v>
                </c:pt>
                <c:pt idx="49">
                  <c:v>410.87646253036473</c:v>
                </c:pt>
                <c:pt idx="50">
                  <c:v>375.27171923800478</c:v>
                </c:pt>
                <c:pt idx="51">
                  <c:v>379.93559934978356</c:v>
                </c:pt>
                <c:pt idx="52">
                  <c:v>351.49730598527879</c:v>
                </c:pt>
                <c:pt idx="53">
                  <c:v>391.87968256287559</c:v>
                </c:pt>
                <c:pt idx="54">
                  <c:v>392.44844843016563</c:v>
                </c:pt>
                <c:pt idx="55">
                  <c:v>398.36361344998261</c:v>
                </c:pt>
                <c:pt idx="56">
                  <c:v>372.99665576884439</c:v>
                </c:pt>
                <c:pt idx="57">
                  <c:v>364.46516775949294</c:v>
                </c:pt>
                <c:pt idx="58">
                  <c:v>415.54034264214351</c:v>
                </c:pt>
                <c:pt idx="59">
                  <c:v>396.9985753684864</c:v>
                </c:pt>
                <c:pt idx="60">
                  <c:v>368.10526931014959</c:v>
                </c:pt>
                <c:pt idx="61">
                  <c:v>394.60975872586801</c:v>
                </c:pt>
                <c:pt idx="62">
                  <c:v>422.36553304962467</c:v>
                </c:pt>
                <c:pt idx="63">
                  <c:v>423.16180526383079</c:v>
                </c:pt>
                <c:pt idx="64">
                  <c:v>428.39445124289972</c:v>
                </c:pt>
                <c:pt idx="65">
                  <c:v>411.10396887728075</c:v>
                </c:pt>
                <c:pt idx="66">
                  <c:v>417.2466402440138</c:v>
                </c:pt>
                <c:pt idx="67">
                  <c:v>423.3893116107468</c:v>
                </c:pt>
                <c:pt idx="68">
                  <c:v>419.52170371317419</c:v>
                </c:pt>
                <c:pt idx="69">
                  <c:v>452.39637084254167</c:v>
                </c:pt>
                <c:pt idx="70">
                  <c:v>433.39959087505252</c:v>
                </c:pt>
                <c:pt idx="71">
                  <c:v>433.51334404851053</c:v>
                </c:pt>
                <c:pt idx="72">
                  <c:v>445.57118043506051</c:v>
                </c:pt>
                <c:pt idx="73">
                  <c:v>478.55960073788606</c:v>
                </c:pt>
                <c:pt idx="74">
                  <c:v>457.40151047469453</c:v>
                </c:pt>
                <c:pt idx="75">
                  <c:v>433.28583770159446</c:v>
                </c:pt>
                <c:pt idx="76">
                  <c:v>453.19264305674778</c:v>
                </c:pt>
                <c:pt idx="77">
                  <c:v>411.90024109148692</c:v>
                </c:pt>
                <c:pt idx="78">
                  <c:v>438.40473050720533</c:v>
                </c:pt>
                <c:pt idx="79">
                  <c:v>436.69843290533504</c:v>
                </c:pt>
                <c:pt idx="80">
                  <c:v>441.47606619057188</c:v>
                </c:pt>
                <c:pt idx="81">
                  <c:v>428.73571076327369</c:v>
                </c:pt>
                <c:pt idx="82">
                  <c:v>424.29933699841098</c:v>
                </c:pt>
                <c:pt idx="83">
                  <c:v>448.30125659805304</c:v>
                </c:pt>
                <c:pt idx="84">
                  <c:v>481.40343007433654</c:v>
                </c:pt>
                <c:pt idx="85">
                  <c:v>433.28583770159446</c:v>
                </c:pt>
                <c:pt idx="86">
                  <c:v>395.97479680736427</c:v>
                </c:pt>
                <c:pt idx="87">
                  <c:v>445.45742726160256</c:v>
                </c:pt>
                <c:pt idx="88">
                  <c:v>389.26335957334112</c:v>
                </c:pt>
                <c:pt idx="89">
                  <c:v>400.75243009260106</c:v>
                </c:pt>
                <c:pt idx="90">
                  <c:v>409.85268396924261</c:v>
                </c:pt>
                <c:pt idx="91">
                  <c:v>402.23122134755533</c:v>
                </c:pt>
                <c:pt idx="92">
                  <c:v>399.27363883764679</c:v>
                </c:pt>
                <c:pt idx="93">
                  <c:v>370.15282643239391</c:v>
                </c:pt>
                <c:pt idx="94">
                  <c:v>385.85076436960054</c:v>
                </c:pt>
                <c:pt idx="95">
                  <c:v>395.1785245931581</c:v>
                </c:pt>
                <c:pt idx="96">
                  <c:v>337.16440612956836</c:v>
                </c:pt>
                <c:pt idx="97">
                  <c:v>350.35977425069859</c:v>
                </c:pt>
                <c:pt idx="98">
                  <c:v>351.26979963836277</c:v>
                </c:pt>
                <c:pt idx="99">
                  <c:v>383.57570090044015</c:v>
                </c:pt>
                <c:pt idx="100">
                  <c:v>355.3649138828514</c:v>
                </c:pt>
                <c:pt idx="101">
                  <c:v>395.63353728699019</c:v>
                </c:pt>
                <c:pt idx="102">
                  <c:v>399.04613249073077</c:v>
                </c:pt>
                <c:pt idx="103">
                  <c:v>385.73701119614253</c:v>
                </c:pt>
                <c:pt idx="104">
                  <c:v>411.33147522419682</c:v>
                </c:pt>
                <c:pt idx="105">
                  <c:v>390.8559040017534</c:v>
                </c:pt>
                <c:pt idx="106">
                  <c:v>407.00885463279212</c:v>
                </c:pt>
                <c:pt idx="107">
                  <c:v>401.88996182718125</c:v>
                </c:pt>
                <c:pt idx="108">
                  <c:v>422.02427352925059</c:v>
                </c:pt>
                <c:pt idx="109">
                  <c:v>422.70679256999875</c:v>
                </c:pt>
                <c:pt idx="110">
                  <c:v>435.67465434421291</c:v>
                </c:pt>
                <c:pt idx="111">
                  <c:v>403.93751894942562</c:v>
                </c:pt>
                <c:pt idx="112">
                  <c:v>445.11616774122848</c:v>
                </c:pt>
                <c:pt idx="113">
                  <c:v>429.41822980402185</c:v>
                </c:pt>
                <c:pt idx="114">
                  <c:v>353.65861628098116</c:v>
                </c:pt>
                <c:pt idx="115">
                  <c:v>467.63929608591627</c:v>
                </c:pt>
                <c:pt idx="116">
                  <c:v>445.68493360851858</c:v>
                </c:pt>
                <c:pt idx="117">
                  <c:v>479.12836660517615</c:v>
                </c:pt>
                <c:pt idx="118">
                  <c:v>484.36101258424503</c:v>
                </c:pt>
                <c:pt idx="119">
                  <c:v>486.52232287994735</c:v>
                </c:pt>
                <c:pt idx="120">
                  <c:v>455.92271921974026</c:v>
                </c:pt>
                <c:pt idx="121">
                  <c:v>452.28261766908366</c:v>
                </c:pt>
                <c:pt idx="122">
                  <c:v>477.19456265638985</c:v>
                </c:pt>
                <c:pt idx="123">
                  <c:v>456.37773191357235</c:v>
                </c:pt>
                <c:pt idx="124">
                  <c:v>491.29995616518414</c:v>
                </c:pt>
                <c:pt idx="125">
                  <c:v>491.18620299172619</c:v>
                </c:pt>
                <c:pt idx="126">
                  <c:v>473.44070793227519</c:v>
                </c:pt>
                <c:pt idx="127">
                  <c:v>449.7800478530072</c:v>
                </c:pt>
                <c:pt idx="128">
                  <c:v>480.03839199284033</c:v>
                </c:pt>
                <c:pt idx="129">
                  <c:v>465.47798579021384</c:v>
                </c:pt>
                <c:pt idx="130">
                  <c:v>494.37129184855075</c:v>
                </c:pt>
                <c:pt idx="131">
                  <c:v>505.06409015360447</c:v>
                </c:pt>
                <c:pt idx="132">
                  <c:v>491.8</c:v>
                </c:pt>
                <c:pt idx="133">
                  <c:v>484.5</c:v>
                </c:pt>
                <c:pt idx="134">
                  <c:v>482.3</c:v>
                </c:pt>
                <c:pt idx="135">
                  <c:v>527.5</c:v>
                </c:pt>
                <c:pt idx="136">
                  <c:v>526.79999999999995</c:v>
                </c:pt>
                <c:pt idx="137">
                  <c:v>507.8</c:v>
                </c:pt>
                <c:pt idx="138">
                  <c:v>455.2</c:v>
                </c:pt>
                <c:pt idx="139">
                  <c:v>537.70000000000005</c:v>
                </c:pt>
                <c:pt idx="140">
                  <c:v>553.79999999999995</c:v>
                </c:pt>
                <c:pt idx="141">
                  <c:v>563.5</c:v>
                </c:pt>
                <c:pt idx="142">
                  <c:v>537.79999999999995</c:v>
                </c:pt>
                <c:pt idx="143">
                  <c:v>559.4</c:v>
                </c:pt>
                <c:pt idx="144">
                  <c:v>586.4</c:v>
                </c:pt>
                <c:pt idx="145">
                  <c:v>600.70000000000005</c:v>
                </c:pt>
                <c:pt idx="146">
                  <c:v>620.20000000000005</c:v>
                </c:pt>
                <c:pt idx="147">
                  <c:v>604.20000000000005</c:v>
                </c:pt>
                <c:pt idx="148">
                  <c:v>669.3</c:v>
                </c:pt>
                <c:pt idx="149">
                  <c:v>634.9</c:v>
                </c:pt>
                <c:pt idx="150">
                  <c:v>657.9</c:v>
                </c:pt>
                <c:pt idx="151">
                  <c:v>664.5</c:v>
                </c:pt>
                <c:pt idx="152">
                  <c:v>656.1</c:v>
                </c:pt>
                <c:pt idx="153">
                  <c:v>681.7</c:v>
                </c:pt>
                <c:pt idx="154">
                  <c:v>714.5</c:v>
                </c:pt>
                <c:pt idx="155">
                  <c:v>746.9</c:v>
                </c:pt>
                <c:pt idx="156">
                  <c:v>741.6</c:v>
                </c:pt>
                <c:pt idx="157">
                  <c:v>770</c:v>
                </c:pt>
                <c:pt idx="158">
                  <c:v>775.8</c:v>
                </c:pt>
                <c:pt idx="159">
                  <c:v>773.4</c:v>
                </c:pt>
                <c:pt idx="160">
                  <c:v>708.1</c:v>
                </c:pt>
                <c:pt idx="161">
                  <c:v>778.2</c:v>
                </c:pt>
                <c:pt idx="162">
                  <c:v>780.9</c:v>
                </c:pt>
                <c:pt idx="163">
                  <c:v>755.3</c:v>
                </c:pt>
                <c:pt idx="164">
                  <c:v>779.7</c:v>
                </c:pt>
                <c:pt idx="165">
                  <c:v>767.2</c:v>
                </c:pt>
                <c:pt idx="166">
                  <c:v>784</c:v>
                </c:pt>
                <c:pt idx="167">
                  <c:v>679.6</c:v>
                </c:pt>
                <c:pt idx="168">
                  <c:v>693.7</c:v>
                </c:pt>
                <c:pt idx="169">
                  <c:v>665.5</c:v>
                </c:pt>
                <c:pt idx="170">
                  <c:v>638.4</c:v>
                </c:pt>
                <c:pt idx="171">
                  <c:v>670.7</c:v>
                </c:pt>
                <c:pt idx="172">
                  <c:v>652.4</c:v>
                </c:pt>
                <c:pt idx="173">
                  <c:v>682.4</c:v>
                </c:pt>
                <c:pt idx="174">
                  <c:v>767.7</c:v>
                </c:pt>
                <c:pt idx="175">
                  <c:v>709.2</c:v>
                </c:pt>
                <c:pt idx="176">
                  <c:v>732.6</c:v>
                </c:pt>
                <c:pt idx="177">
                  <c:v>719</c:v>
                </c:pt>
                <c:pt idx="178">
                  <c:v>775.6</c:v>
                </c:pt>
                <c:pt idx="179">
                  <c:v>781.5</c:v>
                </c:pt>
                <c:pt idx="180">
                  <c:v>754.5</c:v>
                </c:pt>
                <c:pt idx="181">
                  <c:v>782.4</c:v>
                </c:pt>
                <c:pt idx="182">
                  <c:v>832.9</c:v>
                </c:pt>
                <c:pt idx="183">
                  <c:v>766.7</c:v>
                </c:pt>
                <c:pt idx="184">
                  <c:v>763.2</c:v>
                </c:pt>
                <c:pt idx="185">
                  <c:v>774.3</c:v>
                </c:pt>
                <c:pt idx="186">
                  <c:v>782.3</c:v>
                </c:pt>
                <c:pt idx="187">
                  <c:v>828.5</c:v>
                </c:pt>
                <c:pt idx="188">
                  <c:v>822.7</c:v>
                </c:pt>
                <c:pt idx="189">
                  <c:v>882.4</c:v>
                </c:pt>
                <c:pt idx="190">
                  <c:v>903.3</c:v>
                </c:pt>
                <c:pt idx="191">
                  <c:v>833.2</c:v>
                </c:pt>
                <c:pt idx="192">
                  <c:v>958.7</c:v>
                </c:pt>
                <c:pt idx="193">
                  <c:v>892.9</c:v>
                </c:pt>
                <c:pt idx="194">
                  <c:v>965.4</c:v>
                </c:pt>
                <c:pt idx="195">
                  <c:v>950</c:v>
                </c:pt>
                <c:pt idx="196">
                  <c:v>996.7</c:v>
                </c:pt>
                <c:pt idx="197">
                  <c:v>937.7</c:v>
                </c:pt>
                <c:pt idx="198">
                  <c:v>927.4</c:v>
                </c:pt>
                <c:pt idx="199">
                  <c:v>977.3</c:v>
                </c:pt>
                <c:pt idx="200">
                  <c:v>935.9</c:v>
                </c:pt>
                <c:pt idx="201">
                  <c:v>881.8</c:v>
                </c:pt>
                <c:pt idx="202">
                  <c:v>906.9</c:v>
                </c:pt>
                <c:pt idx="203">
                  <c:v>888.6</c:v>
                </c:pt>
                <c:pt idx="204">
                  <c:v>895.6</c:v>
                </c:pt>
                <c:pt idx="205">
                  <c:v>907.1</c:v>
                </c:pt>
                <c:pt idx="206">
                  <c:v>867.1</c:v>
                </c:pt>
                <c:pt idx="207">
                  <c:v>927.4</c:v>
                </c:pt>
                <c:pt idx="208">
                  <c:v>874.9</c:v>
                </c:pt>
                <c:pt idx="209">
                  <c:v>867.6</c:v>
                </c:pt>
                <c:pt idx="210">
                  <c:v>880.5</c:v>
                </c:pt>
                <c:pt idx="211">
                  <c:v>855.9</c:v>
                </c:pt>
                <c:pt idx="212">
                  <c:v>875.7</c:v>
                </c:pt>
                <c:pt idx="213">
                  <c:v>906.8</c:v>
                </c:pt>
                <c:pt idx="214">
                  <c:v>868.1</c:v>
                </c:pt>
                <c:pt idx="215">
                  <c:v>843.1</c:v>
                </c:pt>
                <c:pt idx="216">
                  <c:v>967</c:v>
                </c:pt>
                <c:pt idx="217">
                  <c:v>937.7</c:v>
                </c:pt>
                <c:pt idx="218">
                  <c:v>909.5</c:v>
                </c:pt>
                <c:pt idx="219">
                  <c:v>935.2</c:v>
                </c:pt>
                <c:pt idx="220">
                  <c:v>938.1</c:v>
                </c:pt>
                <c:pt idx="221">
                  <c:v>949.6</c:v>
                </c:pt>
                <c:pt idx="222">
                  <c:v>1001.7</c:v>
                </c:pt>
                <c:pt idx="223">
                  <c:v>969.7</c:v>
                </c:pt>
                <c:pt idx="224">
                  <c:v>1044.4000000000001</c:v>
                </c:pt>
                <c:pt idx="225">
                  <c:v>945.9</c:v>
                </c:pt>
                <c:pt idx="226">
                  <c:v>1003.2</c:v>
                </c:pt>
                <c:pt idx="227">
                  <c:v>926.2</c:v>
                </c:pt>
                <c:pt idx="228">
                  <c:v>1022.6</c:v>
                </c:pt>
                <c:pt idx="229">
                  <c:v>1071.5</c:v>
                </c:pt>
                <c:pt idx="230">
                  <c:v>1019.2</c:v>
                </c:pt>
                <c:pt idx="231">
                  <c:v>1005.5</c:v>
                </c:pt>
                <c:pt idx="232">
                  <c:v>1061.5999999999999</c:v>
                </c:pt>
                <c:pt idx="233">
                  <c:v>1038.4000000000001</c:v>
                </c:pt>
                <c:pt idx="234">
                  <c:v>1048.0999999999999</c:v>
                </c:pt>
                <c:pt idx="235">
                  <c:v>1061.8</c:v>
                </c:pt>
                <c:pt idx="236">
                  <c:v>1038.2</c:v>
                </c:pt>
                <c:pt idx="237">
                  <c:v>1035.3</c:v>
                </c:pt>
                <c:pt idx="238">
                  <c:v>1040.5999999999999</c:v>
                </c:pt>
                <c:pt idx="239">
                  <c:v>1067.5</c:v>
                </c:pt>
                <c:pt idx="240">
                  <c:v>982.7</c:v>
                </c:pt>
                <c:pt idx="241">
                  <c:v>920.5</c:v>
                </c:pt>
                <c:pt idx="242">
                  <c:v>1031.8</c:v>
                </c:pt>
                <c:pt idx="243">
                  <c:v>947.1</c:v>
                </c:pt>
                <c:pt idx="244">
                  <c:v>935.7</c:v>
                </c:pt>
                <c:pt idx="245">
                  <c:v>981.9</c:v>
                </c:pt>
                <c:pt idx="246">
                  <c:v>979.9</c:v>
                </c:pt>
                <c:pt idx="247">
                  <c:v>1057.5</c:v>
                </c:pt>
                <c:pt idx="248">
                  <c:v>991.2</c:v>
                </c:pt>
                <c:pt idx="249">
                  <c:v>1055.4000000000001</c:v>
                </c:pt>
                <c:pt idx="250">
                  <c:v>1001.2</c:v>
                </c:pt>
                <c:pt idx="251">
                  <c:v>1013.7</c:v>
                </c:pt>
                <c:pt idx="252">
                  <c:v>1090</c:v>
                </c:pt>
                <c:pt idx="253">
                  <c:v>1054.0999999999999</c:v>
                </c:pt>
                <c:pt idx="254">
                  <c:v>1077.9000000000001</c:v>
                </c:pt>
                <c:pt idx="255">
                  <c:v>1103.5999999999999</c:v>
                </c:pt>
                <c:pt idx="256">
                  <c:v>1121.5</c:v>
                </c:pt>
                <c:pt idx="257">
                  <c:v>1088.7</c:v>
                </c:pt>
                <c:pt idx="258">
                  <c:v>1052.9000000000001</c:v>
                </c:pt>
                <c:pt idx="259">
                  <c:v>1068.5999999999999</c:v>
                </c:pt>
                <c:pt idx="260">
                  <c:v>1187.9000000000001</c:v>
                </c:pt>
                <c:pt idx="261">
                  <c:v>1089.2</c:v>
                </c:pt>
                <c:pt idx="262">
                  <c:v>1089.7</c:v>
                </c:pt>
                <c:pt idx="263">
                  <c:v>1416.9</c:v>
                </c:pt>
                <c:pt idx="264">
                  <c:v>1015.8</c:v>
                </c:pt>
                <c:pt idx="265">
                  <c:v>1041.2</c:v>
                </c:pt>
                <c:pt idx="266">
                  <c:v>1060.2</c:v>
                </c:pt>
                <c:pt idx="267">
                  <c:v>1122.7</c:v>
                </c:pt>
                <c:pt idx="268">
                  <c:v>1183.2</c:v>
                </c:pt>
                <c:pt idx="269">
                  <c:v>1168.8</c:v>
                </c:pt>
                <c:pt idx="270">
                  <c:v>1145.2</c:v>
                </c:pt>
                <c:pt idx="271">
                  <c:v>1200</c:v>
                </c:pt>
                <c:pt idx="272">
                  <c:v>1136.9000000000001</c:v>
                </c:pt>
                <c:pt idx="273">
                  <c:v>1142.4000000000001</c:v>
                </c:pt>
                <c:pt idx="274">
                  <c:v>1220.5</c:v>
                </c:pt>
                <c:pt idx="275">
                  <c:v>1210.4000000000001</c:v>
                </c:pt>
                <c:pt idx="276">
                  <c:v>1144.9000000000001</c:v>
                </c:pt>
                <c:pt idx="277">
                  <c:v>1288.9000000000001</c:v>
                </c:pt>
                <c:pt idx="278">
                  <c:v>1268.2</c:v>
                </c:pt>
                <c:pt idx="279">
                  <c:v>1248.4000000000001</c:v>
                </c:pt>
                <c:pt idx="280">
                  <c:v>1253.5</c:v>
                </c:pt>
                <c:pt idx="281">
                  <c:v>1248.2</c:v>
                </c:pt>
                <c:pt idx="282">
                  <c:v>1238.7</c:v>
                </c:pt>
                <c:pt idx="283">
                  <c:v>1280.7</c:v>
                </c:pt>
                <c:pt idx="284">
                  <c:v>1215.8</c:v>
                </c:pt>
                <c:pt idx="285">
                  <c:v>1204.2</c:v>
                </c:pt>
                <c:pt idx="286">
                  <c:v>1254.2</c:v>
                </c:pt>
                <c:pt idx="287">
                  <c:v>1228.9000000000001</c:v>
                </c:pt>
                <c:pt idx="288">
                  <c:v>1244.7</c:v>
                </c:pt>
                <c:pt idx="289">
                  <c:v>1275</c:v>
                </c:pt>
                <c:pt idx="290">
                  <c:v>1358</c:v>
                </c:pt>
                <c:pt idx="291">
                  <c:v>1257.0999999999999</c:v>
                </c:pt>
                <c:pt idx="292">
                  <c:v>1187.5999999999999</c:v>
                </c:pt>
                <c:pt idx="293">
                  <c:v>1252.9000000000001</c:v>
                </c:pt>
                <c:pt idx="294">
                  <c:v>1196.0999999999999</c:v>
                </c:pt>
                <c:pt idx="295">
                  <c:v>1169.2</c:v>
                </c:pt>
                <c:pt idx="296">
                  <c:v>1255.4000000000001</c:v>
                </c:pt>
                <c:pt idx="297">
                  <c:v>1358.2</c:v>
                </c:pt>
                <c:pt idx="298">
                  <c:v>1271.5</c:v>
                </c:pt>
                <c:pt idx="299">
                  <c:v>1479.5</c:v>
                </c:pt>
                <c:pt idx="300">
                  <c:v>1320.3</c:v>
                </c:pt>
                <c:pt idx="301">
                  <c:v>1239.2</c:v>
                </c:pt>
                <c:pt idx="302">
                  <c:v>1172.4000000000001</c:v>
                </c:pt>
                <c:pt idx="303">
                  <c:v>1092.0999999999999</c:v>
                </c:pt>
                <c:pt idx="304">
                  <c:v>1097.9000000000001</c:v>
                </c:pt>
                <c:pt idx="305">
                  <c:v>1252.5</c:v>
                </c:pt>
                <c:pt idx="306">
                  <c:v>1326.9</c:v>
                </c:pt>
                <c:pt idx="307">
                  <c:v>1317.6</c:v>
                </c:pt>
                <c:pt idx="308">
                  <c:v>1454.2</c:v>
                </c:pt>
                <c:pt idx="309">
                  <c:v>1384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86-43FE-AFAA-9EB80353390F}"/>
            </c:ext>
          </c:extLst>
        </c:ser>
        <c:ser>
          <c:idx val="3"/>
          <c:order val="1"/>
          <c:tx>
            <c:strRef>
              <c:f>'[גרפים להודעת הריבית - קורונה - חדש.xlsx]איור 12 נתונים'!$C$2</c:f>
              <c:strCache>
                <c:ptCount val="1"/>
                <c:pt idx="0">
                  <c:v>יבוא נכסי השקעה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'[גרפים להודעת הריבית - קורונה - חדש.xlsx]איור 12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</c:numCache>
            </c:numRef>
          </c:cat>
          <c:val>
            <c:numRef>
              <c:f>'[גרפים להודעת הריבית - קורונה - חדש.xlsx]איור 12 נתונים'!$C$4:$C$400</c:f>
              <c:numCache>
                <c:formatCode>0.0</c:formatCode>
                <c:ptCount val="397"/>
                <c:pt idx="0">
                  <c:v>327.16794756200539</c:v>
                </c:pt>
                <c:pt idx="1">
                  <c:v>300.14103015470926</c:v>
                </c:pt>
                <c:pt idx="2">
                  <c:v>319.80457687518788</c:v>
                </c:pt>
                <c:pt idx="3">
                  <c:v>335.87011291915331</c:v>
                </c:pt>
                <c:pt idx="4">
                  <c:v>306.08193150430071</c:v>
                </c:pt>
                <c:pt idx="5">
                  <c:v>341.81101426874477</c:v>
                </c:pt>
                <c:pt idx="6">
                  <c:v>323.48626221859666</c:v>
                </c:pt>
                <c:pt idx="7">
                  <c:v>302.149222160205</c:v>
                </c:pt>
                <c:pt idx="8">
                  <c:v>313.78000085870082</c:v>
                </c:pt>
                <c:pt idx="9">
                  <c:v>336.62318492121426</c:v>
                </c:pt>
                <c:pt idx="10">
                  <c:v>347.16619295006655</c:v>
                </c:pt>
                <c:pt idx="11">
                  <c:v>364.23582499677991</c:v>
                </c:pt>
                <c:pt idx="12">
                  <c:v>356.95612897685805</c:v>
                </c:pt>
                <c:pt idx="13">
                  <c:v>376.78702503112794</c:v>
                </c:pt>
                <c:pt idx="14">
                  <c:v>330.51493423783154</c:v>
                </c:pt>
                <c:pt idx="15">
                  <c:v>363.3154036609277</c:v>
                </c:pt>
                <c:pt idx="16">
                  <c:v>358.54594764787544</c:v>
                </c:pt>
                <c:pt idx="17">
                  <c:v>329.59451290197933</c:v>
                </c:pt>
                <c:pt idx="18">
                  <c:v>330.01288623645758</c:v>
                </c:pt>
                <c:pt idx="19">
                  <c:v>342.73143560459698</c:v>
                </c:pt>
                <c:pt idx="20">
                  <c:v>343.65185694044914</c:v>
                </c:pt>
                <c:pt idx="21">
                  <c:v>337.37625692327509</c:v>
                </c:pt>
                <c:pt idx="22">
                  <c:v>320.64132354414437</c:v>
                </c:pt>
                <c:pt idx="23">
                  <c:v>282.7366994404133</c:v>
                </c:pt>
                <c:pt idx="24">
                  <c:v>322.23114221516181</c:v>
                </c:pt>
                <c:pt idx="25">
                  <c:v>321.39439554620532</c:v>
                </c:pt>
                <c:pt idx="26">
                  <c:v>318.96783020623133</c:v>
                </c:pt>
                <c:pt idx="27">
                  <c:v>294.70217680649176</c:v>
                </c:pt>
                <c:pt idx="28">
                  <c:v>312.775904855953</c:v>
                </c:pt>
                <c:pt idx="29">
                  <c:v>304.40843816638761</c:v>
                </c:pt>
                <c:pt idx="30">
                  <c:v>339.88649693014469</c:v>
                </c:pt>
                <c:pt idx="31">
                  <c:v>366.41136633606686</c:v>
                </c:pt>
                <c:pt idx="32">
                  <c:v>318.80048087244</c:v>
                </c:pt>
                <c:pt idx="33">
                  <c:v>293.69808080374395</c:v>
                </c:pt>
                <c:pt idx="34">
                  <c:v>296.62669414509185</c:v>
                </c:pt>
                <c:pt idx="35">
                  <c:v>295.87362214303096</c:v>
                </c:pt>
                <c:pt idx="36">
                  <c:v>293.02868346857872</c:v>
                </c:pt>
                <c:pt idx="37">
                  <c:v>283.74079544316118</c:v>
                </c:pt>
                <c:pt idx="38">
                  <c:v>310.93506218424858</c:v>
                </c:pt>
                <c:pt idx="39">
                  <c:v>279.47338743148288</c:v>
                </c:pt>
                <c:pt idx="40">
                  <c:v>311.1860861849355</c:v>
                </c:pt>
                <c:pt idx="41">
                  <c:v>324.99240622271839</c:v>
                </c:pt>
                <c:pt idx="42">
                  <c:v>293.11235813547438</c:v>
                </c:pt>
                <c:pt idx="43">
                  <c:v>299.38795815264842</c:v>
                </c:pt>
                <c:pt idx="44">
                  <c:v>319.30252887381397</c:v>
                </c:pt>
                <c:pt idx="45">
                  <c:v>330.26391023714456</c:v>
                </c:pt>
                <c:pt idx="46">
                  <c:v>345.74372361284043</c:v>
                </c:pt>
                <c:pt idx="47">
                  <c:v>337.45993159017075</c:v>
                </c:pt>
                <c:pt idx="48">
                  <c:v>323.65361155238793</c:v>
                </c:pt>
                <c:pt idx="49">
                  <c:v>352.35402229759711</c:v>
                </c:pt>
                <c:pt idx="50">
                  <c:v>360.80516365405811</c:v>
                </c:pt>
                <c:pt idx="51">
                  <c:v>355.36631030584061</c:v>
                </c:pt>
                <c:pt idx="52">
                  <c:v>292.77765946789174</c:v>
                </c:pt>
                <c:pt idx="53">
                  <c:v>387.91575572824985</c:v>
                </c:pt>
                <c:pt idx="54">
                  <c:v>417.95496114378949</c:v>
                </c:pt>
                <c:pt idx="55">
                  <c:v>406.15683311150229</c:v>
                </c:pt>
                <c:pt idx="56">
                  <c:v>408.16502511699804</c:v>
                </c:pt>
                <c:pt idx="57">
                  <c:v>375.69925436148441</c:v>
                </c:pt>
                <c:pt idx="58">
                  <c:v>390.09129706753686</c:v>
                </c:pt>
                <c:pt idx="59">
                  <c:v>404.65068910738057</c:v>
                </c:pt>
                <c:pt idx="60">
                  <c:v>385.40551572138025</c:v>
                </c:pt>
                <c:pt idx="61">
                  <c:v>414.44062513417202</c:v>
                </c:pt>
                <c:pt idx="62">
                  <c:v>420.88357448513733</c:v>
                </c:pt>
                <c:pt idx="63">
                  <c:v>436.2797131939376</c:v>
                </c:pt>
                <c:pt idx="64">
                  <c:v>397.03629441987607</c:v>
                </c:pt>
                <c:pt idx="65">
                  <c:v>397.11996908677179</c:v>
                </c:pt>
                <c:pt idx="66">
                  <c:v>408.75074778526761</c:v>
                </c:pt>
                <c:pt idx="67">
                  <c:v>425.82037983198092</c:v>
                </c:pt>
                <c:pt idx="68">
                  <c:v>410.50791579007631</c:v>
                </c:pt>
                <c:pt idx="69">
                  <c:v>461.38211326263365</c:v>
                </c:pt>
                <c:pt idx="70">
                  <c:v>445.06555321798123</c:v>
                </c:pt>
                <c:pt idx="71">
                  <c:v>412.59978246246766</c:v>
                </c:pt>
                <c:pt idx="72">
                  <c:v>457.449403918538</c:v>
                </c:pt>
                <c:pt idx="73">
                  <c:v>461.13108926194673</c:v>
                </c:pt>
                <c:pt idx="74">
                  <c:v>430.08778784365921</c:v>
                </c:pt>
                <c:pt idx="75">
                  <c:v>423.97953716027655</c:v>
                </c:pt>
                <c:pt idx="76">
                  <c:v>457.03103058405975</c:v>
                </c:pt>
                <c:pt idx="77">
                  <c:v>398.45876375710219</c:v>
                </c:pt>
                <c:pt idx="78">
                  <c:v>429.25104117470272</c:v>
                </c:pt>
                <c:pt idx="79">
                  <c:v>442.220614543529</c:v>
                </c:pt>
                <c:pt idx="80">
                  <c:v>382.64425171382368</c:v>
                </c:pt>
                <c:pt idx="81">
                  <c:v>383.48099838278023</c:v>
                </c:pt>
                <c:pt idx="82">
                  <c:v>387.4973823937716</c:v>
                </c:pt>
                <c:pt idx="83">
                  <c:v>411.00996379145022</c:v>
                </c:pt>
                <c:pt idx="84">
                  <c:v>408.08135045010232</c:v>
                </c:pt>
                <c:pt idx="85">
                  <c:v>369.92570234568439</c:v>
                </c:pt>
                <c:pt idx="86">
                  <c:v>374.86250769252791</c:v>
                </c:pt>
                <c:pt idx="87">
                  <c:v>375.1135316932149</c:v>
                </c:pt>
                <c:pt idx="88">
                  <c:v>378.6278677028323</c:v>
                </c:pt>
                <c:pt idx="89">
                  <c:v>394.02400641163257</c:v>
                </c:pt>
                <c:pt idx="90">
                  <c:v>393.77298241094564</c:v>
                </c:pt>
                <c:pt idx="91">
                  <c:v>363.90112632919727</c:v>
                </c:pt>
                <c:pt idx="92">
                  <c:v>376.53600103044096</c:v>
                </c:pt>
                <c:pt idx="93">
                  <c:v>369.59100367810174</c:v>
                </c:pt>
                <c:pt idx="94">
                  <c:v>472.25981995906864</c:v>
                </c:pt>
                <c:pt idx="95">
                  <c:v>388.83617706410206</c:v>
                </c:pt>
                <c:pt idx="96">
                  <c:v>371.51552101670177</c:v>
                </c:pt>
                <c:pt idx="97">
                  <c:v>365.99299300158862</c:v>
                </c:pt>
                <c:pt idx="98">
                  <c:v>383.14629971519759</c:v>
                </c:pt>
                <c:pt idx="99">
                  <c:v>384.40141971863238</c:v>
                </c:pt>
                <c:pt idx="100">
                  <c:v>342.22938760322302</c:v>
                </c:pt>
                <c:pt idx="101">
                  <c:v>464.56175060466853</c:v>
                </c:pt>
                <c:pt idx="102">
                  <c:v>378.46051836904098</c:v>
                </c:pt>
                <c:pt idx="103">
                  <c:v>370.84612368153654</c:v>
                </c:pt>
                <c:pt idx="104">
                  <c:v>389.25455039858031</c:v>
                </c:pt>
                <c:pt idx="105">
                  <c:v>376.53600103044096</c:v>
                </c:pt>
                <c:pt idx="106">
                  <c:v>366.2440170022756</c:v>
                </c:pt>
                <c:pt idx="107">
                  <c:v>378.20949436835406</c:v>
                </c:pt>
                <c:pt idx="108">
                  <c:v>415.86309447139814</c:v>
                </c:pt>
                <c:pt idx="109">
                  <c:v>420.38152648376342</c:v>
                </c:pt>
                <c:pt idx="110">
                  <c:v>438.70627853391153</c:v>
                </c:pt>
                <c:pt idx="111">
                  <c:v>453.3493452406509</c:v>
                </c:pt>
                <c:pt idx="112">
                  <c:v>507.40318005524313</c:v>
                </c:pt>
                <c:pt idx="113">
                  <c:v>410.25689178938939</c:v>
                </c:pt>
                <c:pt idx="114">
                  <c:v>438.78995320080719</c:v>
                </c:pt>
                <c:pt idx="115">
                  <c:v>435.61031585877237</c:v>
                </c:pt>
                <c:pt idx="116">
                  <c:v>430.8408598457201</c:v>
                </c:pt>
                <c:pt idx="117">
                  <c:v>458.70452392197279</c:v>
                </c:pt>
                <c:pt idx="118">
                  <c:v>442.38796387732037</c:v>
                </c:pt>
                <c:pt idx="119">
                  <c:v>474.35168663145993</c:v>
                </c:pt>
                <c:pt idx="120">
                  <c:v>459.12289725645104</c:v>
                </c:pt>
                <c:pt idx="121">
                  <c:v>478.78644397692966</c:v>
                </c:pt>
                <c:pt idx="122">
                  <c:v>432.34700384984194</c:v>
                </c:pt>
                <c:pt idx="123">
                  <c:v>437.78585719805943</c:v>
                </c:pt>
                <c:pt idx="124">
                  <c:v>476.69457730453831</c:v>
                </c:pt>
                <c:pt idx="125">
                  <c:v>481.04565998311222</c:v>
                </c:pt>
                <c:pt idx="126">
                  <c:v>462.63723326606845</c:v>
                </c:pt>
                <c:pt idx="127">
                  <c:v>494.26625735262553</c:v>
                </c:pt>
                <c:pt idx="128">
                  <c:v>466.56994261016422</c:v>
                </c:pt>
                <c:pt idx="129">
                  <c:v>445.40025188556382</c:v>
                </c:pt>
                <c:pt idx="130">
                  <c:v>454.01874257581619</c:v>
                </c:pt>
                <c:pt idx="131">
                  <c:v>458.45349992128575</c:v>
                </c:pt>
                <c:pt idx="132">
                  <c:v>507</c:v>
                </c:pt>
                <c:pt idx="133">
                  <c:v>456</c:v>
                </c:pt>
                <c:pt idx="134">
                  <c:v>470.8</c:v>
                </c:pt>
                <c:pt idx="135">
                  <c:v>442</c:v>
                </c:pt>
                <c:pt idx="136">
                  <c:v>488.7</c:v>
                </c:pt>
                <c:pt idx="137">
                  <c:v>481.7</c:v>
                </c:pt>
                <c:pt idx="138">
                  <c:v>471.1</c:v>
                </c:pt>
                <c:pt idx="139">
                  <c:v>536.6</c:v>
                </c:pt>
                <c:pt idx="140">
                  <c:v>531.5</c:v>
                </c:pt>
                <c:pt idx="141">
                  <c:v>498.2</c:v>
                </c:pt>
                <c:pt idx="142">
                  <c:v>471.7</c:v>
                </c:pt>
                <c:pt idx="143">
                  <c:v>491.3</c:v>
                </c:pt>
                <c:pt idx="144">
                  <c:v>491.2</c:v>
                </c:pt>
                <c:pt idx="145">
                  <c:v>542.9</c:v>
                </c:pt>
                <c:pt idx="146">
                  <c:v>549.1</c:v>
                </c:pt>
                <c:pt idx="147">
                  <c:v>509.5</c:v>
                </c:pt>
                <c:pt idx="148">
                  <c:v>625.9</c:v>
                </c:pt>
                <c:pt idx="149">
                  <c:v>580.4</c:v>
                </c:pt>
                <c:pt idx="150">
                  <c:v>628.5</c:v>
                </c:pt>
                <c:pt idx="151">
                  <c:v>604.79999999999995</c:v>
                </c:pt>
                <c:pt idx="152">
                  <c:v>626.29999999999995</c:v>
                </c:pt>
                <c:pt idx="153">
                  <c:v>605.4</c:v>
                </c:pt>
                <c:pt idx="154">
                  <c:v>723.1</c:v>
                </c:pt>
                <c:pt idx="155">
                  <c:v>702.2</c:v>
                </c:pt>
                <c:pt idx="156">
                  <c:v>723.2</c:v>
                </c:pt>
                <c:pt idx="157">
                  <c:v>730.9</c:v>
                </c:pt>
                <c:pt idx="158">
                  <c:v>734.4</c:v>
                </c:pt>
                <c:pt idx="159">
                  <c:v>752</c:v>
                </c:pt>
                <c:pt idx="160">
                  <c:v>676.4</c:v>
                </c:pt>
                <c:pt idx="161">
                  <c:v>803</c:v>
                </c:pt>
                <c:pt idx="162">
                  <c:v>737</c:v>
                </c:pt>
                <c:pt idx="163">
                  <c:v>725.8</c:v>
                </c:pt>
                <c:pt idx="164">
                  <c:v>679.2</c:v>
                </c:pt>
                <c:pt idx="165">
                  <c:v>696.3</c:v>
                </c:pt>
                <c:pt idx="166">
                  <c:v>677.9</c:v>
                </c:pt>
                <c:pt idx="167">
                  <c:v>625.4</c:v>
                </c:pt>
                <c:pt idx="168">
                  <c:v>547.1</c:v>
                </c:pt>
                <c:pt idx="169">
                  <c:v>589.4</c:v>
                </c:pt>
                <c:pt idx="170">
                  <c:v>484</c:v>
                </c:pt>
                <c:pt idx="171">
                  <c:v>515.29999999999995</c:v>
                </c:pt>
                <c:pt idx="172">
                  <c:v>474.9</c:v>
                </c:pt>
                <c:pt idx="173">
                  <c:v>503.4</c:v>
                </c:pt>
                <c:pt idx="174">
                  <c:v>671.6</c:v>
                </c:pt>
                <c:pt idx="175">
                  <c:v>621.9</c:v>
                </c:pt>
                <c:pt idx="176">
                  <c:v>492.6</c:v>
                </c:pt>
                <c:pt idx="177">
                  <c:v>513.79999999999995</c:v>
                </c:pt>
                <c:pt idx="178">
                  <c:v>543.29999999999995</c:v>
                </c:pt>
                <c:pt idx="179">
                  <c:v>682.7</c:v>
                </c:pt>
                <c:pt idx="180">
                  <c:v>525.29999999999995</c:v>
                </c:pt>
                <c:pt idx="181">
                  <c:v>525.9</c:v>
                </c:pt>
                <c:pt idx="182">
                  <c:v>603.9</c:v>
                </c:pt>
                <c:pt idx="183">
                  <c:v>581.20000000000005</c:v>
                </c:pt>
                <c:pt idx="184">
                  <c:v>568.6</c:v>
                </c:pt>
                <c:pt idx="185">
                  <c:v>623.1</c:v>
                </c:pt>
                <c:pt idx="186">
                  <c:v>613.20000000000005</c:v>
                </c:pt>
                <c:pt idx="187">
                  <c:v>614.9</c:v>
                </c:pt>
                <c:pt idx="188">
                  <c:v>613.4</c:v>
                </c:pt>
                <c:pt idx="189">
                  <c:v>726.6</c:v>
                </c:pt>
                <c:pt idx="190">
                  <c:v>658.9</c:v>
                </c:pt>
                <c:pt idx="191">
                  <c:v>644</c:v>
                </c:pt>
                <c:pt idx="192">
                  <c:v>850</c:v>
                </c:pt>
                <c:pt idx="193">
                  <c:v>774</c:v>
                </c:pt>
                <c:pt idx="194">
                  <c:v>905.1</c:v>
                </c:pt>
                <c:pt idx="195">
                  <c:v>860.3</c:v>
                </c:pt>
                <c:pt idx="196">
                  <c:v>951.5</c:v>
                </c:pt>
                <c:pt idx="197">
                  <c:v>836.9</c:v>
                </c:pt>
                <c:pt idx="198">
                  <c:v>903</c:v>
                </c:pt>
                <c:pt idx="199">
                  <c:v>940.5</c:v>
                </c:pt>
                <c:pt idx="200">
                  <c:v>901.3</c:v>
                </c:pt>
                <c:pt idx="201">
                  <c:v>787.8</c:v>
                </c:pt>
                <c:pt idx="202">
                  <c:v>927.9</c:v>
                </c:pt>
                <c:pt idx="203">
                  <c:v>907.7</c:v>
                </c:pt>
                <c:pt idx="204">
                  <c:v>989.3</c:v>
                </c:pt>
                <c:pt idx="205">
                  <c:v>934.9</c:v>
                </c:pt>
                <c:pt idx="206">
                  <c:v>852.1</c:v>
                </c:pt>
                <c:pt idx="207">
                  <c:v>999.2</c:v>
                </c:pt>
                <c:pt idx="208">
                  <c:v>788.5</c:v>
                </c:pt>
                <c:pt idx="209">
                  <c:v>743.9</c:v>
                </c:pt>
                <c:pt idx="210">
                  <c:v>767.2</c:v>
                </c:pt>
                <c:pt idx="211">
                  <c:v>739.4</c:v>
                </c:pt>
                <c:pt idx="212">
                  <c:v>763.1</c:v>
                </c:pt>
                <c:pt idx="213">
                  <c:v>1093.3</c:v>
                </c:pt>
                <c:pt idx="214">
                  <c:v>640.5</c:v>
                </c:pt>
                <c:pt idx="215">
                  <c:v>644.79999999999995</c:v>
                </c:pt>
                <c:pt idx="216">
                  <c:v>679.9</c:v>
                </c:pt>
                <c:pt idx="217">
                  <c:v>683.1</c:v>
                </c:pt>
                <c:pt idx="218">
                  <c:v>684.6</c:v>
                </c:pt>
                <c:pt idx="219">
                  <c:v>704.5</c:v>
                </c:pt>
                <c:pt idx="220">
                  <c:v>719</c:v>
                </c:pt>
                <c:pt idx="221">
                  <c:v>701.3</c:v>
                </c:pt>
                <c:pt idx="222">
                  <c:v>730.3</c:v>
                </c:pt>
                <c:pt idx="223">
                  <c:v>741.3</c:v>
                </c:pt>
                <c:pt idx="224">
                  <c:v>941.8</c:v>
                </c:pt>
                <c:pt idx="225">
                  <c:v>718.2</c:v>
                </c:pt>
                <c:pt idx="226">
                  <c:v>827.9</c:v>
                </c:pt>
                <c:pt idx="227">
                  <c:v>756.8</c:v>
                </c:pt>
                <c:pt idx="228">
                  <c:v>869</c:v>
                </c:pt>
                <c:pt idx="229">
                  <c:v>842.1</c:v>
                </c:pt>
                <c:pt idx="230">
                  <c:v>769.9</c:v>
                </c:pt>
                <c:pt idx="231">
                  <c:v>808</c:v>
                </c:pt>
                <c:pt idx="232">
                  <c:v>774.9</c:v>
                </c:pt>
                <c:pt idx="233">
                  <c:v>763.5</c:v>
                </c:pt>
                <c:pt idx="234">
                  <c:v>762</c:v>
                </c:pt>
                <c:pt idx="235">
                  <c:v>780.1</c:v>
                </c:pt>
                <c:pt idx="236">
                  <c:v>728.7</c:v>
                </c:pt>
                <c:pt idx="237">
                  <c:v>716</c:v>
                </c:pt>
                <c:pt idx="238">
                  <c:v>675.8</c:v>
                </c:pt>
                <c:pt idx="239">
                  <c:v>828.1</c:v>
                </c:pt>
                <c:pt idx="240">
                  <c:v>667.5</c:v>
                </c:pt>
                <c:pt idx="241">
                  <c:v>668.1</c:v>
                </c:pt>
                <c:pt idx="242">
                  <c:v>686.2</c:v>
                </c:pt>
                <c:pt idx="243">
                  <c:v>689.2</c:v>
                </c:pt>
                <c:pt idx="244">
                  <c:v>714</c:v>
                </c:pt>
                <c:pt idx="245">
                  <c:v>746.7</c:v>
                </c:pt>
                <c:pt idx="246">
                  <c:v>765.5</c:v>
                </c:pt>
                <c:pt idx="247">
                  <c:v>739.9</c:v>
                </c:pt>
                <c:pt idx="248">
                  <c:v>685.7</c:v>
                </c:pt>
                <c:pt idx="249">
                  <c:v>791.4</c:v>
                </c:pt>
                <c:pt idx="250">
                  <c:v>719.2</c:v>
                </c:pt>
                <c:pt idx="251">
                  <c:v>775.6</c:v>
                </c:pt>
                <c:pt idx="252">
                  <c:v>810.6</c:v>
                </c:pt>
                <c:pt idx="253">
                  <c:v>803.7</c:v>
                </c:pt>
                <c:pt idx="254">
                  <c:v>825.8</c:v>
                </c:pt>
                <c:pt idx="255">
                  <c:v>894.2</c:v>
                </c:pt>
                <c:pt idx="256">
                  <c:v>929.4</c:v>
                </c:pt>
                <c:pt idx="257">
                  <c:v>937.4</c:v>
                </c:pt>
                <c:pt idx="258">
                  <c:v>864.1</c:v>
                </c:pt>
                <c:pt idx="259">
                  <c:v>981.6</c:v>
                </c:pt>
                <c:pt idx="260">
                  <c:v>1294.3</c:v>
                </c:pt>
                <c:pt idx="261">
                  <c:v>1075.7</c:v>
                </c:pt>
                <c:pt idx="262">
                  <c:v>936.6</c:v>
                </c:pt>
                <c:pt idx="263">
                  <c:v>1412.9</c:v>
                </c:pt>
                <c:pt idx="264">
                  <c:v>834.5</c:v>
                </c:pt>
                <c:pt idx="265">
                  <c:v>913.1</c:v>
                </c:pt>
                <c:pt idx="266">
                  <c:v>925.2</c:v>
                </c:pt>
                <c:pt idx="267">
                  <c:v>940.3</c:v>
                </c:pt>
                <c:pt idx="268">
                  <c:v>970.6</c:v>
                </c:pt>
                <c:pt idx="269">
                  <c:v>921.1</c:v>
                </c:pt>
                <c:pt idx="270">
                  <c:v>1084.5</c:v>
                </c:pt>
                <c:pt idx="271">
                  <c:v>1078.8</c:v>
                </c:pt>
                <c:pt idx="272">
                  <c:v>1208.2</c:v>
                </c:pt>
                <c:pt idx="273">
                  <c:v>1032.5999999999999</c:v>
                </c:pt>
                <c:pt idx="274">
                  <c:v>1013.7</c:v>
                </c:pt>
                <c:pt idx="275">
                  <c:v>1096.0999999999999</c:v>
                </c:pt>
                <c:pt idx="276">
                  <c:v>1099.4000000000001</c:v>
                </c:pt>
                <c:pt idx="277">
                  <c:v>1197.5999999999999</c:v>
                </c:pt>
                <c:pt idx="278">
                  <c:v>1260.3</c:v>
                </c:pt>
                <c:pt idx="279">
                  <c:v>1157.9000000000001</c:v>
                </c:pt>
                <c:pt idx="280">
                  <c:v>1097</c:v>
                </c:pt>
                <c:pt idx="281">
                  <c:v>1083.3</c:v>
                </c:pt>
                <c:pt idx="282">
                  <c:v>977.5</c:v>
                </c:pt>
                <c:pt idx="283">
                  <c:v>1005</c:v>
                </c:pt>
                <c:pt idx="284">
                  <c:v>1030.5999999999999</c:v>
                </c:pt>
                <c:pt idx="285">
                  <c:v>952.5</c:v>
                </c:pt>
                <c:pt idx="286">
                  <c:v>1033.8</c:v>
                </c:pt>
                <c:pt idx="287">
                  <c:v>954.2</c:v>
                </c:pt>
                <c:pt idx="288">
                  <c:v>1033.5999999999999</c:v>
                </c:pt>
                <c:pt idx="289">
                  <c:v>968.1</c:v>
                </c:pt>
                <c:pt idx="290">
                  <c:v>1086.9000000000001</c:v>
                </c:pt>
                <c:pt idx="291">
                  <c:v>1021.1</c:v>
                </c:pt>
                <c:pt idx="292">
                  <c:v>915.4</c:v>
                </c:pt>
                <c:pt idx="293">
                  <c:v>936.8</c:v>
                </c:pt>
                <c:pt idx="294">
                  <c:v>915</c:v>
                </c:pt>
                <c:pt idx="295">
                  <c:v>931.4</c:v>
                </c:pt>
                <c:pt idx="296">
                  <c:v>853.7</c:v>
                </c:pt>
                <c:pt idx="297">
                  <c:v>994.4</c:v>
                </c:pt>
                <c:pt idx="298">
                  <c:v>918.8</c:v>
                </c:pt>
                <c:pt idx="299">
                  <c:v>1064.8</c:v>
                </c:pt>
                <c:pt idx="300">
                  <c:v>946.1</c:v>
                </c:pt>
                <c:pt idx="301">
                  <c:v>873.7</c:v>
                </c:pt>
                <c:pt idx="302">
                  <c:v>856.8</c:v>
                </c:pt>
                <c:pt idx="303">
                  <c:v>725.2</c:v>
                </c:pt>
                <c:pt idx="304">
                  <c:v>678.1</c:v>
                </c:pt>
                <c:pt idx="305">
                  <c:v>864.4</c:v>
                </c:pt>
                <c:pt idx="306">
                  <c:v>906.2</c:v>
                </c:pt>
                <c:pt idx="307">
                  <c:v>898.3</c:v>
                </c:pt>
                <c:pt idx="308">
                  <c:v>1006.5</c:v>
                </c:pt>
                <c:pt idx="309">
                  <c:v>905.2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86-43FE-AFAA-9EB803533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931040"/>
        <c:axId val="1"/>
      </c:lineChart>
      <c:lineChart>
        <c:grouping val="standard"/>
        <c:varyColors val="0"/>
        <c:ser>
          <c:idx val="5"/>
          <c:order val="2"/>
          <c:tx>
            <c:strRef>
              <c:f>'[גרפים להודעת הריבית - קורונה - חדש.xlsx]איור 12 נתונים'!$D$2</c:f>
              <c:strCache>
                <c:ptCount val="1"/>
                <c:pt idx="0">
                  <c:v>יבוא חומרי גלם (ציר ימני)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'[גרפים להודעת הריבית - קורונה - חדש.xlsx]איור 12 נתונים'!$A$4:$A$400</c:f>
              <c:numCache>
                <c:formatCode>m/d/yyyy</c:formatCode>
                <c:ptCount val="397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  <c:pt idx="287">
                  <c:v>43465</c:v>
                </c:pt>
                <c:pt idx="288">
                  <c:v>43496</c:v>
                </c:pt>
                <c:pt idx="289">
                  <c:v>43524</c:v>
                </c:pt>
                <c:pt idx="290">
                  <c:v>43555</c:v>
                </c:pt>
                <c:pt idx="291">
                  <c:v>43585</c:v>
                </c:pt>
                <c:pt idx="292">
                  <c:v>43616</c:v>
                </c:pt>
                <c:pt idx="293">
                  <c:v>43646</c:v>
                </c:pt>
                <c:pt idx="294">
                  <c:v>43677</c:v>
                </c:pt>
                <c:pt idx="295">
                  <c:v>43708</c:v>
                </c:pt>
                <c:pt idx="296">
                  <c:v>43738</c:v>
                </c:pt>
                <c:pt idx="297">
                  <c:v>43769</c:v>
                </c:pt>
                <c:pt idx="298">
                  <c:v>43799</c:v>
                </c:pt>
                <c:pt idx="299">
                  <c:v>43830</c:v>
                </c:pt>
                <c:pt idx="300">
                  <c:v>43861</c:v>
                </c:pt>
                <c:pt idx="301">
                  <c:v>43890</c:v>
                </c:pt>
                <c:pt idx="302">
                  <c:v>43921</c:v>
                </c:pt>
                <c:pt idx="303">
                  <c:v>43951</c:v>
                </c:pt>
                <c:pt idx="304">
                  <c:v>43982</c:v>
                </c:pt>
                <c:pt idx="305">
                  <c:v>44012</c:v>
                </c:pt>
                <c:pt idx="306">
                  <c:v>44043</c:v>
                </c:pt>
                <c:pt idx="307">
                  <c:v>44074</c:v>
                </c:pt>
                <c:pt idx="308">
                  <c:v>44104</c:v>
                </c:pt>
                <c:pt idx="309">
                  <c:v>44135</c:v>
                </c:pt>
              </c:numCache>
            </c:numRef>
          </c:cat>
          <c:val>
            <c:numRef>
              <c:f>'[גרפים להודעת הריבית - קורונה - חדש.xlsx]איור 12 נתונים'!$D$4:$D$400</c:f>
              <c:numCache>
                <c:formatCode>0.0</c:formatCode>
                <c:ptCount val="397"/>
                <c:pt idx="0">
                  <c:v>1033.4996063573292</c:v>
                </c:pt>
                <c:pt idx="1">
                  <c:v>1046.88824101866</c:v>
                </c:pt>
                <c:pt idx="2">
                  <c:v>1045.1374195629473</c:v>
                </c:pt>
                <c:pt idx="3">
                  <c:v>1073.3565418491366</c:v>
                </c:pt>
                <c:pt idx="4">
                  <c:v>1053.2735898571407</c:v>
                </c:pt>
                <c:pt idx="5">
                  <c:v>1095.7052627838193</c:v>
                </c:pt>
                <c:pt idx="6">
                  <c:v>1140.9176521401587</c:v>
                </c:pt>
                <c:pt idx="7">
                  <c:v>1140.0937361609999</c:v>
                </c:pt>
                <c:pt idx="8">
                  <c:v>1071.1937624038446</c:v>
                </c:pt>
                <c:pt idx="9">
                  <c:v>1219.1896701602454</c:v>
                </c:pt>
                <c:pt idx="10">
                  <c:v>1125.3662380335363</c:v>
                </c:pt>
                <c:pt idx="11">
                  <c:v>1183.658293559022</c:v>
                </c:pt>
                <c:pt idx="12">
                  <c:v>1250.0865193787008</c:v>
                </c:pt>
                <c:pt idx="13">
                  <c:v>1163.9872995566054</c:v>
                </c:pt>
                <c:pt idx="14">
                  <c:v>1153.0704128327511</c:v>
                </c:pt>
                <c:pt idx="15">
                  <c:v>1192.2064218427945</c:v>
                </c:pt>
                <c:pt idx="16">
                  <c:v>1140.7116731453691</c:v>
                </c:pt>
                <c:pt idx="17">
                  <c:v>1148.2299064551933</c:v>
                </c:pt>
                <c:pt idx="18">
                  <c:v>1148.9508329369571</c:v>
                </c:pt>
                <c:pt idx="19">
                  <c:v>1140.5056941505795</c:v>
                </c:pt>
                <c:pt idx="20">
                  <c:v>1177.2729447205411</c:v>
                </c:pt>
                <c:pt idx="21">
                  <c:v>1194.678169780271</c:v>
                </c:pt>
                <c:pt idx="22">
                  <c:v>1054.4064743284839</c:v>
                </c:pt>
                <c:pt idx="23">
                  <c:v>999.204103724844</c:v>
                </c:pt>
                <c:pt idx="24">
                  <c:v>1095.0873257994501</c:v>
                </c:pt>
                <c:pt idx="25">
                  <c:v>1082.1106491276989</c:v>
                </c:pt>
                <c:pt idx="26">
                  <c:v>1142.0505366115024</c:v>
                </c:pt>
                <c:pt idx="27">
                  <c:v>1088.4959979661799</c:v>
                </c:pt>
                <c:pt idx="28">
                  <c:v>1153.2763918275409</c:v>
                </c:pt>
                <c:pt idx="29">
                  <c:v>1116.612130754974</c:v>
                </c:pt>
                <c:pt idx="30">
                  <c:v>1035.8683647974108</c:v>
                </c:pt>
                <c:pt idx="31">
                  <c:v>1085.2003340495444</c:v>
                </c:pt>
                <c:pt idx="32">
                  <c:v>1113.6254353305233</c:v>
                </c:pt>
                <c:pt idx="33">
                  <c:v>1050.1839049352952</c:v>
                </c:pt>
                <c:pt idx="34">
                  <c:v>1130.8246813954634</c:v>
                </c:pt>
                <c:pt idx="35">
                  <c:v>1139.8877571662103</c:v>
                </c:pt>
                <c:pt idx="36">
                  <c:v>1161.2065831269445</c:v>
                </c:pt>
                <c:pt idx="37">
                  <c:v>1085.7152815365187</c:v>
                </c:pt>
                <c:pt idx="38">
                  <c:v>1222.1763655846962</c:v>
                </c:pt>
                <c:pt idx="39">
                  <c:v>1065.2203715549433</c:v>
                </c:pt>
                <c:pt idx="40">
                  <c:v>1070.1638674298961</c:v>
                </c:pt>
                <c:pt idx="41">
                  <c:v>1132.575502851176</c:v>
                </c:pt>
                <c:pt idx="42">
                  <c:v>1099.309895192639</c:v>
                </c:pt>
                <c:pt idx="43">
                  <c:v>1068.0010879846043</c:v>
                </c:pt>
                <c:pt idx="44">
                  <c:v>1059.4529597008318</c:v>
                </c:pt>
                <c:pt idx="45">
                  <c:v>1061.3067706539391</c:v>
                </c:pt>
                <c:pt idx="46">
                  <c:v>1060.8948126643595</c:v>
                </c:pt>
                <c:pt idx="47">
                  <c:v>1061.4097601513338</c:v>
                </c:pt>
                <c:pt idx="48">
                  <c:v>1058.629043721673</c:v>
                </c:pt>
                <c:pt idx="49">
                  <c:v>1095.2933047942399</c:v>
                </c:pt>
                <c:pt idx="50">
                  <c:v>1054.2004953336943</c:v>
                </c:pt>
                <c:pt idx="51">
                  <c:v>1124.0273745674033</c:v>
                </c:pt>
                <c:pt idx="52">
                  <c:v>1038.1341337400975</c:v>
                </c:pt>
                <c:pt idx="53">
                  <c:v>1128.0439649658024</c:v>
                </c:pt>
                <c:pt idx="54">
                  <c:v>1145.552179522927</c:v>
                </c:pt>
                <c:pt idx="55">
                  <c:v>1128.0439649658024</c:v>
                </c:pt>
                <c:pt idx="56">
                  <c:v>1129.1768494371458</c:v>
                </c:pt>
                <c:pt idx="57">
                  <c:v>1093.5424833385273</c:v>
                </c:pt>
                <c:pt idx="58">
                  <c:v>1233.917168287709</c:v>
                </c:pt>
                <c:pt idx="59">
                  <c:v>1201.1665081161466</c:v>
                </c:pt>
                <c:pt idx="60">
                  <c:v>1070.5758254194757</c:v>
                </c:pt>
                <c:pt idx="61">
                  <c:v>1162.0304991061032</c:v>
                </c:pt>
                <c:pt idx="62">
                  <c:v>1221.1464706107477</c:v>
                </c:pt>
                <c:pt idx="63">
                  <c:v>1211.7744263478162</c:v>
                </c:pt>
                <c:pt idx="64">
                  <c:v>1262.6512380608726</c:v>
                </c:pt>
                <c:pt idx="65">
                  <c:v>1244.2161180271942</c:v>
                </c:pt>
                <c:pt idx="66">
                  <c:v>1308.9965118885555</c:v>
                </c:pt>
                <c:pt idx="67">
                  <c:v>1277.3787361883362</c:v>
                </c:pt>
                <c:pt idx="68">
                  <c:v>1288.1926334147956</c:v>
                </c:pt>
                <c:pt idx="69">
                  <c:v>1368.6274308801744</c:v>
                </c:pt>
                <c:pt idx="70">
                  <c:v>1319.3984511254355</c:v>
                </c:pt>
                <c:pt idx="71">
                  <c:v>1259.3555741442374</c:v>
                </c:pt>
                <c:pt idx="72">
                  <c:v>1228.6647039205718</c:v>
                </c:pt>
                <c:pt idx="73">
                  <c:v>1272.6412193081733</c:v>
                </c:pt>
                <c:pt idx="74">
                  <c:v>1220.0135861394042</c:v>
                </c:pt>
                <c:pt idx="75">
                  <c:v>1213.9372057931082</c:v>
                </c:pt>
                <c:pt idx="76">
                  <c:v>1185.5121045121291</c:v>
                </c:pt>
                <c:pt idx="77">
                  <c:v>1023.2006566178442</c:v>
                </c:pt>
                <c:pt idx="78">
                  <c:v>1060.0708966852008</c:v>
                </c:pt>
                <c:pt idx="79">
                  <c:v>1113.9344038227077</c:v>
                </c:pt>
                <c:pt idx="80">
                  <c:v>1077.0641637553513</c:v>
                </c:pt>
                <c:pt idx="81">
                  <c:v>1071.3997413986344</c:v>
                </c:pt>
                <c:pt idx="82">
                  <c:v>1073.5625208439264</c:v>
                </c:pt>
                <c:pt idx="83">
                  <c:v>1095.7052627838193</c:v>
                </c:pt>
                <c:pt idx="84">
                  <c:v>1165.7381210123181</c:v>
                </c:pt>
                <c:pt idx="85">
                  <c:v>1053.5825583493252</c:v>
                </c:pt>
                <c:pt idx="86">
                  <c:v>1033.3966168599343</c:v>
                </c:pt>
                <c:pt idx="87">
                  <c:v>1024.7454990787669</c:v>
                </c:pt>
                <c:pt idx="88">
                  <c:v>1113.4194563357335</c:v>
                </c:pt>
                <c:pt idx="89">
                  <c:v>1113.9344038227077</c:v>
                </c:pt>
                <c:pt idx="90">
                  <c:v>1110.9477083982572</c:v>
                </c:pt>
                <c:pt idx="91">
                  <c:v>1135.356219280837</c:v>
                </c:pt>
                <c:pt idx="92">
                  <c:v>1110.9477083982572</c:v>
                </c:pt>
                <c:pt idx="93">
                  <c:v>1057.2901802555398</c:v>
                </c:pt>
                <c:pt idx="94">
                  <c:v>1053.8915268415096</c:v>
                </c:pt>
                <c:pt idx="95">
                  <c:v>1056.3632747789861</c:v>
                </c:pt>
                <c:pt idx="96">
                  <c:v>1064.8084135653642</c:v>
                </c:pt>
                <c:pt idx="97">
                  <c:v>1007.1342950242474</c:v>
                </c:pt>
                <c:pt idx="98">
                  <c:v>1078.3000377240894</c:v>
                </c:pt>
                <c:pt idx="99">
                  <c:v>1104.4593700623816</c:v>
                </c:pt>
                <c:pt idx="100">
                  <c:v>1033.8085748495137</c:v>
                </c:pt>
                <c:pt idx="101">
                  <c:v>1179.8476821554125</c:v>
                </c:pt>
                <c:pt idx="102">
                  <c:v>1115.1702777914461</c:v>
                </c:pt>
                <c:pt idx="103">
                  <c:v>1117.9509942211071</c:v>
                </c:pt>
                <c:pt idx="104">
                  <c:v>1142.153526108897</c:v>
                </c:pt>
                <c:pt idx="105">
                  <c:v>1090.246819421892</c:v>
                </c:pt>
                <c:pt idx="106">
                  <c:v>1180.9805666267559</c:v>
                </c:pt>
                <c:pt idx="107">
                  <c:v>1201.9904240953053</c:v>
                </c:pt>
                <c:pt idx="108">
                  <c:v>1255.5449627406279</c:v>
                </c:pt>
                <c:pt idx="109">
                  <c:v>1296.328803708989</c:v>
                </c:pt>
                <c:pt idx="110">
                  <c:v>1335.6707917138222</c:v>
                </c:pt>
                <c:pt idx="111">
                  <c:v>1389.0193513643549</c:v>
                </c:pt>
                <c:pt idx="112">
                  <c:v>1424.3447489707887</c:v>
                </c:pt>
                <c:pt idx="113">
                  <c:v>1359.8733236016121</c:v>
                </c:pt>
                <c:pt idx="114">
                  <c:v>1223.9271870404089</c:v>
                </c:pt>
                <c:pt idx="115">
                  <c:v>1422.6969170124712</c:v>
                </c:pt>
                <c:pt idx="116">
                  <c:v>1418.7833161114665</c:v>
                </c:pt>
                <c:pt idx="117">
                  <c:v>1486.7563843920682</c:v>
                </c:pt>
                <c:pt idx="118">
                  <c:v>1551.3307992586399</c:v>
                </c:pt>
                <c:pt idx="119">
                  <c:v>1482.9457729884589</c:v>
                </c:pt>
                <c:pt idx="120">
                  <c:v>1506.9423258814591</c:v>
                </c:pt>
                <c:pt idx="121">
                  <c:v>1468.0122958662055</c:v>
                </c:pt>
                <c:pt idx="122">
                  <c:v>1435.4676146894324</c:v>
                </c:pt>
                <c:pt idx="123">
                  <c:v>1416.2085786765954</c:v>
                </c:pt>
                <c:pt idx="124">
                  <c:v>1513.5336537147296</c:v>
                </c:pt>
                <c:pt idx="125">
                  <c:v>1466.2614744104931</c:v>
                </c:pt>
                <c:pt idx="126">
                  <c:v>1442.0589425227031</c:v>
                </c:pt>
                <c:pt idx="127">
                  <c:v>1421.7700115359173</c:v>
                </c:pt>
                <c:pt idx="128">
                  <c:v>1506.9423258814591</c:v>
                </c:pt>
                <c:pt idx="129">
                  <c:v>1540.3109230373907</c:v>
                </c:pt>
                <c:pt idx="130">
                  <c:v>1445.6635749315228</c:v>
                </c:pt>
                <c:pt idx="131">
                  <c:v>1448.5472808585787</c:v>
                </c:pt>
                <c:pt idx="132">
                  <c:v>1568.2</c:v>
                </c:pt>
                <c:pt idx="133">
                  <c:v>1554.5</c:v>
                </c:pt>
                <c:pt idx="134">
                  <c:v>1486.8</c:v>
                </c:pt>
                <c:pt idx="135">
                  <c:v>1591.2</c:v>
                </c:pt>
                <c:pt idx="136">
                  <c:v>1630.1</c:v>
                </c:pt>
                <c:pt idx="137">
                  <c:v>1537.2</c:v>
                </c:pt>
                <c:pt idx="138">
                  <c:v>1448.7</c:v>
                </c:pt>
                <c:pt idx="139">
                  <c:v>1610.4</c:v>
                </c:pt>
                <c:pt idx="140">
                  <c:v>1560.2</c:v>
                </c:pt>
                <c:pt idx="141">
                  <c:v>1610.1</c:v>
                </c:pt>
                <c:pt idx="142">
                  <c:v>1554.8</c:v>
                </c:pt>
                <c:pt idx="143">
                  <c:v>1685.3</c:v>
                </c:pt>
                <c:pt idx="144">
                  <c:v>1763.3</c:v>
                </c:pt>
                <c:pt idx="145">
                  <c:v>1753.3</c:v>
                </c:pt>
                <c:pt idx="146">
                  <c:v>1744.5</c:v>
                </c:pt>
                <c:pt idx="147">
                  <c:v>1789.1</c:v>
                </c:pt>
                <c:pt idx="148">
                  <c:v>1862.5</c:v>
                </c:pt>
                <c:pt idx="149">
                  <c:v>1757.4</c:v>
                </c:pt>
                <c:pt idx="150">
                  <c:v>1873.4</c:v>
                </c:pt>
                <c:pt idx="151">
                  <c:v>1782.3</c:v>
                </c:pt>
                <c:pt idx="152">
                  <c:v>1801.1</c:v>
                </c:pt>
                <c:pt idx="153">
                  <c:v>1908.2</c:v>
                </c:pt>
                <c:pt idx="154">
                  <c:v>1957.6</c:v>
                </c:pt>
                <c:pt idx="155">
                  <c:v>2030.7</c:v>
                </c:pt>
                <c:pt idx="156">
                  <c:v>2010.8</c:v>
                </c:pt>
                <c:pt idx="157">
                  <c:v>2092.4</c:v>
                </c:pt>
                <c:pt idx="158">
                  <c:v>2103.6999999999998</c:v>
                </c:pt>
                <c:pt idx="159">
                  <c:v>2168.6</c:v>
                </c:pt>
                <c:pt idx="160">
                  <c:v>2040.9</c:v>
                </c:pt>
                <c:pt idx="161">
                  <c:v>2137.9</c:v>
                </c:pt>
                <c:pt idx="162">
                  <c:v>2151.9</c:v>
                </c:pt>
                <c:pt idx="163">
                  <c:v>2118.9</c:v>
                </c:pt>
                <c:pt idx="164">
                  <c:v>2105.9</c:v>
                </c:pt>
                <c:pt idx="165">
                  <c:v>2041.9</c:v>
                </c:pt>
                <c:pt idx="166">
                  <c:v>2104.9</c:v>
                </c:pt>
                <c:pt idx="167">
                  <c:v>1667</c:v>
                </c:pt>
                <c:pt idx="168">
                  <c:v>1601.7</c:v>
                </c:pt>
                <c:pt idx="169">
                  <c:v>1447.2</c:v>
                </c:pt>
                <c:pt idx="170">
                  <c:v>1447.8</c:v>
                </c:pt>
                <c:pt idx="171">
                  <c:v>1445.2</c:v>
                </c:pt>
                <c:pt idx="172">
                  <c:v>1417.1</c:v>
                </c:pt>
                <c:pt idx="173">
                  <c:v>1467.4</c:v>
                </c:pt>
                <c:pt idx="174">
                  <c:v>1504.7</c:v>
                </c:pt>
                <c:pt idx="175">
                  <c:v>1615.1</c:v>
                </c:pt>
                <c:pt idx="176">
                  <c:v>1615.9</c:v>
                </c:pt>
                <c:pt idx="177">
                  <c:v>1659.6</c:v>
                </c:pt>
                <c:pt idx="178">
                  <c:v>1756.3</c:v>
                </c:pt>
                <c:pt idx="179">
                  <c:v>1775.6</c:v>
                </c:pt>
                <c:pt idx="180">
                  <c:v>1793.3</c:v>
                </c:pt>
                <c:pt idx="181">
                  <c:v>1815.8</c:v>
                </c:pt>
                <c:pt idx="182">
                  <c:v>1913.9</c:v>
                </c:pt>
                <c:pt idx="183">
                  <c:v>1779.7</c:v>
                </c:pt>
                <c:pt idx="184">
                  <c:v>1787.1</c:v>
                </c:pt>
                <c:pt idx="185">
                  <c:v>1816.1</c:v>
                </c:pt>
                <c:pt idx="186">
                  <c:v>1796.6</c:v>
                </c:pt>
                <c:pt idx="187">
                  <c:v>1899.2</c:v>
                </c:pt>
                <c:pt idx="188">
                  <c:v>2000.9</c:v>
                </c:pt>
                <c:pt idx="189">
                  <c:v>2056.1</c:v>
                </c:pt>
                <c:pt idx="190">
                  <c:v>2119.6</c:v>
                </c:pt>
                <c:pt idx="191">
                  <c:v>2172.5</c:v>
                </c:pt>
                <c:pt idx="192">
                  <c:v>2196.4</c:v>
                </c:pt>
                <c:pt idx="193">
                  <c:v>2254.6999999999998</c:v>
                </c:pt>
                <c:pt idx="194">
                  <c:v>2297.8000000000002</c:v>
                </c:pt>
                <c:pt idx="195">
                  <c:v>2306.1999999999998</c:v>
                </c:pt>
                <c:pt idx="196">
                  <c:v>2323.1999999999998</c:v>
                </c:pt>
                <c:pt idx="197">
                  <c:v>2311.4</c:v>
                </c:pt>
                <c:pt idx="198">
                  <c:v>2269.8000000000002</c:v>
                </c:pt>
                <c:pt idx="199">
                  <c:v>2324.4</c:v>
                </c:pt>
                <c:pt idx="200">
                  <c:v>2301.6</c:v>
                </c:pt>
                <c:pt idx="201">
                  <c:v>2348.4</c:v>
                </c:pt>
                <c:pt idx="202">
                  <c:v>2317.9</c:v>
                </c:pt>
                <c:pt idx="203">
                  <c:v>2148.1999999999998</c:v>
                </c:pt>
                <c:pt idx="204">
                  <c:v>2273.4</c:v>
                </c:pt>
                <c:pt idx="205">
                  <c:v>2251.4</c:v>
                </c:pt>
                <c:pt idx="206">
                  <c:v>2300.8000000000002</c:v>
                </c:pt>
                <c:pt idx="207">
                  <c:v>2351.1999999999998</c:v>
                </c:pt>
                <c:pt idx="208">
                  <c:v>2340.1</c:v>
                </c:pt>
                <c:pt idx="209">
                  <c:v>2141.6999999999998</c:v>
                </c:pt>
                <c:pt idx="210">
                  <c:v>2367.8000000000002</c:v>
                </c:pt>
                <c:pt idx="211">
                  <c:v>2346.4</c:v>
                </c:pt>
                <c:pt idx="212">
                  <c:v>2334.6</c:v>
                </c:pt>
                <c:pt idx="213">
                  <c:v>2369.5</c:v>
                </c:pt>
                <c:pt idx="214">
                  <c:v>2147.1</c:v>
                </c:pt>
                <c:pt idx="215">
                  <c:v>2293.6999999999998</c:v>
                </c:pt>
                <c:pt idx="216">
                  <c:v>2306.4</c:v>
                </c:pt>
                <c:pt idx="217">
                  <c:v>2236.1</c:v>
                </c:pt>
                <c:pt idx="218">
                  <c:v>2197.1</c:v>
                </c:pt>
                <c:pt idx="219">
                  <c:v>2201</c:v>
                </c:pt>
                <c:pt idx="220">
                  <c:v>2206.9</c:v>
                </c:pt>
                <c:pt idx="221">
                  <c:v>2292.9</c:v>
                </c:pt>
                <c:pt idx="222">
                  <c:v>2330.1999999999998</c:v>
                </c:pt>
                <c:pt idx="223">
                  <c:v>2179.6999999999998</c:v>
                </c:pt>
                <c:pt idx="224">
                  <c:v>2287.1</c:v>
                </c:pt>
                <c:pt idx="225">
                  <c:v>2289.3000000000002</c:v>
                </c:pt>
                <c:pt idx="226">
                  <c:v>2377.3000000000002</c:v>
                </c:pt>
                <c:pt idx="227">
                  <c:v>2286.9</c:v>
                </c:pt>
                <c:pt idx="228">
                  <c:v>2334</c:v>
                </c:pt>
                <c:pt idx="229">
                  <c:v>2321.1999999999998</c:v>
                </c:pt>
                <c:pt idx="230">
                  <c:v>2433.6</c:v>
                </c:pt>
                <c:pt idx="231">
                  <c:v>2365.8000000000002</c:v>
                </c:pt>
                <c:pt idx="232">
                  <c:v>2388.3000000000002</c:v>
                </c:pt>
                <c:pt idx="233">
                  <c:v>2360.3000000000002</c:v>
                </c:pt>
                <c:pt idx="234">
                  <c:v>2369.5</c:v>
                </c:pt>
                <c:pt idx="235">
                  <c:v>2244.1999999999998</c:v>
                </c:pt>
                <c:pt idx="236">
                  <c:v>2298.9</c:v>
                </c:pt>
                <c:pt idx="237">
                  <c:v>2272.1999999999998</c:v>
                </c:pt>
                <c:pt idx="238">
                  <c:v>2320.6999999999998</c:v>
                </c:pt>
                <c:pt idx="239">
                  <c:v>2388.6999999999998</c:v>
                </c:pt>
                <c:pt idx="240">
                  <c:v>2357.1</c:v>
                </c:pt>
                <c:pt idx="241">
                  <c:v>2134.6</c:v>
                </c:pt>
                <c:pt idx="242">
                  <c:v>2294.4</c:v>
                </c:pt>
                <c:pt idx="243">
                  <c:v>2163.9</c:v>
                </c:pt>
                <c:pt idx="244">
                  <c:v>2037.9</c:v>
                </c:pt>
                <c:pt idx="245">
                  <c:v>2214.5</c:v>
                </c:pt>
                <c:pt idx="246">
                  <c:v>2208.6999999999998</c:v>
                </c:pt>
                <c:pt idx="247">
                  <c:v>2294.3000000000002</c:v>
                </c:pt>
                <c:pt idx="248">
                  <c:v>2322.5</c:v>
                </c:pt>
                <c:pt idx="249">
                  <c:v>2302.3000000000002</c:v>
                </c:pt>
                <c:pt idx="250">
                  <c:v>2243.1</c:v>
                </c:pt>
                <c:pt idx="251">
                  <c:v>2307.3000000000002</c:v>
                </c:pt>
                <c:pt idx="252">
                  <c:v>2170.1999999999998</c:v>
                </c:pt>
                <c:pt idx="253">
                  <c:v>2435.6999999999998</c:v>
                </c:pt>
                <c:pt idx="254">
                  <c:v>2318.5</c:v>
                </c:pt>
                <c:pt idx="255">
                  <c:v>2130.4</c:v>
                </c:pt>
                <c:pt idx="256">
                  <c:v>2354.6</c:v>
                </c:pt>
                <c:pt idx="257">
                  <c:v>2291.4</c:v>
                </c:pt>
                <c:pt idx="258">
                  <c:v>2351.5</c:v>
                </c:pt>
                <c:pt idx="259">
                  <c:v>2365.6</c:v>
                </c:pt>
                <c:pt idx="260">
                  <c:v>2314.3000000000002</c:v>
                </c:pt>
                <c:pt idx="261">
                  <c:v>2165.9</c:v>
                </c:pt>
                <c:pt idx="262">
                  <c:v>2198.6</c:v>
                </c:pt>
                <c:pt idx="263">
                  <c:v>2128</c:v>
                </c:pt>
                <c:pt idx="264">
                  <c:v>2363.6999999999998</c:v>
                </c:pt>
                <c:pt idx="265">
                  <c:v>2204.5</c:v>
                </c:pt>
                <c:pt idx="266">
                  <c:v>2247.1</c:v>
                </c:pt>
                <c:pt idx="267">
                  <c:v>2328.1999999999998</c:v>
                </c:pt>
                <c:pt idx="268">
                  <c:v>2369.6</c:v>
                </c:pt>
                <c:pt idx="269">
                  <c:v>2332.5</c:v>
                </c:pt>
                <c:pt idx="270">
                  <c:v>2308.1999999999998</c:v>
                </c:pt>
                <c:pt idx="271">
                  <c:v>2457.6</c:v>
                </c:pt>
                <c:pt idx="272">
                  <c:v>2385.1999999999998</c:v>
                </c:pt>
                <c:pt idx="273">
                  <c:v>2468.6</c:v>
                </c:pt>
                <c:pt idx="274">
                  <c:v>2467.8000000000002</c:v>
                </c:pt>
                <c:pt idx="275">
                  <c:v>2622.3</c:v>
                </c:pt>
                <c:pt idx="276">
                  <c:v>2255</c:v>
                </c:pt>
                <c:pt idx="277">
                  <c:v>2659.4</c:v>
                </c:pt>
                <c:pt idx="278">
                  <c:v>2521.6</c:v>
                </c:pt>
                <c:pt idx="279">
                  <c:v>2531.1999999999998</c:v>
                </c:pt>
                <c:pt idx="280">
                  <c:v>2574.1</c:v>
                </c:pt>
                <c:pt idx="281">
                  <c:v>2551.1</c:v>
                </c:pt>
                <c:pt idx="282">
                  <c:v>2626</c:v>
                </c:pt>
                <c:pt idx="283">
                  <c:v>2589.3000000000002</c:v>
                </c:pt>
                <c:pt idx="284">
                  <c:v>2582</c:v>
                </c:pt>
                <c:pt idx="285">
                  <c:v>2599.3000000000002</c:v>
                </c:pt>
                <c:pt idx="286">
                  <c:v>2676.1</c:v>
                </c:pt>
                <c:pt idx="287">
                  <c:v>2663.9</c:v>
                </c:pt>
                <c:pt idx="288">
                  <c:v>2721.7</c:v>
                </c:pt>
                <c:pt idx="289">
                  <c:v>2720.7</c:v>
                </c:pt>
                <c:pt idx="290">
                  <c:v>2663.4</c:v>
                </c:pt>
                <c:pt idx="291">
                  <c:v>2716.4</c:v>
                </c:pt>
                <c:pt idx="292">
                  <c:v>2644.9</c:v>
                </c:pt>
                <c:pt idx="293">
                  <c:v>2703.8</c:v>
                </c:pt>
                <c:pt idx="294">
                  <c:v>2512.9</c:v>
                </c:pt>
                <c:pt idx="295">
                  <c:v>2619.4</c:v>
                </c:pt>
                <c:pt idx="296">
                  <c:v>2662.2</c:v>
                </c:pt>
                <c:pt idx="297">
                  <c:v>2753</c:v>
                </c:pt>
                <c:pt idx="298">
                  <c:v>2764.5</c:v>
                </c:pt>
                <c:pt idx="299">
                  <c:v>2561.6999999999998</c:v>
                </c:pt>
                <c:pt idx="300">
                  <c:v>2767.1</c:v>
                </c:pt>
                <c:pt idx="301">
                  <c:v>2592</c:v>
                </c:pt>
                <c:pt idx="302">
                  <c:v>2617.3000000000002</c:v>
                </c:pt>
                <c:pt idx="303">
                  <c:v>2752.6</c:v>
                </c:pt>
                <c:pt idx="304">
                  <c:v>2495.1</c:v>
                </c:pt>
                <c:pt idx="305">
                  <c:v>2560.4</c:v>
                </c:pt>
                <c:pt idx="306">
                  <c:v>2614.3000000000002</c:v>
                </c:pt>
                <c:pt idx="307">
                  <c:v>2584.3000000000002</c:v>
                </c:pt>
                <c:pt idx="308">
                  <c:v>2660.4</c:v>
                </c:pt>
                <c:pt idx="309">
                  <c:v>2668.9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86-43FE-AFAA-9EB803533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914931040"/>
        <c:scaling>
          <c:orientation val="minMax"/>
          <c:min val="41670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"/>
        <c:crossesAt val="0"/>
        <c:auto val="0"/>
        <c:lblOffset val="100"/>
        <c:baseTimeUnit val="months"/>
        <c:majorUnit val="6"/>
        <c:majorTimeUnit val="months"/>
        <c:minorUnit val="1"/>
        <c:minorTimeUnit val="months"/>
      </c:dateAx>
      <c:valAx>
        <c:axId val="1"/>
        <c:scaling>
          <c:orientation val="minMax"/>
          <c:max val="1500"/>
          <c:min val="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914931040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3.5432264927989426E-2"/>
          <c:y val="0.92987748788454727"/>
          <c:w val="0.92980869714724756"/>
          <c:h val="4.3946223023062503E-2"/>
        </c:manualLayout>
      </c:layout>
      <c:overlay val="0"/>
      <c:spPr>
        <a:ln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2000" b="1" i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איור 9: בלתי </a:t>
            </a:r>
            <a:r>
              <a:rPr lang="he-IL" sz="2000" b="1" i="0" u="none" strike="noStrike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מועסקים (בהגדרה הרחבה) </a:t>
            </a:r>
            <a:r>
              <a:rPr lang="he-IL" sz="2000" b="1" i="0" u="none" strike="noStrike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מתוך כוח העבודה, </a:t>
            </a:r>
          </a:p>
          <a:p>
            <a:pPr>
              <a:defRPr/>
            </a:pPr>
            <a:r>
              <a:rPr lang="he-IL" sz="2000" b="1" i="0" u="none" strike="noStrike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לפי רכיבי אבטלה</a:t>
            </a:r>
            <a:endParaRPr lang="he-IL" sz="2000" b="1" i="0" u="none" strike="noStrike" baseline="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/>
            </a:pPr>
            <a:r>
              <a:rPr lang="he-IL" sz="1400" b="0" i="0" u="none" strike="noStrike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(נתונים מקוריים, בקרב גיל 15 ומעלה, מרץ - אוקטובר 2020)</a:t>
            </a:r>
            <a:endParaRPr lang="he-IL" sz="1400" b="0" i="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15618132108486438"/>
          <c:y val="5.7284508092200558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6.4325092592592586E-2"/>
          <c:y val="0.18162039727599205"/>
          <c:w val="0.86248333333333349"/>
          <c:h val="0.658715782258184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'\\mvsrvyhmm\Vyhmm\MEHKARJR\Monthly Report Macro\2020_11_Edith_Sand\[גרפים לתכנון - נובמבר .xlsx]סקר כוח אדם - פילוחי אבטלה'!$D$14</c:f>
              <c:strCache>
                <c:ptCount val="1"/>
                <c:pt idx="0">
                  <c:v>בלתי מועסקים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'\\mvsrvyhmm\Vyhmm\MEHKARJR\Monthly Report Macro\2020_11_Edith_Sand\[גרפים לתכנון - נובמבר .xlsx]סקר כוח אדם - פילוחי אבטלה'!$A$3:$A$12</c:f>
              <c:strCache>
                <c:ptCount val="10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 - I</c:v>
                </c:pt>
                <c:pt idx="7">
                  <c:v>ספטמבר - II</c:v>
                </c:pt>
                <c:pt idx="8">
                  <c:v>אוק' - I</c:v>
                </c:pt>
                <c:pt idx="9">
                  <c:v>אוק' - II</c:v>
                </c:pt>
              </c:strCache>
            </c:strRef>
          </c:cat>
          <c:val>
            <c:numRef>
              <c:f>'\\mvsrvyhmm\Vyhmm\MEHKARJR\Monthly Report Macro\2020_11_Edith_Sand\[גרפים לתכנון - נובמבר .xlsx]סקר כוח אדם - פילוחי אבטלה'!$D$16:$D$25</c:f>
              <c:numCache>
                <c:formatCode>General</c:formatCode>
                <c:ptCount val="10"/>
                <c:pt idx="0">
                  <c:v>3.1</c:v>
                </c:pt>
                <c:pt idx="1">
                  <c:v>3.2</c:v>
                </c:pt>
                <c:pt idx="2">
                  <c:v>4</c:v>
                </c:pt>
                <c:pt idx="3">
                  <c:v>4.7</c:v>
                </c:pt>
                <c:pt idx="4">
                  <c:v>5.0999999999999996</c:v>
                </c:pt>
                <c:pt idx="5">
                  <c:v>5.4</c:v>
                </c:pt>
                <c:pt idx="6">
                  <c:v>5.7520587359857132</c:v>
                </c:pt>
                <c:pt idx="7">
                  <c:v>4.1999694547676016</c:v>
                </c:pt>
                <c:pt idx="8">
                  <c:v>5.108162604864205</c:v>
                </c:pt>
                <c:pt idx="9">
                  <c:v>4.8312825545406506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F-4E60-BDF9-F79E3A6D6FEF}"/>
            </c:ext>
          </c:extLst>
        </c:ser>
        <c:ser>
          <c:idx val="1"/>
          <c:order val="1"/>
          <c:tx>
            <c:strRef>
              <c:f>'\\mvsrvyhmm\Vyhmm\MEHKARJR\Monthly Report Macro\2020_11_Edith_Sand\[גרפים לתכנון - נובמבר .xlsx]סקר כוח אדם - פילוחי אבטלה'!$C$14</c:f>
              <c:strCache>
                <c:ptCount val="1"/>
                <c:pt idx="0">
                  <c:v>המועסקים שנעדרו זמנית מעבודתם כל השבוע בגלל סיבות הקשורות בנגיף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'\\mvsrvyhmm\Vyhmm\MEHKARJR\Monthly Report Macro\2020_11_Edith_Sand\[גרפים לתכנון - נובמבר .xlsx]סקר כוח אדם - פילוחי אבטלה'!$A$3:$A$12</c:f>
              <c:strCache>
                <c:ptCount val="10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 - I</c:v>
                </c:pt>
                <c:pt idx="7">
                  <c:v>ספטמבר - II</c:v>
                </c:pt>
                <c:pt idx="8">
                  <c:v>אוק' - I</c:v>
                </c:pt>
                <c:pt idx="9">
                  <c:v>אוק' - II</c:v>
                </c:pt>
              </c:strCache>
            </c:strRef>
          </c:cat>
          <c:val>
            <c:numRef>
              <c:f>'\\mvsrvyhmm\Vyhmm\MEHKARJR\Monthly Report Macro\2020_11_Edith_Sand\[גרפים לתכנון - נובמבר .xlsx]סקר כוח אדם - פילוחי אבטלה'!$C$16:$C$25</c:f>
              <c:numCache>
                <c:formatCode>General</c:formatCode>
                <c:ptCount val="10"/>
                <c:pt idx="0">
                  <c:v>17.7</c:v>
                </c:pt>
                <c:pt idx="1">
                  <c:v>31.4</c:v>
                </c:pt>
                <c:pt idx="2">
                  <c:v>16.899999999999999</c:v>
                </c:pt>
                <c:pt idx="3">
                  <c:v>5.0999999999999996</c:v>
                </c:pt>
                <c:pt idx="4">
                  <c:v>5.2</c:v>
                </c:pt>
                <c:pt idx="5">
                  <c:v>4.4000000000000004</c:v>
                </c:pt>
                <c:pt idx="6">
                  <c:v>3.9314416112709596</c:v>
                </c:pt>
                <c:pt idx="7">
                  <c:v>12.915542432418672</c:v>
                </c:pt>
                <c:pt idx="8">
                  <c:v>15.618232057952252</c:v>
                </c:pt>
                <c:pt idx="9">
                  <c:v>10.991167811579981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F-4E60-BDF9-F79E3A6D6FEF}"/>
            </c:ext>
          </c:extLst>
        </c:ser>
        <c:ser>
          <c:idx val="2"/>
          <c:order val="2"/>
          <c:tx>
            <c:strRef>
              <c:f>'\\mvsrvyhmm\Vyhmm\MEHKARJR\Monthly Report Macro\2020_11_Edith_Sand\[גרפים לתכנון - נובמבר .xlsx]סקר כוח אדם - פילוחי אבטלה'!$B$14</c:f>
              <c:strCache>
                <c:ptCount val="1"/>
                <c:pt idx="0">
                  <c:v>הלא משתתפים בכוח העבודה שהפסיקו לעבוד בגלל פיטורים או סגירת מקום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'\\mvsrvyhmm\Vyhmm\MEHKARJR\Monthly Report Macro\2020_11_Edith_Sand\[גרפים לתכנון - נובמבר .xlsx]סקר כוח אדם - פילוחי אבטלה'!$A$3:$A$12</c:f>
              <c:strCache>
                <c:ptCount val="10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 - I</c:v>
                </c:pt>
                <c:pt idx="7">
                  <c:v>ספטמבר - II</c:v>
                </c:pt>
                <c:pt idx="8">
                  <c:v>אוק' - I</c:v>
                </c:pt>
                <c:pt idx="9">
                  <c:v>אוק' - II</c:v>
                </c:pt>
              </c:strCache>
            </c:strRef>
          </c:cat>
          <c:val>
            <c:numRef>
              <c:f>'\\mvsrvyhmm\Vyhmm\MEHKARJR\Monthly Report Macro\2020_11_Edith_Sand\[גרפים לתכנון - נובמבר .xlsx]סקר כוח אדם - פילוחי אבטלה'!$B$16:$B$25</c:f>
              <c:numCache>
                <c:formatCode>General</c:formatCode>
                <c:ptCount val="10"/>
                <c:pt idx="0">
                  <c:v>0.39270254364741319</c:v>
                </c:pt>
                <c:pt idx="1">
                  <c:v>1.4924203919756636</c:v>
                </c:pt>
                <c:pt idx="2">
                  <c:v>2.0663806983394615</c:v>
                </c:pt>
                <c:pt idx="3">
                  <c:v>1.7363376629612732</c:v>
                </c:pt>
                <c:pt idx="4">
                  <c:v>1.604590674817211</c:v>
                </c:pt>
                <c:pt idx="5">
                  <c:v>1.4994754411063429</c:v>
                </c:pt>
                <c:pt idx="6">
                  <c:v>1.7723759263614953</c:v>
                </c:pt>
                <c:pt idx="7">
                  <c:v>1.9569605255784168</c:v>
                </c:pt>
                <c:pt idx="8">
                  <c:v>2.0174190198618547</c:v>
                </c:pt>
                <c:pt idx="9">
                  <c:v>2.1406670010871771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FF-4E60-BDF9-F79E3A6D6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77606168"/>
        <c:axId val="577599936"/>
      </c:barChart>
      <c:scatterChart>
        <c:scatterStyle val="lineMarker"/>
        <c:varyColors val="0"/>
        <c:ser>
          <c:idx val="3"/>
          <c:order val="3"/>
          <c:tx>
            <c:strRef>
              <c:f>'\\mvsrvyhmm\Vyhmm\MEHKARJR\Monthly Report Macro\2020_11_Edith_Sand\[גרפים לתכנון - נובמבר .xlsx]סקר כוח אדם - פילוחי אבטלה'!$E$1</c:f>
              <c:strCache>
                <c:ptCount val="1"/>
                <c:pt idx="0">
                  <c:v>הגדרה רחבה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4283552369573875E-2"/>
                  <c:y val="-1.8887150371794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FF-4E60-BDF9-F79E3A6D6FEF}"/>
                </c:ext>
              </c:extLst>
            </c:dLbl>
            <c:dLbl>
              <c:idx val="1"/>
              <c:layout>
                <c:manualLayout>
                  <c:x val="-3.1282158502588635E-2"/>
                  <c:y val="-1.1317150222778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FF-4E60-BDF9-F79E3A6D6FEF}"/>
                </c:ext>
              </c:extLst>
            </c:dLbl>
            <c:dLbl>
              <c:idx val="2"/>
              <c:layout>
                <c:manualLayout>
                  <c:x val="-2.4283552369573875E-2"/>
                  <c:y val="-1.5102150297286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FF-4E60-BDF9-F79E3A6D6FEF}"/>
                </c:ext>
              </c:extLst>
            </c:dLbl>
            <c:dLbl>
              <c:idx val="3"/>
              <c:layout>
                <c:manualLayout>
                  <c:x val="-2.4283552369573875E-2"/>
                  <c:y val="-1.8887150371794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DFF-4E60-BDF9-F79E3A6D6FEF}"/>
                </c:ext>
              </c:extLst>
            </c:dLbl>
            <c:dLbl>
              <c:idx val="4"/>
              <c:layout>
                <c:manualLayout>
                  <c:x val="-2.4283552369573969E-2"/>
                  <c:y val="-1.6994650334540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FF-4E60-BDF9-F79E3A6D6FEF}"/>
                </c:ext>
              </c:extLst>
            </c:dLbl>
            <c:dLbl>
              <c:idx val="5"/>
              <c:layout>
                <c:manualLayout>
                  <c:x val="-2.3019115890083725E-2"/>
                  <c:y val="-1.5102150297286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DFF-4E60-BDF9-F79E3A6D6FEF}"/>
                </c:ext>
              </c:extLst>
            </c:dLbl>
            <c:dLbl>
              <c:idx val="6"/>
              <c:layout>
                <c:manualLayout>
                  <c:x val="-2.4283552369573875E-2"/>
                  <c:y val="-2.0779650409048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FF-4E60-BDF9-F79E3A6D6FEF}"/>
                </c:ext>
              </c:extLst>
            </c:dLbl>
            <c:dLbl>
              <c:idx val="8"/>
              <c:layout>
                <c:manualLayout>
                  <c:x val="-2.3019115890083725E-2"/>
                  <c:y val="-9.42465018552460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DFF-4E60-BDF9-F79E3A6D6FEF}"/>
                </c:ext>
              </c:extLst>
            </c:dLbl>
            <c:dLbl>
              <c:idx val="9"/>
              <c:layout>
                <c:manualLayout>
                  <c:x val="-2.2747212266029656E-2"/>
                  <c:y val="-9.42941868955555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DFF-4E60-BDF9-F79E3A6D6F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'\\mvsrvyhmm\Vyhmm\MEHKARJR\Monthly Report Macro\2020_11_Edith_Sand\[גרפים לתכנון - נובמבר .xlsx]סקר כוח אדם - פילוחי אבטלה'!$A$3:$A$12</c:f>
              <c:strCache>
                <c:ptCount val="10"/>
                <c:pt idx="0">
                  <c:v>מרץ</c:v>
                </c:pt>
                <c:pt idx="1">
                  <c:v>אפריל</c:v>
                </c:pt>
                <c:pt idx="2">
                  <c:v>מאי</c:v>
                </c:pt>
                <c:pt idx="3">
                  <c:v>יוני</c:v>
                </c:pt>
                <c:pt idx="4">
                  <c:v>יולי</c:v>
                </c:pt>
                <c:pt idx="5">
                  <c:v>אוגוסט</c:v>
                </c:pt>
                <c:pt idx="6">
                  <c:v>ספטמבר - I</c:v>
                </c:pt>
                <c:pt idx="7">
                  <c:v>ספטמבר - II</c:v>
                </c:pt>
                <c:pt idx="8">
                  <c:v>אוק' - I</c:v>
                </c:pt>
                <c:pt idx="9">
                  <c:v>אוק' - II</c:v>
                </c:pt>
              </c:strCache>
            </c:strRef>
          </c:xVal>
          <c:yVal>
            <c:numRef>
              <c:f>'\\mvsrvyhmm\Vyhmm\MEHKARJR\Monthly Report Macro\2020_11_Edith_Sand\[גרפים לתכנון - נובמבר .xlsx]סקר כוח אדם - פילוחי אבטלה'!$E$3:$E$12</c:f>
              <c:numCache>
                <c:formatCode>General</c:formatCode>
                <c:ptCount val="10"/>
                <c:pt idx="0">
                  <c:v>875.06999999999994</c:v>
                </c:pt>
                <c:pt idx="1">
                  <c:v>1499.77</c:v>
                </c:pt>
                <c:pt idx="2">
                  <c:v>955.7</c:v>
                </c:pt>
                <c:pt idx="3">
                  <c:v>480.5</c:v>
                </c:pt>
                <c:pt idx="4">
                  <c:v>496.59999999999997</c:v>
                </c:pt>
                <c:pt idx="5">
                  <c:v>473.90000000000003</c:v>
                </c:pt>
                <c:pt idx="6">
                  <c:v>471.09999999999997</c:v>
                </c:pt>
                <c:pt idx="7">
                  <c:v>767.4</c:v>
                </c:pt>
                <c:pt idx="8">
                  <c:v>937.49999999999989</c:v>
                </c:pt>
                <c:pt idx="9">
                  <c:v>732.5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DFF-4E60-BDF9-F79E3A6D6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7917344"/>
        <c:axId val="647959328"/>
      </c:scatterChart>
      <c:catAx>
        <c:axId val="57760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77599936"/>
        <c:crosses val="autoZero"/>
        <c:auto val="1"/>
        <c:lblAlgn val="ctr"/>
        <c:lblOffset val="100"/>
        <c:noMultiLvlLbl val="0"/>
      </c:catAx>
      <c:valAx>
        <c:axId val="57759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אחוזים</a:t>
                </a:r>
              </a:p>
            </c:rich>
          </c:tx>
          <c:layout>
            <c:manualLayout>
              <c:xMode val="edge"/>
              <c:yMode val="edge"/>
              <c:x val="8.1043307086614176E-3"/>
              <c:y val="0.113705165802370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577606168"/>
        <c:crosses val="autoZero"/>
        <c:crossBetween val="between"/>
      </c:valAx>
      <c:valAx>
        <c:axId val="647959328"/>
        <c:scaling>
          <c:orientation val="minMax"/>
          <c:min val="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vid" panose="020E0502060401010101" pitchFamily="34" charset="-79"/>
                    <a:ea typeface="+mn-ea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3379410593389089"/>
              <c:y val="0.11831761217160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47917344"/>
        <c:crosses val="max"/>
        <c:crossBetween val="midCat"/>
      </c:valAx>
      <c:valAx>
        <c:axId val="647917344"/>
        <c:scaling>
          <c:orientation val="minMax"/>
        </c:scaling>
        <c:delete val="1"/>
        <c:axPos val="b"/>
        <c:majorTickMark val="out"/>
        <c:minorTickMark val="none"/>
        <c:tickLblPos val="nextTo"/>
        <c:crossAx val="647959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0418857029072083E-2"/>
          <c:y val="0.90015736063301888"/>
          <c:w val="0.88659722222222226"/>
          <c:h val="8.3555217786520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chart" Target="../charts/chart35.xml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chart" Target="../charts/chart13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0.90283</cdr:x>
      <cdr:y>0.13632</cdr:y>
    </cdr:from>
    <cdr:to>
      <cdr:x>0.90484</cdr:x>
      <cdr:y>0.86368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211388" y="716167"/>
          <a:ext cx="18281" cy="382124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0.86722</cdr:x>
      <cdr:y>0</cdr:y>
    </cdr:from>
    <cdr:to>
      <cdr:x>1</cdr:x>
      <cdr:y>0.20676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29860" y="0"/>
          <a:ext cx="1214140" cy="1061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ts val="1000"/>
            </a:lnSpc>
          </a:pPr>
          <a:r>
            <a:rPr lang="he-IL" sz="1000" b="1" dirty="0" smtClean="0">
              <a:latin typeface="David" panose="020E0502060401010101" pitchFamily="34" charset="-79"/>
              <a:cs typeface="David" panose="020E0502060401010101" pitchFamily="34" charset="-79"/>
            </a:rPr>
            <a:t>אומדן עדכני</a:t>
          </a:r>
          <a:r>
            <a:rPr lang="he-IL" sz="10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לצמיחה החזויה על פי חטיבת המחקר ב-2020</a:t>
          </a:r>
        </a:p>
        <a:p xmlns:a="http://schemas.openxmlformats.org/drawingml/2006/main">
          <a:pPr algn="r">
            <a:lnSpc>
              <a:spcPts val="1000"/>
            </a:lnSpc>
          </a:pPr>
          <a:r>
            <a:rPr lang="he-IL" sz="1000" b="1" baseline="0" dirty="0" smtClean="0">
              <a:solidFill>
                <a:srgbClr val="00B050"/>
              </a:solidFill>
              <a:latin typeface="David" panose="020E0502060401010101" pitchFamily="34" charset="-79"/>
              <a:cs typeface="David" panose="020E0502060401010101" pitchFamily="34" charset="-79"/>
            </a:rPr>
            <a:t>בתרחיש השליטה</a:t>
          </a:r>
          <a:endParaRPr lang="he-IL" sz="1000" b="1" baseline="0" dirty="0">
            <a:solidFill>
              <a:srgbClr val="00B05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algn="r">
            <a:lnSpc>
              <a:spcPts val="1000"/>
            </a:lnSpc>
          </a:pPr>
          <a:r>
            <a:rPr lang="he-IL" sz="1000" b="1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בתרחיש </a:t>
          </a:r>
          <a:r>
            <a:rPr lang="he-IL" sz="1000" b="1" baseline="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השליטה הנמוכה</a:t>
          </a:r>
          <a:endParaRPr lang="he-IL" sz="10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0.85401</cdr:x>
      <cdr:y>0.09096</cdr:y>
    </cdr:from>
    <cdr:to>
      <cdr:x>0.99413</cdr:x>
      <cdr:y>0.15843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809104" y="481145"/>
          <a:ext cx="1281258" cy="3569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0.85222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877234"/>
          <a:ext cx="6958853" cy="672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r>
            <a:rPr lang="he-IL" sz="1400" b="0" i="0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  חברות קטנות- עד 50 עובדים, בינוניות- עד 250 עובדים, וגדולות- מעל 250 עובדים.</a:t>
          </a:r>
          <a:endParaRPr lang="he-IL" sz="1400" dirty="0">
            <a:effectLst/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rtl="1"/>
          <a:r>
            <a:rPr lang="he-IL" sz="1400" b="0" i="0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 שקלול דרגת הקושי נעשה באמצעות מכפלה לינארית פשוטה- הכפלה של דיווח על קושי מתון בגיוס אשראי ב-1, קושי בינוני בגיוס אשראי ב-2 ושל קושי חמור בגיוס אשראי ב-3.</a:t>
          </a:r>
          <a:endParaRPr lang="he-IL" sz="1400" dirty="0">
            <a:effectLst/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rtl="1" eaLnBrk="1" fontAlgn="auto" latinLnBrk="0" hangingPunct="1"/>
          <a:r>
            <a:rPr lang="he-IL" sz="1400" b="0" i="0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 שקלול בין ענפי הסקר נעשה לפי מספר החברות הנסקרות בכל קבוצת גודל בכל ענף.</a:t>
          </a:r>
          <a:endParaRPr lang="he-IL" sz="1400" dirty="0">
            <a:effectLst/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*מספרים בסוגריים מייצגים את התחזית הקודמת‎‎</a:t>
          </a:r>
        </a:p>
      </cdr:txBody>
    </cdr:sp>
  </cdr:relSizeAnchor>
  <cdr:relSizeAnchor xmlns:cdr="http://schemas.openxmlformats.org/drawingml/2006/chartDrawing">
    <cdr:from>
      <cdr:x>0.09047</cdr:x>
      <cdr:y>0.65393</cdr:y>
    </cdr:from>
    <cdr:to>
      <cdr:x>0.14478</cdr:x>
      <cdr:y>0.72577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840811" y="3968533"/>
          <a:ext cx="504740" cy="435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A2460E0-3F31-4E5C-9B21-E7474F1909F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-3.6 (-4)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0.13935</cdr:x>
      <cdr:y>0.28101</cdr:y>
    </cdr:from>
    <cdr:to>
      <cdr:x>0.19258</cdr:x>
      <cdr:y>0.32711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295118" y="1705415"/>
          <a:ext cx="494702" cy="279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3.8 (3.7)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0.24795</cdr:x>
      <cdr:y>0.80171</cdr:y>
    </cdr:from>
    <cdr:to>
      <cdr:x>0.30317</cdr:x>
      <cdr:y>0.88658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304325" y="4865395"/>
          <a:ext cx="513197" cy="515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B49A0-3921-432C-8A9D-E3D6E0BAA19C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-7.3 (-8)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0.2914</cdr:x>
      <cdr:y>0.23958</cdr:y>
    </cdr:from>
    <cdr:to>
      <cdr:x>0.34149</cdr:x>
      <cdr:y>0.32656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628900" y="1229442"/>
          <a:ext cx="451919" cy="446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(5.4)</a:t>
          </a:r>
        </a:p>
        <a:p xmlns:a="http://schemas.openxmlformats.org/drawingml/2006/main">
          <a:pPr algn="ctr"/>
          <a:r>
            <a:rPr lang="he-IL" sz="1100" b="1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4.6</a:t>
          </a:r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0.40524</cdr:x>
      <cdr:y>0.72131</cdr:y>
    </cdr:from>
    <cdr:to>
      <cdr:x>0.46008</cdr:x>
      <cdr:y>0.78465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3766168" y="4377480"/>
          <a:ext cx="509665" cy="384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270472E-C7CB-44F1-B9F7-286ACABC7A8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-5.3 (-5.7)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0.45759</cdr:x>
      <cdr:y>0.35357</cdr:y>
    </cdr:from>
    <cdr:to>
      <cdr:x>0.50944</cdr:x>
      <cdr:y>0.41168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252662" y="2145733"/>
          <a:ext cx="481877" cy="352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2.5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0.56458</cdr:x>
      <cdr:y>0.35407</cdr:y>
    </cdr:from>
    <cdr:to>
      <cdr:x>0.61678</cdr:x>
      <cdr:y>0.40446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093469" y="1816957"/>
          <a:ext cx="470932" cy="258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(2.1)</a:t>
          </a:r>
        </a:p>
        <a:p xmlns:a="http://schemas.openxmlformats.org/drawingml/2006/main">
          <a:pPr algn="ctr"/>
          <a:r>
            <a:rPr lang="en-US" b="1" dirty="0">
              <a:latin typeface="David" panose="020E0502060401010101" pitchFamily="34" charset="-79"/>
              <a:cs typeface="David" panose="020E0502060401010101" pitchFamily="34" charset="-79"/>
            </a:rPr>
            <a:t>2</a:t>
          </a:r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0.60911</cdr:x>
      <cdr:y>0.11077</cdr:y>
    </cdr:from>
    <cdr:to>
      <cdr:x>0.65913</cdr:x>
      <cdr:y>0.17098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495193" y="568450"/>
          <a:ext cx="451274" cy="308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8.2 (8)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0.7317</cdr:x>
      <cdr:y>0.65287</cdr:y>
    </cdr:from>
    <cdr:to>
      <cdr:x>0.7839</cdr:x>
      <cdr:y>0.72875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6800185" y="3962155"/>
          <a:ext cx="485130" cy="460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F787705-6EFF-40C1-843E-5D9A3EC1241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-3.9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0.76738</cdr:x>
      <cdr:y>0.24545</cdr:y>
    </cdr:from>
    <cdr:to>
      <cdr:x>0.81616</cdr:x>
      <cdr:y>0.32259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7131795" y="1489562"/>
          <a:ext cx="453346" cy="468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01289E9-574B-44E4-86AE-C6FE463EC208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5.2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0.87658</cdr:x>
      <cdr:y>0.53574</cdr:y>
    </cdr:from>
    <cdr:to>
      <cdr:x>0.93378</cdr:x>
      <cdr:y>0.60378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146677" y="3251267"/>
          <a:ext cx="531534" cy="412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(-0.7)</a:t>
          </a:r>
        </a:p>
        <a:p xmlns:a="http://schemas.openxmlformats.org/drawingml/2006/main">
          <a:pPr algn="ctr"/>
          <a:r>
            <a:rPr lang="en-US" b="1" dirty="0" smtClean="0">
              <a:latin typeface="David" panose="020E0502060401010101" pitchFamily="34" charset="-79"/>
              <a:cs typeface="David" panose="020E0502060401010101" pitchFamily="34" charset="-79"/>
            </a:rPr>
            <a:t>-0.8</a:t>
          </a:r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0.92856</cdr:x>
      <cdr:y>0.26807</cdr:y>
    </cdr:from>
    <cdr:to>
      <cdr:x>0.9871</cdr:x>
      <cdr:y>0.32515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29739" y="1626869"/>
          <a:ext cx="544052" cy="346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5.0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0.89184</cdr:x>
      <cdr:y>0.37512</cdr:y>
    </cdr:from>
    <cdr:to>
      <cdr:x>0.94302</cdr:x>
      <cdr:y>0.44316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99396" y="22796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0.41223</cdr:y>
    </cdr:from>
    <cdr:to>
      <cdr:x>0.98397</cdr:x>
      <cdr:y>0.45571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74" y="2505111"/>
          <a:ext cx="476277" cy="26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0.42649</cdr:y>
    </cdr:from>
    <cdr:to>
      <cdr:x>1</cdr:x>
      <cdr:y>0.47351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2166569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-3.3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0.92822</cdr:x>
      <cdr:y>0.5</cdr:y>
    </cdr:from>
    <cdr:to>
      <cdr:x>1</cdr:x>
      <cdr:y>0.54703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251876" y="2540000"/>
          <a:ext cx="638124" cy="238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-6.7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0.55525</cdr:y>
    </cdr:from>
    <cdr:to>
      <cdr:x>1</cdr:x>
      <cdr:y>0.59533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29" y="2820681"/>
          <a:ext cx="567271" cy="203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-8.4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0.04394</cdr:x>
      <cdr:y>0.03479</cdr:y>
    </cdr:from>
    <cdr:to>
      <cdr:x>0.17085</cdr:x>
      <cdr:y>0.09537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0642" y="105618"/>
          <a:ext cx="1128230" cy="1839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(</a:t>
          </a:r>
          <a:r>
            <a:rPr lang="en-US" sz="1400" dirty="0" smtClean="0"/>
            <a:t>3m/3m YoY)</a:t>
          </a:r>
          <a:endParaRPr lang="he-IL" sz="14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</cdr:x>
      <cdr:y>0.94419</cdr:y>
    </cdr:from>
    <cdr:to>
      <cdr:x>0.99445</cdr:x>
      <cdr:y>0.98305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45000" y="4922583"/>
          <a:ext cx="4395661" cy="202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F336374F-A8BC-4FEE-B4EC-A28A2206AE5A}" type="TxLink">
            <a:rPr lang="he-IL" sz="16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ינואר 2016 עד אוקטובר 2020</a:t>
          </a:fld>
          <a:endParaRPr lang="he-IL" sz="16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0.04007</cdr:x>
      <cdr:y>0.00201</cdr:y>
    </cdr:from>
    <cdr:to>
      <cdr:x>0.95159</cdr:x>
      <cdr:y>0.04991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7200" y="12655"/>
          <a:ext cx="1040129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0.10439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0.10684</cdr:x>
      <cdr:y>0.96067</cdr:y>
    </cdr:from>
    <cdr:to>
      <cdr:x>0.53732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219200" y="6048400"/>
          <a:ext cx="4912151" cy="24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400" baseline="0" dirty="0">
              <a:latin typeface="David" panose="020E0502060401010101" pitchFamily="34" charset="-79"/>
              <a:cs typeface="David" panose="020E0502060401010101" pitchFamily="34" charset="-79"/>
            </a:rPr>
            <a:t> ארה"ב - </a:t>
          </a:r>
          <a:r>
            <a:rPr lang="en-US" sz="1400" baseline="0" dirty="0">
              <a:latin typeface="David" panose="020E0502060401010101" pitchFamily="34" charset="-79"/>
              <a:cs typeface="David" panose="020E0502060401010101" pitchFamily="34" charset="-79"/>
            </a:rPr>
            <a:t>Core PCE</a:t>
          </a:r>
          <a:endParaRPr lang="he-IL" sz="140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2" y="95222"/>
          <a:ext cx="117113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0.00551</cdr:x>
      <cdr:y>0.009</cdr:y>
    </cdr:from>
    <cdr:to>
      <cdr:x>0.14662</cdr:x>
      <cdr:y>0.12566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00" y="50800"/>
          <a:ext cx="1300018" cy="65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E140264-2368-4401-8B91-85EB2528433F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28/11/2019=100</a:t>
          </a:fld>
          <a:endParaRPr lang="he-IL" sz="12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0.79588</cdr:x>
      <cdr:y>0.1189</cdr:y>
    </cdr:from>
    <cdr:to>
      <cdr:x>0.94795</cdr:x>
      <cdr:y>0.19948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59793" y="615262"/>
          <a:ext cx="1387167" cy="41697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0.54313</cdr:y>
    </cdr:from>
    <cdr:to>
      <cdr:x>1</cdr:x>
      <cdr:y>0.58796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2759075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0.125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0.57829</cdr:y>
    </cdr:from>
    <cdr:to>
      <cdr:x>1</cdr:x>
      <cdr:y>0.62313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2937713"/>
          <a:ext cx="485838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0.1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0.62295</cdr:y>
    </cdr:from>
    <cdr:to>
      <cdr:x>1</cdr:x>
      <cdr:y>0.66779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164584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0.69858</cdr:y>
    </cdr:from>
    <cdr:to>
      <cdr:x>1</cdr:x>
      <cdr:y>0.74342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3548800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0.58102</cdr:x>
      <cdr:y>0.31896</cdr:y>
    </cdr:from>
    <cdr:to>
      <cdr:x>0.58102</cdr:x>
      <cdr:y>0.39384</cdr:y>
    </cdr:to>
    <cdr:cxnSp macro="">
      <cdr:nvCxnSpPr>
        <cdr:cNvPr id="3" name="מחבר חץ ישר 2"/>
        <cdr:cNvCxnSpPr/>
      </cdr:nvCxnSpPr>
      <cdr:spPr>
        <a:xfrm xmlns:a="http://schemas.openxmlformats.org/drawingml/2006/main">
          <a:off x="5874544" y="2028825"/>
          <a:ext cx="1" cy="4762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0.56689</cdr:x>
      <cdr:y>0.31896</cdr:y>
    </cdr:from>
    <cdr:to>
      <cdr:x>0.57631</cdr:x>
      <cdr:y>0.57167</cdr:y>
    </cdr:to>
    <cdr:cxnSp macro="">
      <cdr:nvCxnSpPr>
        <cdr:cNvPr id="5" name="מחבר חץ ישר 4"/>
        <cdr:cNvCxnSpPr/>
      </cdr:nvCxnSpPr>
      <cdr:spPr>
        <a:xfrm xmlns:a="http://schemas.openxmlformats.org/drawingml/2006/main" flipH="1">
          <a:off x="5731670" y="2028825"/>
          <a:ext cx="95249" cy="160734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0.52666</cdr:x>
      <cdr:y>0.21567</cdr:y>
    </cdr:from>
    <cdr:to>
      <cdr:x>0.64001</cdr:x>
      <cdr:y>0.33914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324846" y="1371819"/>
          <a:ext cx="1146045" cy="785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הקלות</a:t>
          </a:r>
          <a:r>
            <a:rPr lang="he-IL" baseline="0" dirty="0">
              <a:latin typeface="David" panose="020E0502060401010101" pitchFamily="34" charset="-79"/>
              <a:cs typeface="David" panose="020E0502060401010101" pitchFamily="34" charset="-79"/>
            </a:rPr>
            <a:t> ראשונות בסגר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0.70684</cdr:x>
      <cdr:y>0.18969</cdr:y>
    </cdr:from>
    <cdr:to>
      <cdr:x>0.82019</cdr:x>
      <cdr:y>0.31316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105049" y="1229802"/>
          <a:ext cx="1139376" cy="800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dirty="0">
              <a:latin typeface="David" panose="020E0502060401010101" pitchFamily="34" charset="-79"/>
              <a:cs typeface="David" panose="020E0502060401010101" pitchFamily="34" charset="-79"/>
            </a:rPr>
            <a:t>הקלות</a:t>
          </a:r>
          <a:r>
            <a:rPr lang="he-IL" baseline="0" dirty="0">
              <a:latin typeface="David" panose="020E0502060401010101" pitchFamily="34" charset="-79"/>
              <a:cs typeface="David" panose="020E0502060401010101" pitchFamily="34" charset="-79"/>
            </a:rPr>
            <a:t> נוספות בפתיחת המסחר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0.6717</cdr:x>
      <cdr:y>0.29651</cdr:y>
    </cdr:from>
    <cdr:to>
      <cdr:x>0.75116</cdr:x>
      <cdr:y>0.49118</cdr:y>
    </cdr:to>
    <cdr:cxnSp macro="">
      <cdr:nvCxnSpPr>
        <cdr:cNvPr id="10" name="מחבר חץ ישר 9"/>
        <cdr:cNvCxnSpPr/>
      </cdr:nvCxnSpPr>
      <cdr:spPr>
        <a:xfrm xmlns:a="http://schemas.openxmlformats.org/drawingml/2006/main" flipH="1">
          <a:off x="6791325" y="1885998"/>
          <a:ext cx="803410" cy="12382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0.77802</cdr:x>
      <cdr:y>0.29703</cdr:y>
    </cdr:from>
    <cdr:to>
      <cdr:x>0.78946</cdr:x>
      <cdr:y>0.35827</cdr:y>
    </cdr:to>
    <cdr:cxnSp macro="">
      <cdr:nvCxnSpPr>
        <cdr:cNvPr id="12" name="מחבר חץ ישר 11"/>
        <cdr:cNvCxnSpPr/>
      </cdr:nvCxnSpPr>
      <cdr:spPr>
        <a:xfrm xmlns:a="http://schemas.openxmlformats.org/drawingml/2006/main">
          <a:off x="7866307" y="1889306"/>
          <a:ext cx="115643" cy="3895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28/11/19=100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2019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0.95131</cdr:x>
      <cdr:y>0.55867</cdr:y>
    </cdr:from>
    <cdr:to>
      <cdr:x>1</cdr:x>
      <cdr:y>0.60726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57146" y="2838020"/>
          <a:ext cx="432854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-0.4</a:t>
          </a:r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0.61827</cdr:y>
    </cdr:from>
    <cdr:to>
      <cdr:x>1</cdr:x>
      <cdr:y>0.67215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29" y="3140833"/>
          <a:ext cx="567271" cy="273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-0.8</a:t>
          </a:r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0.87229</cdr:x>
      <cdr:y>0</cdr:y>
    </cdr:from>
    <cdr:to>
      <cdr:x>0.9833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953669" y="0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12: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ינואר 2017 עד אוקטובר 2020</a:t>
          </a:r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30.10.2020 הסדרות משקפות את הממוצע הנע של השבועיים האחרונים, מאז ואילך הן משקפו את הנתונים היומיים.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29.11.20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0.47591</cdr:y>
    </cdr:from>
    <cdr:to>
      <cdr:x>1</cdr:x>
      <cdr:y>0.52075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71726" y="3024769"/>
          <a:ext cx="751592" cy="284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0.2%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0.40408</cdr:y>
    </cdr:from>
    <cdr:to>
      <cdr:x>1</cdr:x>
      <cdr:y>0.44892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72593" y="2574866"/>
          <a:ext cx="761982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0.4%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0.51025</cdr:y>
    </cdr:from>
    <cdr:to>
      <cdr:x>1</cdr:x>
      <cdr:y>0.55509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71726" y="3243005"/>
          <a:ext cx="751592" cy="284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0.2%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0.76605</cdr:x>
      <cdr:y>0.05513</cdr:y>
    </cdr:from>
    <cdr:to>
      <cdr:x>0.91355</cdr:x>
      <cdr:y>0.1226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004751" y="291166"/>
          <a:ext cx="1348740" cy="35633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0.43602</cdr:y>
    </cdr:from>
    <cdr:to>
      <cdr:x>1</cdr:x>
      <cdr:y>0.48086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171726" y="2771238"/>
          <a:ext cx="751592" cy="284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775496F-4FB5-4DA5-888F-285ED551232B}" type="TxLink">
            <a:rPr lang="en-US" sz="1400" b="1" i="0" u="none" strike="noStrike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0.2%</a:t>
          </a:fld>
          <a:endParaRPr lang="he-IL" sz="1400" b="1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0.48909</cdr:y>
    </cdr:from>
    <cdr:to>
      <cdr:x>1</cdr:x>
      <cdr:y>0.53997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68310" y="2741918"/>
          <a:ext cx="430119" cy="285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1.2</a:t>
          </a:fld>
          <a:endParaRPr lang="he-IL" sz="1400" b="1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0.45588</cdr:y>
    </cdr:from>
    <cdr:to>
      <cdr:x>1</cdr:x>
      <cdr:y>0.50677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68310" y="2555725"/>
          <a:ext cx="430119" cy="285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1.5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0.94874</cdr:x>
      <cdr:y>0.40351</cdr:y>
    </cdr:from>
    <cdr:to>
      <cdr:x>0.9955</cdr:x>
      <cdr:y>0.45439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26918" y="2262130"/>
          <a:ext cx="430118" cy="285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1.5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0.34745</cdr:y>
    </cdr:from>
    <cdr:to>
      <cdr:x>1</cdr:x>
      <cdr:y>0.39558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83764" y="1947833"/>
          <a:ext cx="414665" cy="269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1.7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0.77487</cdr:x>
      <cdr:y>0.10595</cdr:y>
    </cdr:from>
    <cdr:to>
      <cdr:x>0.93635</cdr:x>
      <cdr:y>0.18251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085421" y="567417"/>
          <a:ext cx="1476574" cy="41000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0.76695</cdr:x>
      <cdr:y>0.11706</cdr:y>
    </cdr:from>
    <cdr:to>
      <cdr:x>0.93086</cdr:x>
      <cdr:y>0.18781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012975" y="615262"/>
          <a:ext cx="1498793" cy="37185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י"ד/כסלו/תשפ"א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30.11.2020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3229340" y="6467475"/>
            <a:ext cx="5296593" cy="365125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05" y="157942"/>
            <a:ext cx="75562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התאוששות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בנתוני היבוא במהלך הרבעון השלישי</a:t>
            </a:r>
            <a:endParaRPr lang="he-IL" dirty="0"/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54634"/>
              </p:ext>
            </p:extLst>
          </p:nvPr>
        </p:nvGraphicFramePr>
        <p:xfrm>
          <a:off x="133005" y="1163783"/>
          <a:ext cx="9010996" cy="530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02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חדה באבטלה הרחבה בעקבות הטלת הסגר 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615113"/>
            <a:ext cx="7582957" cy="233571"/>
          </a:xfrm>
        </p:spPr>
        <p:txBody>
          <a:bodyPr/>
          <a:lstStyle/>
          <a:p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סקר </a:t>
            </a:r>
            <a:r>
              <a:rPr lang="he-IL" sz="16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כח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אדם של </a:t>
            </a:r>
            <a:r>
              <a:rPr lang="he-IL" sz="16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623245"/>
              </p:ext>
            </p:extLst>
          </p:nvPr>
        </p:nvGraphicFramePr>
        <p:xfrm>
          <a:off x="0" y="1163782"/>
          <a:ext cx="9144000" cy="523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7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ממשיכה להיות שלילית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04278"/>
              </p:ext>
            </p:extLst>
          </p:nvPr>
        </p:nvGraphicFramePr>
        <p:xfrm>
          <a:off x="127000" y="1269999"/>
          <a:ext cx="90170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אינפלציה שלילית גם על פי המדד המנוכה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8297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התמתנות מתמשכת באינפלציית הבלתי הסחירים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7051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5748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בציפיות לאינפלציה לשנה משוק ההון ומחוזי האינפלציה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1"/>
          <p:cNvSpPr txBox="1"/>
          <p:nvPr/>
        </p:nvSpPr>
        <p:spPr>
          <a:xfrm flipV="1">
            <a:off x="-607624" y="6286507"/>
            <a:ext cx="9296378" cy="94115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he-IL" sz="1400" b="1" dirty="0">
              <a:solidFill>
                <a:srgbClr val="FF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1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17632"/>
              </p:ext>
            </p:extLst>
          </p:nvPr>
        </p:nvGraphicFramePr>
        <p:xfrm>
          <a:off x="-1" y="1099199"/>
          <a:ext cx="9144001" cy="528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213254" y="133559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החל מהשנה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השניה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נמצאות בתוך 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91364"/>
              </p:ext>
            </p:extLst>
          </p:nvPr>
        </p:nvGraphicFramePr>
        <p:xfrm>
          <a:off x="0" y="1128177"/>
          <a:ext cx="9144000" cy="535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9817"/>
            <a:ext cx="7787207" cy="826445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השקל חזר להתחזק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09955"/>
              </p:ext>
            </p:extLst>
          </p:nvPr>
        </p:nvGraphicFramePr>
        <p:xfrm>
          <a:off x="0" y="1207445"/>
          <a:ext cx="9144000" cy="525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מחבר ישר 8"/>
          <p:cNvCxnSpPr/>
          <p:nvPr/>
        </p:nvCxnSpPr>
        <p:spPr>
          <a:xfrm flipH="1">
            <a:off x="7762372" y="2404196"/>
            <a:ext cx="28575" cy="32480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בתשואות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הממשלתיות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52547"/>
              </p:ext>
            </p:extLst>
          </p:nvPr>
        </p:nvGraphicFramePr>
        <p:xfrm>
          <a:off x="0" y="1193800"/>
          <a:ext cx="9144000" cy="528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78" y="182880"/>
            <a:ext cx="75036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הריבית הריאלית בישראל גבוהה בהשוואה בינלאומית לאור האינפלציה הנמוכה</a:t>
            </a:r>
            <a:endPara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49248"/>
              </p:ext>
            </p:extLst>
          </p:nvPr>
        </p:nvGraphicFramePr>
        <p:xfrm>
          <a:off x="0" y="1212523"/>
          <a:ext cx="9144000" cy="51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590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ירידה במרווחי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התאגידיות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1475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9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/>
        </p:nvCxnSpPr>
        <p:spPr>
          <a:xfrm flipH="1">
            <a:off x="5091475" y="2117415"/>
            <a:ext cx="12700" cy="342672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/>
          <p:cNvSpPr txBox="1"/>
          <p:nvPr/>
        </p:nvSpPr>
        <p:spPr>
          <a:xfrm>
            <a:off x="2431425" y="2117415"/>
            <a:ext cx="1553017" cy="725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שימוש בכלים מוניטריים: אג"ח וריפו</a:t>
            </a: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7254" y="6550223"/>
            <a:ext cx="21897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415" y="180078"/>
            <a:ext cx="69175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מרווחי </a:t>
            </a:r>
            <a:r>
              <a:rPr lang="he-IL" sz="28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התאגידיות בחלק מהענפים חזרו לרמתם מתחילת השנה</a:t>
            </a:r>
            <a:endParaRPr lang="he-IL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245862" y="2305500"/>
            <a:ext cx="1581392" cy="757401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לרכישת אג"ח תאגידיות</a:t>
            </a: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0" name="מחבר ישר 9"/>
          <p:cNvCxnSpPr/>
          <p:nvPr/>
        </p:nvCxnSpPr>
        <p:spPr>
          <a:xfrm flipH="1">
            <a:off x="2367972" y="2117415"/>
            <a:ext cx="12700" cy="3426725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תרשים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33669"/>
              </p:ext>
            </p:extLst>
          </p:nvPr>
        </p:nvGraphicFramePr>
        <p:xfrm>
          <a:off x="0" y="1134185"/>
          <a:ext cx="9143999" cy="544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2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מסתמנת בלימה בעלייה במחירי הדירות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3307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נמשכה עלייה בביצועי המשכנתאות באוקטובר, הריבית התייצבה ברמה נמוכה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7751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4151087" y="6479822"/>
            <a:ext cx="4343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סקר מגמות בעסקים של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-100841" y="151348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מרבית החברות אינן מדווחות על קושי משמעותי בהשגת אשראי, הקושי עדיין גבוה מהמצב ערב המשבר</a:t>
            </a:r>
            <a:endParaRPr lang="en-US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0363" y="1133362"/>
            <a:ext cx="56911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22: ממוצע משוקלל של הקושי לגייס אשראי בנקאי במשק</a:t>
            </a:r>
          </a:p>
          <a:p>
            <a:pPr algn="ctr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לפי גודל חברה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682389" y="6059609"/>
            <a:ext cx="8344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הערה: </a:t>
            </a:r>
            <a:r>
              <a:rPr lang="he-IL" sz="16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הנתונים נמדדו לפי סקאלה הנעה בין 0-3, לפי רצף של דרגת החומרה של המגבלה (ממגבלה קלה עד קשה)</a:t>
            </a:r>
            <a:endParaRPr lang="en-US" sz="16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ACEB3ED2-15D6-40C1-B2E3-9F996D245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99814"/>
              </p:ext>
            </p:extLst>
          </p:nvPr>
        </p:nvGraphicFramePr>
        <p:xfrm>
          <a:off x="1" y="1133362"/>
          <a:ext cx="9144000" cy="509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68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נמשך הגידול באשראי העסקי והאשראי לדיור; הירידה באשראי הצרכני נובעת ככל הנראה מירידה בביקוש</a:t>
            </a:r>
            <a:endParaRPr lang="he-IL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866776" y="6617141"/>
            <a:ext cx="7582957" cy="231543"/>
          </a:xfrm>
        </p:spPr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דיווחי המערכת הבנקאית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בנק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5652" y="6161315"/>
            <a:ext cx="775457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הערה: הנתונים מבוססים על דיווחי המערכת הבנקאית בגישת הנהלה, ומהווים אומדן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9969" y="1159855"/>
            <a:ext cx="16412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23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2" name="תרשים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165258"/>
              </p:ext>
            </p:extLst>
          </p:nvPr>
        </p:nvGraphicFramePr>
        <p:xfrm>
          <a:off x="4707727" y="3600089"/>
          <a:ext cx="4379580" cy="252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218443"/>
              </p:ext>
            </p:extLst>
          </p:nvPr>
        </p:nvGraphicFramePr>
        <p:xfrm>
          <a:off x="0" y="3600089"/>
          <a:ext cx="4838007" cy="275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תרשים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122987"/>
              </p:ext>
            </p:extLst>
          </p:nvPr>
        </p:nvGraphicFramePr>
        <p:xfrm>
          <a:off x="0" y="1236724"/>
          <a:ext cx="4149969" cy="251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תרשים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928350"/>
              </p:ext>
            </p:extLst>
          </p:nvPr>
        </p:nvGraphicFramePr>
        <p:xfrm>
          <a:off x="4707727" y="1218214"/>
          <a:ext cx="4126837" cy="238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870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0000" y="6488660"/>
            <a:ext cx="456809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דיווחי המערכת הבנקאית לבנק ישראל</a:t>
            </a:r>
            <a:endParaRPr lang="he-IL" sz="1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בריביות על האשראי הבנקאי במגזרים השונים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84071"/>
              </p:ext>
            </p:extLst>
          </p:nvPr>
        </p:nvGraphicFramePr>
        <p:xfrm>
          <a:off x="-1" y="1805070"/>
          <a:ext cx="9143999" cy="458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7899" y="1097184"/>
            <a:ext cx="74980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24</a:t>
            </a:r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התפתחות שיעור הריבית באשראי </a:t>
            </a:r>
          </a:p>
          <a:p>
            <a:pPr algn="ctr" rtl="1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במערכת הבנקאית במהלך המשבר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71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הרעה בתחזית לצמיחה באירופה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ב-2021</a:t>
            </a:r>
            <a:endParaRPr lang="he-IL" sz="3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62236"/>
              </p:ext>
            </p:extLst>
          </p:nvPr>
        </p:nvGraphicFramePr>
        <p:xfrm>
          <a:off x="0" y="1174082"/>
          <a:ext cx="9021695" cy="513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13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27000" y="263316"/>
            <a:ext cx="7787207" cy="731301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התאוששות מהירה ברבעון השלישי לפני הסגר השני</a:t>
            </a:r>
            <a:endParaRPr lang="he-IL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2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62140"/>
              </p:ext>
            </p:extLst>
          </p:nvPr>
        </p:nvGraphicFramePr>
        <p:xfrm>
          <a:off x="1" y="1233055"/>
          <a:ext cx="9144000" cy="513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הסחר העולמי מתאושש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71504"/>
              </p:ext>
            </p:extLst>
          </p:nvPr>
        </p:nvGraphicFramePr>
        <p:xfrm>
          <a:off x="127000" y="1269999"/>
          <a:ext cx="8890000" cy="303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337485"/>
              </p:ext>
            </p:extLst>
          </p:nvPr>
        </p:nvGraphicFramePr>
        <p:xfrm>
          <a:off x="127001" y="4305991"/>
          <a:ext cx="8890000" cy="205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מנהלי </a:t>
            </a:r>
            <a:r>
              <a:rPr lang="he-IL" sz="320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הרכש מעל רף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50 </a:t>
            </a:r>
            <a:r>
              <a:rPr lang="he-IL" sz="320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הנקודות המעיד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התרחבות בפעילות הכלכלית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484697"/>
              </p:ext>
            </p:extLst>
          </p:nvPr>
        </p:nvGraphicFramePr>
        <p:xfrm>
          <a:off x="127000" y="1270000"/>
          <a:ext cx="8890000" cy="509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0" y="171929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בעולם עדיין נמוכה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332" y="1191202"/>
            <a:ext cx="75314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28: מדד המחירים לצרכן ואינפלציית הליבה במשקים העיקריים ובישראל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88497"/>
              </p:ext>
            </p:extLst>
          </p:nvPr>
        </p:nvGraphicFramePr>
        <p:xfrm>
          <a:off x="0" y="1282589"/>
          <a:ext cx="9017000" cy="510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עליות במחירי הנפט והסחורות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97328"/>
              </p:ext>
            </p:extLst>
          </p:nvPr>
        </p:nvGraphicFramePr>
        <p:xfrm>
          <a:off x="0" y="1191127"/>
          <a:ext cx="9121763" cy="517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34</a:t>
            </a:fld>
            <a:endParaRPr lang="he-IL" dirty="0"/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-145659" y="263316"/>
            <a:ext cx="7787207" cy="73294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ההרחבה המוניטרית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בעולם נמשכת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4780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עליות בשווקי המניות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85178"/>
              </p:ext>
            </p:extLst>
          </p:nvPr>
        </p:nvGraphicFramePr>
        <p:xfrm>
          <a:off x="127000" y="1167063"/>
          <a:ext cx="8998284" cy="531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היקף ההשבתה של המשק בסגר השני נמוך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מבסגר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הראשון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063916" y="6492867"/>
            <a:ext cx="2462018" cy="327324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המקור: </a:t>
            </a:r>
            <a:r>
              <a:rPr lang="he-IL" sz="1400" baseline="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1400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 </a:t>
            </a:r>
            <a:endParaRPr lang="he-IL" sz="1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549022"/>
              </p:ext>
            </p:extLst>
          </p:nvPr>
        </p:nvGraphicFramePr>
        <p:xfrm>
          <a:off x="0" y="1142999"/>
          <a:ext cx="9010650" cy="534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858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ההתאוששות בפעילות הכלכלית הואטה בעקבות הסגר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מקור:הלמ"ס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69118"/>
              </p:ext>
            </p:extLst>
          </p:nvPr>
        </p:nvGraphicFramePr>
        <p:xfrm>
          <a:off x="0" y="1199659"/>
          <a:ext cx="9144000" cy="516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1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769759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ההקלות </a:t>
            </a:r>
            <a:r>
              <a:rPr lang="he-IL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סגר והשפעות העונתיות הביאו לגידול ברכישות בכרטיסי אשראי מעל הרמה שהייתה ערב המשבר</a:t>
            </a:r>
            <a:endParaRPr lang="he-IL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7137" y="6550223"/>
            <a:ext cx="23954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שב"א ועיבודי בנק ישראל </a:t>
            </a:r>
          </a:p>
        </p:txBody>
      </p:sp>
      <p:graphicFrame>
        <p:nvGraphicFramePr>
          <p:cNvPr id="10" name="תרשים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9012"/>
              </p:ext>
            </p:extLst>
          </p:nvPr>
        </p:nvGraphicFramePr>
        <p:xfrm>
          <a:off x="1" y="1180407"/>
          <a:ext cx="9144000" cy="522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6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965" y="0"/>
            <a:ext cx="71276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הירידה ברכישות בכרטיסי אשראי בסגר השני מתונה </a:t>
            </a:r>
            <a:r>
              <a:rPr lang="he-IL" sz="2800" b="1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מבסגר</a:t>
            </a:r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הראשון</a:t>
            </a:r>
            <a:endParaRPr lang="he-IL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019644"/>
              </p:ext>
            </p:extLst>
          </p:nvPr>
        </p:nvGraphicFramePr>
        <p:xfrm>
          <a:off x="0" y="116205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07137" y="6550223"/>
            <a:ext cx="23954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שב"א ועיבודי בנק ישראל </a:t>
            </a:r>
          </a:p>
        </p:txBody>
      </p:sp>
    </p:spTree>
    <p:extLst>
      <p:ext uri="{BB962C8B-B14F-4D97-AF65-F5344CB8AC3E}">
        <p14:creationId xmlns:p14="http://schemas.microsoft.com/office/powerpoint/2010/main" val="262639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93800" y="6550223"/>
            <a:ext cx="217268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גוגל ועיבודי בנק ישראל</a:t>
            </a:r>
            <a:endParaRPr lang="he-IL" sz="1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-106024" y="43543"/>
            <a:ext cx="7787207" cy="779694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הדרגתית בניידות לצד ההקלות בסגר השני 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83155"/>
              </p:ext>
            </p:extLst>
          </p:nvPr>
        </p:nvGraphicFramePr>
        <p:xfrm>
          <a:off x="1" y="1180407"/>
          <a:ext cx="9144000" cy="528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8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שיפור בנתוני היצוא במהלך הרבעון השלישי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381815"/>
              </p:ext>
            </p:extLst>
          </p:nvPr>
        </p:nvGraphicFramePr>
        <p:xfrm>
          <a:off x="1" y="1204545"/>
          <a:ext cx="9144000" cy="516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656937-F668-4667-9401-7F49718AAA94}"/>
</file>

<file path=customXml/itemProps2.xml><?xml version="1.0" encoding="utf-8"?>
<ds:datastoreItem xmlns:ds="http://schemas.openxmlformats.org/officeDocument/2006/customXml" ds:itemID="{71D66FB9-5964-4CE9-ADB8-5935A0D19DF8}"/>
</file>

<file path=customXml/itemProps3.xml><?xml version="1.0" encoding="utf-8"?>
<ds:datastoreItem xmlns:ds="http://schemas.openxmlformats.org/officeDocument/2006/customXml" ds:itemID="{75EBCC73-C75D-465B-8C30-D2662E55BB8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29255</TotalTime>
  <Words>1444</Words>
  <Application>Microsoft Office PowerPoint</Application>
  <PresentationFormat>‫הצגה על המסך (4:3)</PresentationFormat>
  <Paragraphs>293</Paragraphs>
  <Slides>35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35</vt:i4>
      </vt:variant>
    </vt:vector>
  </HeadingPairs>
  <TitlesOfParts>
    <vt:vector size="46" baseType="lpstr">
      <vt:lpstr>Arial</vt:lpstr>
      <vt:lpstr>Calibri</vt:lpstr>
      <vt:lpstr>David</vt:lpstr>
      <vt:lpstr>Segoe UI</vt:lpstr>
      <vt:lpstr>Segoe UI Light</vt:lpstr>
      <vt:lpstr>Times New Roman (Hebrew)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30.11.2020</vt:lpstr>
      <vt:lpstr>תמונת הפעילות הריאלית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עלייה חדה באבטלה הרחבה בעקבות הטלת הסגר 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נמשך הגידול באשראי העסקי והאשראי לדיור; הירידה באשראי הצרכני נובעת ככל הנראה מירידה בביקוש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אבשלום ברנוביץ'</cp:lastModifiedBy>
  <cp:revision>2761</cp:revision>
  <cp:lastPrinted>2015-12-27T10:07:57Z</cp:lastPrinted>
  <dcterms:created xsi:type="dcterms:W3CDTF">2015-06-21T09:58:57Z</dcterms:created>
  <dcterms:modified xsi:type="dcterms:W3CDTF">2020-11-30T13:01:05Z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