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6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r>
              <a:rPr lang="he-IL" sz="1800" b="1"/>
              <a:t>השינוי בהוצאה בכרטיסי אשראי ביחס לתחילת השנה</a:t>
            </a:r>
          </a:p>
          <a:p>
            <a:pPr>
              <a:defRPr sz="1800" b="1"/>
            </a:pPr>
            <a:r>
              <a:rPr lang="he-IL" sz="1800" b="1"/>
              <a:t>ענפים נבחרים, ממוצע נע שבועיים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title>
    <c:autoTitleDeleted val="0"/>
    <c:plotArea>
      <c:layout>
        <c:manualLayout>
          <c:layoutTarget val="inner"/>
          <c:xMode val="edge"/>
          <c:yMode val="edge"/>
          <c:x val="4.7295062040142395E-2"/>
          <c:y val="0.32154757155519992"/>
          <c:w val="0.93470088962170705"/>
          <c:h val="0.61920831294388246"/>
        </c:manualLayout>
      </c:layout>
      <c:lineChart>
        <c:grouping val="standard"/>
        <c:varyColors val="0"/>
        <c:ser>
          <c:idx val="0"/>
          <c:order val="0"/>
          <c:tx>
            <c:strRef>
              <c:f>'[chart (24).xlsx]נתונים'!$B$1</c:f>
              <c:strCache>
                <c:ptCount val="1"/>
                <c:pt idx="0">
                  <c:v>סך הכול</c:v>
                </c:pt>
              </c:strCache>
            </c:strRef>
          </c:tx>
          <c:spPr>
            <a:ln w="539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(24).xlsx]נתונים'!$B$43:$B$97</c:f>
              <c:numCache>
                <c:formatCode>0%</c:formatCode>
                <c:ptCount val="55"/>
                <c:pt idx="0">
                  <c:v>-4.1514129257264498E-2</c:v>
                </c:pt>
                <c:pt idx="1">
                  <c:v>-3.4035901709175254E-2</c:v>
                </c:pt>
                <c:pt idx="2">
                  <c:v>-5.8910044022697949E-2</c:v>
                </c:pt>
                <c:pt idx="3">
                  <c:v>-9.0627741323630717E-2</c:v>
                </c:pt>
                <c:pt idx="4">
                  <c:v>-6.0902106385869237E-2</c:v>
                </c:pt>
                <c:pt idx="5">
                  <c:v>-7.0630147854680692E-2</c:v>
                </c:pt>
                <c:pt idx="6">
                  <c:v>-5.8124093916905983E-2</c:v>
                </c:pt>
                <c:pt idx="7">
                  <c:v>-6.5298214483587524E-2</c:v>
                </c:pt>
                <c:pt idx="8">
                  <c:v>4.9354638063916489E-3</c:v>
                </c:pt>
                <c:pt idx="9">
                  <c:v>2.2145094392526765E-2</c:v>
                </c:pt>
                <c:pt idx="10">
                  <c:v>-1.2972423612885864E-2</c:v>
                </c:pt>
                <c:pt idx="11">
                  <c:v>-4.9454837604410162E-2</c:v>
                </c:pt>
                <c:pt idx="12">
                  <c:v>-8.360995711006558E-2</c:v>
                </c:pt>
                <c:pt idx="13">
                  <c:v>-9.9893713429403008E-2</c:v>
                </c:pt>
                <c:pt idx="14">
                  <c:v>-4.8141725057765372E-3</c:v>
                </c:pt>
                <c:pt idx="15">
                  <c:v>-7.1023134827222778E-3</c:v>
                </c:pt>
                <c:pt idx="16">
                  <c:v>-3.8732645813321254E-2</c:v>
                </c:pt>
                <c:pt idx="17">
                  <c:v>-4.4513469557010188E-2</c:v>
                </c:pt>
                <c:pt idx="18">
                  <c:v>-4.3261290514311601E-2</c:v>
                </c:pt>
                <c:pt idx="19">
                  <c:v>-7.2602374887538179E-2</c:v>
                </c:pt>
                <c:pt idx="20">
                  <c:v>-9.2195241063763311E-2</c:v>
                </c:pt>
                <c:pt idx="21">
                  <c:v>-0.12186439009599126</c:v>
                </c:pt>
                <c:pt idx="22">
                  <c:v>-0.11958775768901941</c:v>
                </c:pt>
                <c:pt idx="23">
                  <c:v>-0.12254893015952484</c:v>
                </c:pt>
                <c:pt idx="24">
                  <c:v>-0.13004854558406542</c:v>
                </c:pt>
                <c:pt idx="25">
                  <c:v>-0.13286910262132789</c:v>
                </c:pt>
                <c:pt idx="26">
                  <c:v>-0.15462567168494412</c:v>
                </c:pt>
                <c:pt idx="27">
                  <c:v>-0.22794923208411388</c:v>
                </c:pt>
                <c:pt idx="28">
                  <c:v>-0.22566123972130669</c:v>
                </c:pt>
                <c:pt idx="29">
                  <c:v>-0.27359413388364606</c:v>
                </c:pt>
                <c:pt idx="30">
                  <c:v>-0.28294545919051506</c:v>
                </c:pt>
                <c:pt idx="31">
                  <c:v>-0.31391951633180759</c:v>
                </c:pt>
                <c:pt idx="32">
                  <c:v>-0.30420497398709245</c:v>
                </c:pt>
                <c:pt idx="33">
                  <c:v>-0.31016898833180917</c:v>
                </c:pt>
                <c:pt idx="34">
                  <c:v>-0.3140145381156656</c:v>
                </c:pt>
                <c:pt idx="35">
                  <c:v>-0.30936796471704953</c:v>
                </c:pt>
                <c:pt idx="36">
                  <c:v>-0.31321905100867153</c:v>
                </c:pt>
                <c:pt idx="37">
                  <c:v>-0.38531028287937807</c:v>
                </c:pt>
                <c:pt idx="38">
                  <c:v>-0.36416444234472711</c:v>
                </c:pt>
                <c:pt idx="39">
                  <c:v>-0.3995496123074348</c:v>
                </c:pt>
                <c:pt idx="40">
                  <c:v>-0.38779378942568488</c:v>
                </c:pt>
                <c:pt idx="41">
                  <c:v>-0.42737507247740136</c:v>
                </c:pt>
                <c:pt idx="42">
                  <c:v>-0.42199118862120555</c:v>
                </c:pt>
                <c:pt idx="43">
                  <c:v>-0.42213392411307948</c:v>
                </c:pt>
                <c:pt idx="44">
                  <c:v>-0.42632570810990278</c:v>
                </c:pt>
                <c:pt idx="45">
                  <c:v>-0.42316437275120899</c:v>
                </c:pt>
                <c:pt idx="46">
                  <c:v>-0.40367093459438252</c:v>
                </c:pt>
                <c:pt idx="47">
                  <c:v>-0.38389359964378589</c:v>
                </c:pt>
                <c:pt idx="48">
                  <c:v>-0.33098599136492723</c:v>
                </c:pt>
                <c:pt idx="49">
                  <c:v>-0.35448114002182785</c:v>
                </c:pt>
                <c:pt idx="50">
                  <c:v>-0.3216788244137776</c:v>
                </c:pt>
                <c:pt idx="51">
                  <c:v>-0.22326541493857832</c:v>
                </c:pt>
                <c:pt idx="52">
                  <c:v>-0.16157111520066703</c:v>
                </c:pt>
                <c:pt idx="53">
                  <c:v>-0.1680414015535574</c:v>
                </c:pt>
                <c:pt idx="54">
                  <c:v>-0.16279975989072282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BB-46E1-9572-BB17F333737F}"/>
            </c:ext>
          </c:extLst>
        </c:ser>
        <c:ser>
          <c:idx val="1"/>
          <c:order val="1"/>
          <c:tx>
            <c:strRef>
              <c:f>'[chart (24).xlsx]נתונים'!$C$1</c:f>
              <c:strCache>
                <c:ptCount val="1"/>
                <c:pt idx="0">
                  <c:v>דלק ותחבורה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(24).xlsx]נתונים'!$C$43:$C$97</c:f>
              <c:numCache>
                <c:formatCode>0%</c:formatCode>
                <c:ptCount val="55"/>
                <c:pt idx="0">
                  <c:v>-3.0133288367277022E-2</c:v>
                </c:pt>
                <c:pt idx="1">
                  <c:v>-4.2685021303465742E-2</c:v>
                </c:pt>
                <c:pt idx="2">
                  <c:v>-7.2960031516250967E-2</c:v>
                </c:pt>
                <c:pt idx="3">
                  <c:v>-8.8251052469095703E-2</c:v>
                </c:pt>
                <c:pt idx="4">
                  <c:v>-6.3063152242690435E-2</c:v>
                </c:pt>
                <c:pt idx="5">
                  <c:v>-8.3977403221807689E-2</c:v>
                </c:pt>
                <c:pt idx="6">
                  <c:v>-5.9528653304013024E-2</c:v>
                </c:pt>
                <c:pt idx="7">
                  <c:v>-5.6921176101306203E-2</c:v>
                </c:pt>
                <c:pt idx="8">
                  <c:v>1.5302591289967138E-2</c:v>
                </c:pt>
                <c:pt idx="9">
                  <c:v>3.1816898383721925E-2</c:v>
                </c:pt>
                <c:pt idx="10">
                  <c:v>7.6297665629518896E-3</c:v>
                </c:pt>
                <c:pt idx="11">
                  <c:v>2.2562092181401816E-3</c:v>
                </c:pt>
                <c:pt idx="12">
                  <c:v>1.0031340651379672E-3</c:v>
                </c:pt>
                <c:pt idx="13">
                  <c:v>-6.6982752448566663E-3</c:v>
                </c:pt>
                <c:pt idx="14">
                  <c:v>7.0321405549500282E-2</c:v>
                </c:pt>
                <c:pt idx="15">
                  <c:v>3.6532312444914838E-2</c:v>
                </c:pt>
                <c:pt idx="16">
                  <c:v>-1.4136464200386833E-2</c:v>
                </c:pt>
                <c:pt idx="17">
                  <c:v>-3.3928651432059476E-2</c:v>
                </c:pt>
                <c:pt idx="18">
                  <c:v>-5.1420748315861298E-2</c:v>
                </c:pt>
                <c:pt idx="19">
                  <c:v>-0.10609513358270017</c:v>
                </c:pt>
                <c:pt idx="20">
                  <c:v>-0.16052391544992062</c:v>
                </c:pt>
                <c:pt idx="21">
                  <c:v>-0.21768710900144528</c:v>
                </c:pt>
                <c:pt idx="22">
                  <c:v>-0.23206710245159201</c:v>
                </c:pt>
                <c:pt idx="23">
                  <c:v>-0.25942756440035042</c:v>
                </c:pt>
                <c:pt idx="24">
                  <c:v>-0.30316158516788883</c:v>
                </c:pt>
                <c:pt idx="25">
                  <c:v>-0.34789386884560747</c:v>
                </c:pt>
                <c:pt idx="26">
                  <c:v>-0.38459939474822225</c:v>
                </c:pt>
                <c:pt idx="27">
                  <c:v>-0.47438297418314479</c:v>
                </c:pt>
                <c:pt idx="28">
                  <c:v>-0.48014875923381706</c:v>
                </c:pt>
                <c:pt idx="29">
                  <c:v>-0.5261173843218947</c:v>
                </c:pt>
                <c:pt idx="30">
                  <c:v>-0.55592926053416103</c:v>
                </c:pt>
                <c:pt idx="31">
                  <c:v>-0.59784941444246209</c:v>
                </c:pt>
                <c:pt idx="32">
                  <c:v>-0.59643433122008904</c:v>
                </c:pt>
                <c:pt idx="33">
                  <c:v>-0.60359244006901447</c:v>
                </c:pt>
                <c:pt idx="34">
                  <c:v>-0.60610018099218688</c:v>
                </c:pt>
                <c:pt idx="35">
                  <c:v>-0.61118862395782747</c:v>
                </c:pt>
                <c:pt idx="36">
                  <c:v>-0.61893069341808382</c:v>
                </c:pt>
                <c:pt idx="37">
                  <c:v>-0.64548179943741113</c:v>
                </c:pt>
                <c:pt idx="38">
                  <c:v>-0.61688831296403568</c:v>
                </c:pt>
                <c:pt idx="39">
                  <c:v>-0.6320126909301389</c:v>
                </c:pt>
                <c:pt idx="40">
                  <c:v>-0.61470862208045229</c:v>
                </c:pt>
                <c:pt idx="41">
                  <c:v>-0.62350921566863771</c:v>
                </c:pt>
                <c:pt idx="42">
                  <c:v>-0.61689871133644814</c:v>
                </c:pt>
                <c:pt idx="43">
                  <c:v>-0.61065574092278208</c:v>
                </c:pt>
                <c:pt idx="44">
                  <c:v>-0.61618207021105875</c:v>
                </c:pt>
                <c:pt idx="45">
                  <c:v>-0.59915960065643326</c:v>
                </c:pt>
                <c:pt idx="46">
                  <c:v>-0.58307434053109186</c:v>
                </c:pt>
                <c:pt idx="47">
                  <c:v>-0.5649230172070685</c:v>
                </c:pt>
                <c:pt idx="48">
                  <c:v>-0.52477913105378049</c:v>
                </c:pt>
                <c:pt idx="49">
                  <c:v>-0.53388424682756241</c:v>
                </c:pt>
                <c:pt idx="50">
                  <c:v>-0.51366670011851046</c:v>
                </c:pt>
                <c:pt idx="51">
                  <c:v>-0.49289300119908874</c:v>
                </c:pt>
                <c:pt idx="52">
                  <c:v>-0.44304127206169186</c:v>
                </c:pt>
                <c:pt idx="53">
                  <c:v>-0.43529800043102107</c:v>
                </c:pt>
                <c:pt idx="54">
                  <c:v>-0.42045158889626033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BB-46E1-9572-BB17F333737F}"/>
            </c:ext>
          </c:extLst>
        </c:ser>
        <c:ser>
          <c:idx val="2"/>
          <c:order val="2"/>
          <c:tx>
            <c:strRef>
              <c:f>'[chart (24).xlsx]נתונים'!$D$1</c:f>
              <c:strCache>
                <c:ptCount val="1"/>
                <c:pt idx="0">
                  <c:v>מסעדות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(24).xlsx]נתונים'!$D$43:$D$97</c:f>
              <c:numCache>
                <c:formatCode>0%</c:formatCode>
                <c:ptCount val="55"/>
                <c:pt idx="0">
                  <c:v>3.587642331100982E-3</c:v>
                </c:pt>
                <c:pt idx="1">
                  <c:v>-1.7015637670270256E-2</c:v>
                </c:pt>
                <c:pt idx="2">
                  <c:v>-8.5398005512088426E-3</c:v>
                </c:pt>
                <c:pt idx="3">
                  <c:v>-8.0385645980478038E-2</c:v>
                </c:pt>
                <c:pt idx="4">
                  <c:v>2.1845119470949248E-2</c:v>
                </c:pt>
                <c:pt idx="5">
                  <c:v>7.3805159536477483E-3</c:v>
                </c:pt>
                <c:pt idx="6">
                  <c:v>1.4867408560888418E-2</c:v>
                </c:pt>
                <c:pt idx="7">
                  <c:v>5.6758496453279683E-3</c:v>
                </c:pt>
                <c:pt idx="8">
                  <c:v>7.2557461046201421E-2</c:v>
                </c:pt>
                <c:pt idx="9">
                  <c:v>9.0068023784963813E-2</c:v>
                </c:pt>
                <c:pt idx="10">
                  <c:v>8.4490906687186396E-2</c:v>
                </c:pt>
                <c:pt idx="11">
                  <c:v>8.7879926728126057E-2</c:v>
                </c:pt>
                <c:pt idx="12">
                  <c:v>0.10282285078284548</c:v>
                </c:pt>
                <c:pt idx="13">
                  <c:v>7.079606763123758E-2</c:v>
                </c:pt>
                <c:pt idx="14">
                  <c:v>8.7274308611569262E-2</c:v>
                </c:pt>
                <c:pt idx="15">
                  <c:v>1.784434245515798E-2</c:v>
                </c:pt>
                <c:pt idx="16">
                  <c:v>-0.1237569198253875</c:v>
                </c:pt>
                <c:pt idx="17">
                  <c:v>-0.16854042456793183</c:v>
                </c:pt>
                <c:pt idx="18">
                  <c:v>-0.2118642283841794</c:v>
                </c:pt>
                <c:pt idx="19">
                  <c:v>-0.27946512406783608</c:v>
                </c:pt>
                <c:pt idx="20">
                  <c:v>-0.39655762433306285</c:v>
                </c:pt>
                <c:pt idx="21">
                  <c:v>-0.45672763248063031</c:v>
                </c:pt>
                <c:pt idx="22">
                  <c:v>-0.49863730752172497</c:v>
                </c:pt>
                <c:pt idx="23">
                  <c:v>-0.55771884185499054</c:v>
                </c:pt>
                <c:pt idx="24">
                  <c:v>-0.60690402206623584</c:v>
                </c:pt>
                <c:pt idx="25">
                  <c:v>-0.64815928039160675</c:v>
                </c:pt>
                <c:pt idx="26">
                  <c:v>-0.66046416414479181</c:v>
                </c:pt>
                <c:pt idx="27">
                  <c:v>-0.74324562539085948</c:v>
                </c:pt>
                <c:pt idx="28">
                  <c:v>-0.74572916142556001</c:v>
                </c:pt>
                <c:pt idx="29">
                  <c:v>-0.75754281622551978</c:v>
                </c:pt>
                <c:pt idx="30">
                  <c:v>-0.76230638765842751</c:v>
                </c:pt>
                <c:pt idx="31">
                  <c:v>-0.77132738738880735</c:v>
                </c:pt>
                <c:pt idx="32">
                  <c:v>-0.76553743540232166</c:v>
                </c:pt>
                <c:pt idx="33">
                  <c:v>-0.76209095236169677</c:v>
                </c:pt>
                <c:pt idx="34">
                  <c:v>-0.75730296023438115</c:v>
                </c:pt>
                <c:pt idx="35">
                  <c:v>-0.7456088006586058</c:v>
                </c:pt>
                <c:pt idx="36">
                  <c:v>-0.72609786403877619</c:v>
                </c:pt>
                <c:pt idx="37">
                  <c:v>-0.73427663345125316</c:v>
                </c:pt>
                <c:pt idx="38">
                  <c:v>-0.71874861365214782</c:v>
                </c:pt>
                <c:pt idx="39">
                  <c:v>-0.72296429126457173</c:v>
                </c:pt>
                <c:pt idx="40">
                  <c:v>-0.72270731870459581</c:v>
                </c:pt>
                <c:pt idx="41">
                  <c:v>-0.72830494800522605</c:v>
                </c:pt>
                <c:pt idx="42">
                  <c:v>-0.72667496052543834</c:v>
                </c:pt>
                <c:pt idx="43">
                  <c:v>-0.72470522548810301</c:v>
                </c:pt>
                <c:pt idx="44">
                  <c:v>-0.73154331220181279</c:v>
                </c:pt>
                <c:pt idx="45">
                  <c:v>-0.7487046106087879</c:v>
                </c:pt>
                <c:pt idx="46">
                  <c:v>-0.76924520295293541</c:v>
                </c:pt>
                <c:pt idx="47">
                  <c:v>-0.76166572555207857</c:v>
                </c:pt>
                <c:pt idx="48">
                  <c:v>-0.73976861498509972</c:v>
                </c:pt>
                <c:pt idx="49">
                  <c:v>-0.74435144372367135</c:v>
                </c:pt>
                <c:pt idx="50">
                  <c:v>-0.73015670123184773</c:v>
                </c:pt>
                <c:pt idx="51">
                  <c:v>-0.72149154488096423</c:v>
                </c:pt>
                <c:pt idx="52">
                  <c:v>-0.69731035918267825</c:v>
                </c:pt>
                <c:pt idx="53">
                  <c:v>-0.68982611422686768</c:v>
                </c:pt>
                <c:pt idx="54">
                  <c:v>-0.6824769452973598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BB-46E1-9572-BB17F333737F}"/>
            </c:ext>
          </c:extLst>
        </c:ser>
        <c:ser>
          <c:idx val="3"/>
          <c:order val="3"/>
          <c:tx>
            <c:strRef>
              <c:f>'[chart (24).xlsx]נתונים'!$E$1</c:f>
              <c:strCache>
                <c:ptCount val="1"/>
                <c:pt idx="0">
                  <c:v>תיירות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(24).xlsx]נתונים'!$E$43:$E$97</c:f>
              <c:numCache>
                <c:formatCode>0%</c:formatCode>
                <c:ptCount val="55"/>
                <c:pt idx="0">
                  <c:v>-3.9646596942846668E-2</c:v>
                </c:pt>
                <c:pt idx="1">
                  <c:v>-3.8318586050281156E-2</c:v>
                </c:pt>
                <c:pt idx="2">
                  <c:v>-8.0556910090999412E-2</c:v>
                </c:pt>
                <c:pt idx="3">
                  <c:v>-0.12125697091203658</c:v>
                </c:pt>
                <c:pt idx="4">
                  <c:v>-9.1426965900582968E-2</c:v>
                </c:pt>
                <c:pt idx="5">
                  <c:v>-9.6778870909707271E-2</c:v>
                </c:pt>
                <c:pt idx="6">
                  <c:v>-0.16962999975487403</c:v>
                </c:pt>
                <c:pt idx="7">
                  <c:v>-0.14967343012943712</c:v>
                </c:pt>
                <c:pt idx="8">
                  <c:v>-0.128291643931292</c:v>
                </c:pt>
                <c:pt idx="9">
                  <c:v>-0.14543985473709942</c:v>
                </c:pt>
                <c:pt idx="10">
                  <c:v>-0.17569338772354337</c:v>
                </c:pt>
                <c:pt idx="11">
                  <c:v>-0.20643010552152885</c:v>
                </c:pt>
                <c:pt idx="12">
                  <c:v>-0.29340493243399857</c:v>
                </c:pt>
                <c:pt idx="13">
                  <c:v>-0.3231447538656852</c:v>
                </c:pt>
                <c:pt idx="14">
                  <c:v>-0.33818807530861317</c:v>
                </c:pt>
                <c:pt idx="15">
                  <c:v>-0.33629582247670275</c:v>
                </c:pt>
                <c:pt idx="16">
                  <c:v>-0.40515977476932008</c:v>
                </c:pt>
                <c:pt idx="17">
                  <c:v>-0.42957926510943978</c:v>
                </c:pt>
                <c:pt idx="18">
                  <c:v>-0.45804823739409428</c:v>
                </c:pt>
                <c:pt idx="19">
                  <c:v>-0.49984739696458758</c:v>
                </c:pt>
                <c:pt idx="20">
                  <c:v>-0.48984290099783312</c:v>
                </c:pt>
                <c:pt idx="21">
                  <c:v>-0.52159193703013651</c:v>
                </c:pt>
                <c:pt idx="22">
                  <c:v>-0.54470365806602816</c:v>
                </c:pt>
                <c:pt idx="23">
                  <c:v>-0.56328138110427184</c:v>
                </c:pt>
                <c:pt idx="24">
                  <c:v>-0.58464034678191901</c:v>
                </c:pt>
                <c:pt idx="25">
                  <c:v>-0.56737043050916425</c:v>
                </c:pt>
                <c:pt idx="26">
                  <c:v>-0.59051949819252214</c:v>
                </c:pt>
                <c:pt idx="27">
                  <c:v>-0.62819000630756772</c:v>
                </c:pt>
                <c:pt idx="28">
                  <c:v>-0.65719747306944509</c:v>
                </c:pt>
                <c:pt idx="29">
                  <c:v>-0.68496583810261624</c:v>
                </c:pt>
                <c:pt idx="30">
                  <c:v>-0.6995077820307638</c:v>
                </c:pt>
                <c:pt idx="31">
                  <c:v>-0.70071100721833046</c:v>
                </c:pt>
                <c:pt idx="32">
                  <c:v>-0.74953461653376707</c:v>
                </c:pt>
                <c:pt idx="33">
                  <c:v>-0.76850304121992641</c:v>
                </c:pt>
                <c:pt idx="34">
                  <c:v>-0.77415584144489524</c:v>
                </c:pt>
                <c:pt idx="35">
                  <c:v>-0.7789733477005979</c:v>
                </c:pt>
                <c:pt idx="36">
                  <c:v>-0.78703109748316424</c:v>
                </c:pt>
                <c:pt idx="37">
                  <c:v>-0.85023020176190567</c:v>
                </c:pt>
                <c:pt idx="38">
                  <c:v>-0.85581390225531484</c:v>
                </c:pt>
                <c:pt idx="39">
                  <c:v>-0.84791605298621964</c:v>
                </c:pt>
                <c:pt idx="40">
                  <c:v>-0.85532458097464181</c:v>
                </c:pt>
                <c:pt idx="41">
                  <c:v>-0.86646066237730623</c:v>
                </c:pt>
                <c:pt idx="42">
                  <c:v>-0.87438234681271054</c:v>
                </c:pt>
                <c:pt idx="43">
                  <c:v>-0.89158352522999129</c:v>
                </c:pt>
                <c:pt idx="44">
                  <c:v>-0.87718900338225969</c:v>
                </c:pt>
                <c:pt idx="45">
                  <c:v>-0.87078985333914372</c:v>
                </c:pt>
                <c:pt idx="46">
                  <c:v>-0.8760768192448547</c:v>
                </c:pt>
                <c:pt idx="47">
                  <c:v>-0.8785411301791527</c:v>
                </c:pt>
                <c:pt idx="48">
                  <c:v>-0.87799107736814397</c:v>
                </c:pt>
                <c:pt idx="49">
                  <c:v>-0.87707187813096121</c:v>
                </c:pt>
                <c:pt idx="50">
                  <c:v>-0.86417002760595762</c:v>
                </c:pt>
                <c:pt idx="51">
                  <c:v>-0.83891224036341316</c:v>
                </c:pt>
                <c:pt idx="52">
                  <c:v>-0.83202070674571504</c:v>
                </c:pt>
                <c:pt idx="53">
                  <c:v>-0.81704508123735353</c:v>
                </c:pt>
                <c:pt idx="54">
                  <c:v>-0.81768551996169891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BB-46E1-9572-BB17F333737F}"/>
            </c:ext>
          </c:extLst>
        </c:ser>
        <c:ser>
          <c:idx val="4"/>
          <c:order val="4"/>
          <c:tx>
            <c:strRef>
              <c:f>'[chart (24).xlsx]נתונים'!$F$1</c:f>
              <c:strCache>
                <c:ptCount val="1"/>
                <c:pt idx="0">
                  <c:v>חשמל, ביגוד, ריהוט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(24).xlsx]נתונים'!$F$43:$F$97</c:f>
              <c:numCache>
                <c:formatCode>0%</c:formatCode>
                <c:ptCount val="55"/>
                <c:pt idx="0">
                  <c:v>-0.10958982903401793</c:v>
                </c:pt>
                <c:pt idx="1">
                  <c:v>-0.1382518647830292</c:v>
                </c:pt>
                <c:pt idx="2">
                  <c:v>-0.15074931478251807</c:v>
                </c:pt>
                <c:pt idx="3">
                  <c:v>-0.17371518109499584</c:v>
                </c:pt>
                <c:pt idx="4">
                  <c:v>-6.7854280161784075E-2</c:v>
                </c:pt>
                <c:pt idx="5">
                  <c:v>-7.6615355557458575E-2</c:v>
                </c:pt>
                <c:pt idx="6">
                  <c:v>-5.6423957274205572E-2</c:v>
                </c:pt>
                <c:pt idx="7">
                  <c:v>-6.1324055019444823E-2</c:v>
                </c:pt>
                <c:pt idx="8">
                  <c:v>5.6093514667594491E-3</c:v>
                </c:pt>
                <c:pt idx="9">
                  <c:v>1.572135503465022E-2</c:v>
                </c:pt>
                <c:pt idx="10">
                  <c:v>-5.5365076652091894E-3</c:v>
                </c:pt>
                <c:pt idx="11">
                  <c:v>-2.9066584795431893E-3</c:v>
                </c:pt>
                <c:pt idx="12">
                  <c:v>1.7612975899397032E-2</c:v>
                </c:pt>
                <c:pt idx="13">
                  <c:v>-2.7688310268667582E-3</c:v>
                </c:pt>
                <c:pt idx="14">
                  <c:v>6.7345800458419536E-2</c:v>
                </c:pt>
                <c:pt idx="15">
                  <c:v>3.192409742329172E-2</c:v>
                </c:pt>
                <c:pt idx="16">
                  <c:v>-0.11456815600071535</c:v>
                </c:pt>
                <c:pt idx="17">
                  <c:v>-0.1452179599516229</c:v>
                </c:pt>
                <c:pt idx="18">
                  <c:v>-0.16297529888969531</c:v>
                </c:pt>
                <c:pt idx="19">
                  <c:v>-0.2038020189574421</c:v>
                </c:pt>
                <c:pt idx="20">
                  <c:v>-0.25530173480602503</c:v>
                </c:pt>
                <c:pt idx="21">
                  <c:v>-0.29982649321552124</c:v>
                </c:pt>
                <c:pt idx="22">
                  <c:v>-0.30502799150545468</c:v>
                </c:pt>
                <c:pt idx="23">
                  <c:v>-0.32808224333675196</c:v>
                </c:pt>
                <c:pt idx="24">
                  <c:v>-0.3520610593039184</c:v>
                </c:pt>
                <c:pt idx="25">
                  <c:v>-0.37848411111123026</c:v>
                </c:pt>
                <c:pt idx="26">
                  <c:v>-0.41163682569702864</c:v>
                </c:pt>
                <c:pt idx="27">
                  <c:v>-0.4788199237467311</c:v>
                </c:pt>
                <c:pt idx="28">
                  <c:v>-0.48419158563309639</c:v>
                </c:pt>
                <c:pt idx="29">
                  <c:v>-0.51269305739169169</c:v>
                </c:pt>
                <c:pt idx="30">
                  <c:v>-0.52236707555743789</c:v>
                </c:pt>
                <c:pt idx="31">
                  <c:v>-0.54748472930487557</c:v>
                </c:pt>
                <c:pt idx="32">
                  <c:v>-0.53210360820960734</c:v>
                </c:pt>
                <c:pt idx="33">
                  <c:v>-0.52645815737454127</c:v>
                </c:pt>
                <c:pt idx="34">
                  <c:v>-0.51710950596419136</c:v>
                </c:pt>
                <c:pt idx="35">
                  <c:v>-0.51713569825748984</c:v>
                </c:pt>
                <c:pt idx="36">
                  <c:v>-0.52609864798578931</c:v>
                </c:pt>
                <c:pt idx="37">
                  <c:v>-0.5622225546111117</c:v>
                </c:pt>
                <c:pt idx="38">
                  <c:v>-0.51536599472420064</c:v>
                </c:pt>
                <c:pt idx="39">
                  <c:v>-0.51787881674754266</c:v>
                </c:pt>
                <c:pt idx="40">
                  <c:v>-0.50692136577341418</c:v>
                </c:pt>
                <c:pt idx="41">
                  <c:v>-0.54273699823444399</c:v>
                </c:pt>
                <c:pt idx="42">
                  <c:v>-0.53791484003952428</c:v>
                </c:pt>
                <c:pt idx="43">
                  <c:v>-0.53457413691591738</c:v>
                </c:pt>
                <c:pt idx="44">
                  <c:v>-0.54080811757944092</c:v>
                </c:pt>
                <c:pt idx="45">
                  <c:v>-0.525278979769496</c:v>
                </c:pt>
                <c:pt idx="46">
                  <c:v>-0.50415000639017848</c:v>
                </c:pt>
                <c:pt idx="47">
                  <c:v>-0.47220417013500526</c:v>
                </c:pt>
                <c:pt idx="48">
                  <c:v>-0.41711890206555513</c:v>
                </c:pt>
                <c:pt idx="49">
                  <c:v>-0.43673613847028647</c:v>
                </c:pt>
                <c:pt idx="50">
                  <c:v>-0.40232917861410344</c:v>
                </c:pt>
                <c:pt idx="51">
                  <c:v>-0.37189241049449762</c:v>
                </c:pt>
                <c:pt idx="52">
                  <c:v>-0.32823917674047964</c:v>
                </c:pt>
                <c:pt idx="53">
                  <c:v>-0.30573649432028738</c:v>
                </c:pt>
                <c:pt idx="54">
                  <c:v>-0.28100661620655409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BB-46E1-9572-BB17F333737F}"/>
            </c:ext>
          </c:extLst>
        </c:ser>
        <c:ser>
          <c:idx val="5"/>
          <c:order val="5"/>
          <c:tx>
            <c:strRef>
              <c:f>'[chart (24).xlsx]נתונים'!$G$1</c:f>
              <c:strCache>
                <c:ptCount val="1"/>
                <c:pt idx="0">
                  <c:v>רשתות מזון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(24).xlsx]נתונים'!$G$43:$G$97</c:f>
              <c:numCache>
                <c:formatCode>0%</c:formatCode>
                <c:ptCount val="55"/>
                <c:pt idx="0">
                  <c:v>-6.6104802880728064E-2</c:v>
                </c:pt>
                <c:pt idx="1">
                  <c:v>-9.020386112709855E-2</c:v>
                </c:pt>
                <c:pt idx="2">
                  <c:v>-7.2227012714245475E-2</c:v>
                </c:pt>
                <c:pt idx="3">
                  <c:v>-0.12188408277908669</c:v>
                </c:pt>
                <c:pt idx="4">
                  <c:v>-3.5931084517997092E-2</c:v>
                </c:pt>
                <c:pt idx="5">
                  <c:v>-4.0531394345077243E-2</c:v>
                </c:pt>
                <c:pt idx="6">
                  <c:v>-2.1422468493393132E-2</c:v>
                </c:pt>
                <c:pt idx="7">
                  <c:v>1.2836807081704205E-3</c:v>
                </c:pt>
                <c:pt idx="8">
                  <c:v>0.11370416146833273</c:v>
                </c:pt>
                <c:pt idx="9">
                  <c:v>0.15926692261420161</c:v>
                </c:pt>
                <c:pt idx="10">
                  <c:v>0.18273335196460949</c:v>
                </c:pt>
                <c:pt idx="11">
                  <c:v>0.20159883752553664</c:v>
                </c:pt>
                <c:pt idx="12">
                  <c:v>0.22261239854880821</c:v>
                </c:pt>
                <c:pt idx="13">
                  <c:v>0.26515938401105887</c:v>
                </c:pt>
                <c:pt idx="14">
                  <c:v>0.47918990444741194</c:v>
                </c:pt>
                <c:pt idx="15">
                  <c:v>0.47247295952777546</c:v>
                </c:pt>
                <c:pt idx="16">
                  <c:v>0.45438608210038911</c:v>
                </c:pt>
                <c:pt idx="17">
                  <c:v>0.49157204437627633</c:v>
                </c:pt>
                <c:pt idx="18">
                  <c:v>0.54806897481675865</c:v>
                </c:pt>
                <c:pt idx="19">
                  <c:v>0.53479229098628878</c:v>
                </c:pt>
                <c:pt idx="20">
                  <c:v>0.50602005293028984</c:v>
                </c:pt>
                <c:pt idx="21">
                  <c:v>0.47707648317413631</c:v>
                </c:pt>
                <c:pt idx="22">
                  <c:v>0.48725353682256567</c:v>
                </c:pt>
                <c:pt idx="23">
                  <c:v>0.51439091130891779</c:v>
                </c:pt>
                <c:pt idx="24">
                  <c:v>0.55171806031220361</c:v>
                </c:pt>
                <c:pt idx="25">
                  <c:v>0.51711129688061486</c:v>
                </c:pt>
                <c:pt idx="26">
                  <c:v>0.48323293699139169</c:v>
                </c:pt>
                <c:pt idx="27">
                  <c:v>0.30573217059926994</c:v>
                </c:pt>
                <c:pt idx="28">
                  <c:v>0.30510448880840491</c:v>
                </c:pt>
                <c:pt idx="29">
                  <c:v>0.27697908066165033</c:v>
                </c:pt>
                <c:pt idx="30">
                  <c:v>0.27046358885424771</c:v>
                </c:pt>
                <c:pt idx="31">
                  <c:v>0.22477547730464242</c:v>
                </c:pt>
                <c:pt idx="32">
                  <c:v>0.23540688068981774</c:v>
                </c:pt>
                <c:pt idx="33">
                  <c:v>0.24178857053322766</c:v>
                </c:pt>
                <c:pt idx="34">
                  <c:v>0.28296392512401281</c:v>
                </c:pt>
                <c:pt idx="35">
                  <c:v>0.33365164762384936</c:v>
                </c:pt>
                <c:pt idx="36">
                  <c:v>0.35928083294610591</c:v>
                </c:pt>
                <c:pt idx="37">
                  <c:v>0.28137340012573331</c:v>
                </c:pt>
                <c:pt idx="38">
                  <c:v>0.36083641348641682</c:v>
                </c:pt>
                <c:pt idx="39">
                  <c:v>0.32853987625704573</c:v>
                </c:pt>
                <c:pt idx="40">
                  <c:v>0.35514013135299494</c:v>
                </c:pt>
                <c:pt idx="41">
                  <c:v>0.24988920004288939</c:v>
                </c:pt>
                <c:pt idx="42">
                  <c:v>0.22998378848648571</c:v>
                </c:pt>
                <c:pt idx="43">
                  <c:v>0.22507962071826682</c:v>
                </c:pt>
                <c:pt idx="44">
                  <c:v>0.16863902140426723</c:v>
                </c:pt>
                <c:pt idx="45">
                  <c:v>9.515168287290221E-2</c:v>
                </c:pt>
                <c:pt idx="46">
                  <c:v>5.3530685695250657E-2</c:v>
                </c:pt>
                <c:pt idx="47">
                  <c:v>8.2958461933870353E-2</c:v>
                </c:pt>
                <c:pt idx="48">
                  <c:v>0.15306519408861563</c:v>
                </c:pt>
                <c:pt idx="49">
                  <c:v>8.7980882833356144E-2</c:v>
                </c:pt>
                <c:pt idx="50">
                  <c:v>8.8364691196324729E-2</c:v>
                </c:pt>
                <c:pt idx="51">
                  <c:v>9.1164488012837053E-2</c:v>
                </c:pt>
                <c:pt idx="52">
                  <c:v>0.21876894574370698</c:v>
                </c:pt>
                <c:pt idx="53">
                  <c:v>0.22710768131008963</c:v>
                </c:pt>
                <c:pt idx="54">
                  <c:v>0.21719975519365264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BB-46E1-9572-BB17F333737F}"/>
            </c:ext>
          </c:extLst>
        </c:ser>
        <c:ser>
          <c:idx val="6"/>
          <c:order val="6"/>
          <c:tx>
            <c:strRef>
              <c:f>'[chart (24).xlsx]נתונים'!$H$1</c:f>
              <c:strCache>
                <c:ptCount val="1"/>
                <c:pt idx="0">
                  <c:v>חינוך ופנאי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(24).xlsx]נתונים'!$H$43:$H$97</c:f>
              <c:numCache>
                <c:formatCode>0%</c:formatCode>
                <c:ptCount val="55"/>
                <c:pt idx="0">
                  <c:v>-0.12398857963472376</c:v>
                </c:pt>
                <c:pt idx="1">
                  <c:v>-9.9002328857522581E-2</c:v>
                </c:pt>
                <c:pt idx="2">
                  <c:v>-0.13306345061199887</c:v>
                </c:pt>
                <c:pt idx="3">
                  <c:v>-0.16477297207140496</c:v>
                </c:pt>
                <c:pt idx="4">
                  <c:v>-0.15083658962086277</c:v>
                </c:pt>
                <c:pt idx="5">
                  <c:v>-0.15182590921427397</c:v>
                </c:pt>
                <c:pt idx="6">
                  <c:v>-0.14930294318706272</c:v>
                </c:pt>
                <c:pt idx="7">
                  <c:v>-0.1755763567875871</c:v>
                </c:pt>
                <c:pt idx="8">
                  <c:v>-0.12166645481455474</c:v>
                </c:pt>
                <c:pt idx="9">
                  <c:v>-0.1366411880126488</c:v>
                </c:pt>
                <c:pt idx="10">
                  <c:v>-0.15136106104571223</c:v>
                </c:pt>
                <c:pt idx="11">
                  <c:v>-0.16511976363261904</c:v>
                </c:pt>
                <c:pt idx="12">
                  <c:v>-0.15415912546102561</c:v>
                </c:pt>
                <c:pt idx="13">
                  <c:v>-0.18895681490025007</c:v>
                </c:pt>
                <c:pt idx="14">
                  <c:v>-0.14654777629959459</c:v>
                </c:pt>
                <c:pt idx="15">
                  <c:v>-0.16599488585325339</c:v>
                </c:pt>
                <c:pt idx="16">
                  <c:v>-0.25958321032089904</c:v>
                </c:pt>
                <c:pt idx="17">
                  <c:v>-0.29914582793716016</c:v>
                </c:pt>
                <c:pt idx="18">
                  <c:v>-0.33424431566253865</c:v>
                </c:pt>
                <c:pt idx="19">
                  <c:v>-0.37811021519262777</c:v>
                </c:pt>
                <c:pt idx="20">
                  <c:v>-0.41344113642862013</c:v>
                </c:pt>
                <c:pt idx="21">
                  <c:v>-0.44613513240162994</c:v>
                </c:pt>
                <c:pt idx="22">
                  <c:v>-0.47593280047865216</c:v>
                </c:pt>
                <c:pt idx="23">
                  <c:v>-0.52822230288846428</c:v>
                </c:pt>
                <c:pt idx="24">
                  <c:v>-0.58408517886832889</c:v>
                </c:pt>
                <c:pt idx="25">
                  <c:v>-0.62480924713878039</c:v>
                </c:pt>
                <c:pt idx="26">
                  <c:v>-0.64436085432768597</c:v>
                </c:pt>
                <c:pt idx="27">
                  <c:v>-0.68380007880879234</c:v>
                </c:pt>
                <c:pt idx="28">
                  <c:v>-0.70646061289230477</c:v>
                </c:pt>
                <c:pt idx="29">
                  <c:v>-0.75547740189324708</c:v>
                </c:pt>
                <c:pt idx="30">
                  <c:v>-0.75906209312003747</c:v>
                </c:pt>
                <c:pt idx="31">
                  <c:v>-0.75690159086481279</c:v>
                </c:pt>
                <c:pt idx="32">
                  <c:v>-0.75019032837030208</c:v>
                </c:pt>
                <c:pt idx="33">
                  <c:v>-0.75080577560410799</c:v>
                </c:pt>
                <c:pt idx="34">
                  <c:v>-0.75386778044211944</c:v>
                </c:pt>
                <c:pt idx="35">
                  <c:v>-0.75832298029259815</c:v>
                </c:pt>
                <c:pt idx="36">
                  <c:v>-0.76236948149673944</c:v>
                </c:pt>
                <c:pt idx="37">
                  <c:v>-0.77341315703423641</c:v>
                </c:pt>
                <c:pt idx="38">
                  <c:v>-0.74798382785213335</c:v>
                </c:pt>
                <c:pt idx="39">
                  <c:v>-0.73860265555086424</c:v>
                </c:pt>
                <c:pt idx="40">
                  <c:v>-0.73486239455952806</c:v>
                </c:pt>
                <c:pt idx="41">
                  <c:v>-0.76137749335069116</c:v>
                </c:pt>
                <c:pt idx="42">
                  <c:v>-0.72419588897810638</c:v>
                </c:pt>
                <c:pt idx="43">
                  <c:v>-0.72458313676220487</c:v>
                </c:pt>
                <c:pt idx="44">
                  <c:v>-0.71292582640923963</c:v>
                </c:pt>
                <c:pt idx="45">
                  <c:v>-0.69888199986959421</c:v>
                </c:pt>
                <c:pt idx="46">
                  <c:v>-0.68902391728214574</c:v>
                </c:pt>
                <c:pt idx="47">
                  <c:v>-0.69282860670143542</c:v>
                </c:pt>
                <c:pt idx="48">
                  <c:v>-0.68086759136930164</c:v>
                </c:pt>
                <c:pt idx="49">
                  <c:v>-0.69592780093378037</c:v>
                </c:pt>
                <c:pt idx="50">
                  <c:v>-0.70782506380708532</c:v>
                </c:pt>
                <c:pt idx="51">
                  <c:v>-0.70663664961362882</c:v>
                </c:pt>
                <c:pt idx="52">
                  <c:v>-0.69219485751223231</c:v>
                </c:pt>
                <c:pt idx="53">
                  <c:v>-0.72038101859962722</c:v>
                </c:pt>
                <c:pt idx="54">
                  <c:v>-0.70029903445452568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BBB-46E1-9572-BB17F333737F}"/>
            </c:ext>
          </c:extLst>
        </c:ser>
        <c:ser>
          <c:idx val="7"/>
          <c:order val="7"/>
          <c:tx>
            <c:strRef>
              <c:f>'[chart (24).xlsx]נתונים'!$I$1</c:f>
              <c:strCache>
                <c:ptCount val="1"/>
                <c:pt idx="0">
                  <c:v>בתי מרקחת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'[chart (24).xlsx]נתונים'!$A$43:$A$97</c:f>
              <c:numCache>
                <c:formatCode>dd\-mm\-yyyy</c:formatCode>
                <c:ptCount val="55"/>
                <c:pt idx="0">
                  <c:v>43888.083333333336</c:v>
                </c:pt>
                <c:pt idx="1">
                  <c:v>43889.083333333336</c:v>
                </c:pt>
                <c:pt idx="2">
                  <c:v>43890.083333333336</c:v>
                </c:pt>
                <c:pt idx="3">
                  <c:v>43891.083333333336</c:v>
                </c:pt>
                <c:pt idx="4">
                  <c:v>43893.083333333336</c:v>
                </c:pt>
                <c:pt idx="5">
                  <c:v>43894.083333333336</c:v>
                </c:pt>
                <c:pt idx="6">
                  <c:v>43895.083333333336</c:v>
                </c:pt>
                <c:pt idx="7">
                  <c:v>43896.083333333336</c:v>
                </c:pt>
                <c:pt idx="8">
                  <c:v>43898.083333333336</c:v>
                </c:pt>
                <c:pt idx="9">
                  <c:v>43899.083333333336</c:v>
                </c:pt>
                <c:pt idx="10">
                  <c:v>43900.083333333336</c:v>
                </c:pt>
                <c:pt idx="11">
                  <c:v>43901.083333333336</c:v>
                </c:pt>
                <c:pt idx="12">
                  <c:v>43902.083333333336</c:v>
                </c:pt>
                <c:pt idx="13">
                  <c:v>43903.083333333336</c:v>
                </c:pt>
                <c:pt idx="14">
                  <c:v>43905.083333333336</c:v>
                </c:pt>
                <c:pt idx="15">
                  <c:v>43906.083333333336</c:v>
                </c:pt>
                <c:pt idx="16">
                  <c:v>43907.083333333336</c:v>
                </c:pt>
                <c:pt idx="17">
                  <c:v>43908.083333333336</c:v>
                </c:pt>
                <c:pt idx="18">
                  <c:v>43909.083333333336</c:v>
                </c:pt>
                <c:pt idx="19">
                  <c:v>43910.083333333336</c:v>
                </c:pt>
                <c:pt idx="20">
                  <c:v>43912.083333333336</c:v>
                </c:pt>
                <c:pt idx="21">
                  <c:v>43913.083333333336</c:v>
                </c:pt>
                <c:pt idx="22">
                  <c:v>43914.083333333336</c:v>
                </c:pt>
                <c:pt idx="23">
                  <c:v>43915.083333333336</c:v>
                </c:pt>
                <c:pt idx="24">
                  <c:v>43916.083333333336</c:v>
                </c:pt>
                <c:pt idx="25">
                  <c:v>43917.125</c:v>
                </c:pt>
                <c:pt idx="26">
                  <c:v>43918.125</c:v>
                </c:pt>
                <c:pt idx="27">
                  <c:v>43919.125</c:v>
                </c:pt>
                <c:pt idx="28">
                  <c:v>43920.125</c:v>
                </c:pt>
                <c:pt idx="29">
                  <c:v>43921.125</c:v>
                </c:pt>
                <c:pt idx="30">
                  <c:v>43922.125</c:v>
                </c:pt>
                <c:pt idx="31">
                  <c:v>43923.125</c:v>
                </c:pt>
                <c:pt idx="32">
                  <c:v>43924.125</c:v>
                </c:pt>
                <c:pt idx="33">
                  <c:v>43926.125</c:v>
                </c:pt>
                <c:pt idx="34">
                  <c:v>43927.125</c:v>
                </c:pt>
                <c:pt idx="35">
                  <c:v>43928.125</c:v>
                </c:pt>
                <c:pt idx="36">
                  <c:v>43929.125</c:v>
                </c:pt>
                <c:pt idx="37">
                  <c:v>43931.125</c:v>
                </c:pt>
                <c:pt idx="38">
                  <c:v>43933.125</c:v>
                </c:pt>
                <c:pt idx="39">
                  <c:v>43934.125</c:v>
                </c:pt>
                <c:pt idx="40">
                  <c:v>43935.125</c:v>
                </c:pt>
                <c:pt idx="41">
                  <c:v>43937.125</c:v>
                </c:pt>
                <c:pt idx="42">
                  <c:v>43938.125</c:v>
                </c:pt>
                <c:pt idx="43">
                  <c:v>43940.125</c:v>
                </c:pt>
                <c:pt idx="44">
                  <c:v>43941.125</c:v>
                </c:pt>
                <c:pt idx="45">
                  <c:v>43942.125</c:v>
                </c:pt>
                <c:pt idx="46">
                  <c:v>43943.125</c:v>
                </c:pt>
                <c:pt idx="47">
                  <c:v>43944.125</c:v>
                </c:pt>
                <c:pt idx="48">
                  <c:v>43945.125</c:v>
                </c:pt>
                <c:pt idx="49">
                  <c:v>43947.125</c:v>
                </c:pt>
                <c:pt idx="50">
                  <c:v>43948.125</c:v>
                </c:pt>
                <c:pt idx="51">
                  <c:v>43949.125</c:v>
                </c:pt>
                <c:pt idx="52">
                  <c:v>43951.125</c:v>
                </c:pt>
                <c:pt idx="53">
                  <c:v>43952.125</c:v>
                </c:pt>
                <c:pt idx="54">
                  <c:v>43954.125</c:v>
                </c:pt>
              </c:numCache>
            </c:numRef>
          </c:cat>
          <c:val>
            <c:numRef>
              <c:f>'[chart (24).xlsx]נתונים'!$I$43:$I$97</c:f>
              <c:numCache>
                <c:formatCode>0%</c:formatCode>
                <c:ptCount val="55"/>
                <c:pt idx="0">
                  <c:v>-5.0909913179082222E-2</c:v>
                </c:pt>
                <c:pt idx="1">
                  <c:v>-7.2648177542729009E-2</c:v>
                </c:pt>
                <c:pt idx="2">
                  <c:v>-8.4027342966935037E-2</c:v>
                </c:pt>
                <c:pt idx="3">
                  <c:v>-0.14063476942820929</c:v>
                </c:pt>
                <c:pt idx="4">
                  <c:v>-8.8459916987931875E-2</c:v>
                </c:pt>
                <c:pt idx="5">
                  <c:v>-9.829999227288011E-2</c:v>
                </c:pt>
                <c:pt idx="6">
                  <c:v>-8.4022096034401139E-2</c:v>
                </c:pt>
                <c:pt idx="7">
                  <c:v>-6.9011013645944863E-2</c:v>
                </c:pt>
                <c:pt idx="8">
                  <c:v>2.502696807189575E-2</c:v>
                </c:pt>
                <c:pt idx="9">
                  <c:v>4.5415554706057515E-2</c:v>
                </c:pt>
                <c:pt idx="10">
                  <c:v>4.6274466968312167E-2</c:v>
                </c:pt>
                <c:pt idx="11">
                  <c:v>6.7099631578799057E-2</c:v>
                </c:pt>
                <c:pt idx="12">
                  <c:v>0.10314248692687045</c:v>
                </c:pt>
                <c:pt idx="13">
                  <c:v>0.14985848940237778</c:v>
                </c:pt>
                <c:pt idx="14">
                  <c:v>0.38511600666636792</c:v>
                </c:pt>
                <c:pt idx="15">
                  <c:v>0.39235144391586108</c:v>
                </c:pt>
                <c:pt idx="16">
                  <c:v>0.34615864938506191</c:v>
                </c:pt>
                <c:pt idx="17">
                  <c:v>0.36069466231083003</c:v>
                </c:pt>
                <c:pt idx="18">
                  <c:v>0.40270949766152575</c:v>
                </c:pt>
                <c:pt idx="19">
                  <c:v>0.39263678260570534</c:v>
                </c:pt>
                <c:pt idx="20">
                  <c:v>0.36841702636354956</c:v>
                </c:pt>
                <c:pt idx="21">
                  <c:v>0.34522857922184746</c:v>
                </c:pt>
                <c:pt idx="22">
                  <c:v>0.34240434872392567</c:v>
                </c:pt>
                <c:pt idx="23">
                  <c:v>0.33656969192404063</c:v>
                </c:pt>
                <c:pt idx="24">
                  <c:v>0.3170587162985572</c:v>
                </c:pt>
                <c:pt idx="25">
                  <c:v>0.2661047128045928</c:v>
                </c:pt>
                <c:pt idx="26">
                  <c:v>0.21378920972214233</c:v>
                </c:pt>
                <c:pt idx="27">
                  <c:v>2.5511636189559761E-2</c:v>
                </c:pt>
                <c:pt idx="28">
                  <c:v>-8.6314302705142731E-3</c:v>
                </c:pt>
                <c:pt idx="29">
                  <c:v>-5.7706210123622648E-2</c:v>
                </c:pt>
                <c:pt idx="30">
                  <c:v>-7.2448871831609973E-2</c:v>
                </c:pt>
                <c:pt idx="31">
                  <c:v>-0.12458476679994868</c:v>
                </c:pt>
                <c:pt idx="32">
                  <c:v>-0.11320392286169745</c:v>
                </c:pt>
                <c:pt idx="33">
                  <c:v>-0.11591228458003489</c:v>
                </c:pt>
                <c:pt idx="34">
                  <c:v>-0.10427518400715763</c:v>
                </c:pt>
                <c:pt idx="35">
                  <c:v>-8.7797637049371047E-2</c:v>
                </c:pt>
                <c:pt idx="36">
                  <c:v>-8.047716743112332E-2</c:v>
                </c:pt>
                <c:pt idx="37">
                  <c:v>-0.10405167282661454</c:v>
                </c:pt>
                <c:pt idx="38">
                  <c:v>-1.1152548602664236E-3</c:v>
                </c:pt>
                <c:pt idx="39">
                  <c:v>1.2866565893534521E-2</c:v>
                </c:pt>
                <c:pt idx="40">
                  <c:v>5.1881116737719779E-2</c:v>
                </c:pt>
                <c:pt idx="41">
                  <c:v>3.4264803781927089E-3</c:v>
                </c:pt>
                <c:pt idx="42">
                  <c:v>6.5583988248498759E-3</c:v>
                </c:pt>
                <c:pt idx="43">
                  <c:v>5.9263375910987293E-3</c:v>
                </c:pt>
                <c:pt idx="44">
                  <c:v>-1.073245850354021E-2</c:v>
                </c:pt>
                <c:pt idx="45">
                  <c:v>-3.0771009163132468E-2</c:v>
                </c:pt>
                <c:pt idx="46">
                  <c:v>-4.9739441826585629E-2</c:v>
                </c:pt>
                <c:pt idx="47">
                  <c:v>-5.3905612418598259E-2</c:v>
                </c:pt>
                <c:pt idx="48">
                  <c:v>-3.2610523483628473E-2</c:v>
                </c:pt>
                <c:pt idx="49">
                  <c:v>-0.10290578802261796</c:v>
                </c:pt>
                <c:pt idx="50">
                  <c:v>-0.11915725357633333</c:v>
                </c:pt>
                <c:pt idx="51">
                  <c:v>-0.14988107577884457</c:v>
                </c:pt>
                <c:pt idx="52">
                  <c:v>-9.1869807436711581E-2</c:v>
                </c:pt>
                <c:pt idx="53">
                  <c:v>-0.11071433902614236</c:v>
                </c:pt>
                <c:pt idx="54">
                  <c:v>-0.11946806325948833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BBB-46E1-9572-BB17F33373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446376"/>
        <c:axId val="451459824"/>
      </c:lineChart>
      <c:dateAx>
        <c:axId val="451446376"/>
        <c:scaling>
          <c:orientation val="minMax"/>
        </c:scaling>
        <c:delete val="0"/>
        <c:axPos val="b"/>
        <c:numFmt formatCode="dd\-mm\-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451459824"/>
        <c:crosses val="autoZero"/>
        <c:auto val="1"/>
        <c:lblOffset val="100"/>
        <c:baseTimeUnit val="days"/>
      </c:dateAx>
      <c:valAx>
        <c:axId val="451459824"/>
        <c:scaling>
          <c:orientation val="minMax"/>
          <c:max val="0.60000000000000009"/>
          <c:min val="-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he-IL"/>
          </a:p>
        </c:txPr>
        <c:crossAx val="451446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David" panose="020E0502060401010101" pitchFamily="34" charset="-79"/>
          <a:cs typeface="David" panose="020E0502060401010101" pitchFamily="34" charset="-79"/>
        </a:defRPr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7EE33F0-EEAD-40DB-ABAA-27B8093DE634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482B2C-FA16-4371-A2D4-BB9016A3DB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162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9A9D-8A17-4C88-AD2C-C370472271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6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534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2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308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216" y="217876"/>
            <a:ext cx="9256185" cy="72945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D47A-30A9-491C-A353-FFA5A8885409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5704" y="6483562"/>
            <a:ext cx="10110609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B5504C4-2384-45EB-BF6A-4700747FD5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578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293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438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35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584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542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813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85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52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B4C4-A0B6-4415-BFB4-AF63B151C2EC}" type="datetimeFigureOut">
              <a:rPr lang="he-IL" smtClean="0"/>
              <a:t>ט'/אייר/תש"ף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C00BC-AC89-4FAB-887B-3B70311E61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76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תרשים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094151"/>
              </p:ext>
            </p:extLst>
          </p:nvPr>
        </p:nvGraphicFramePr>
        <p:xfrm>
          <a:off x="1694785" y="1010775"/>
          <a:ext cx="9143999" cy="530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מחבר ישר 38">
            <a:extLst>
              <a:ext uri="{FF2B5EF4-FFF2-40B4-BE49-F238E27FC236}">
                <a16:creationId xmlns:a16="http://schemas.microsoft.com/office/drawing/2014/main" id="{A5456BB0-FE9A-4030-A36A-D2FD57E8CC0C}"/>
              </a:ext>
            </a:extLst>
          </p:cNvPr>
          <p:cNvCxnSpPr>
            <a:cxnSpLocks/>
          </p:cNvCxnSpPr>
          <p:nvPr/>
        </p:nvCxnSpPr>
        <p:spPr>
          <a:xfrm>
            <a:off x="4265485" y="2536330"/>
            <a:ext cx="0" cy="3262490"/>
          </a:xfrm>
          <a:prstGeom prst="line">
            <a:avLst/>
          </a:prstGeom>
          <a:ln w="38100" cap="flat" cmpd="sng" algn="ctr">
            <a:solidFill>
              <a:srgbClr val="FF7C5D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35F202B-C54F-4742-8F3C-191258C23AB3}"/>
              </a:ext>
            </a:extLst>
          </p:cNvPr>
          <p:cNvSpPr/>
          <p:nvPr/>
        </p:nvSpPr>
        <p:spPr>
          <a:xfrm>
            <a:off x="5541441" y="1703737"/>
            <a:ext cx="725344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החמרת הנחיות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527CF28A-BF48-4138-9B9E-DE7AD9FFA9E5}"/>
              </a:ext>
            </a:extLst>
          </p:cNvPr>
          <p:cNvSpPr/>
          <p:nvPr/>
        </p:nvSpPr>
        <p:spPr>
          <a:xfrm>
            <a:off x="3643178" y="1705333"/>
            <a:ext cx="1000774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הכרזה על הגבלת הפעילות במשק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4F3BD798-02EE-493B-8BCE-0D78AF3AD1E4}"/>
              </a:ext>
            </a:extLst>
          </p:cNvPr>
          <p:cNvSpPr/>
          <p:nvPr/>
        </p:nvSpPr>
        <p:spPr>
          <a:xfrm>
            <a:off x="4682624" y="1703737"/>
            <a:ext cx="871955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מעבר שוק העבודה למתכונת חירום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C98B074F-DC52-44D9-A7AF-93A23A3E9B6D}"/>
              </a:ext>
            </a:extLst>
          </p:cNvPr>
          <p:cNvSpPr/>
          <p:nvPr/>
        </p:nvSpPr>
        <p:spPr>
          <a:xfrm>
            <a:off x="6928632" y="1703734"/>
            <a:ext cx="85788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תחילת חג הפסח החלת עוצר</a:t>
            </a:r>
          </a:p>
        </p:txBody>
      </p:sp>
      <p:sp>
        <p:nvSpPr>
          <p:cNvPr id="15" name="מלבן 39">
            <a:extLst>
              <a:ext uri="{FF2B5EF4-FFF2-40B4-BE49-F238E27FC236}">
                <a16:creationId xmlns:a16="http://schemas.microsoft.com/office/drawing/2014/main" id="{A2CC613F-E84D-4490-B980-4C05316248C2}"/>
              </a:ext>
            </a:extLst>
          </p:cNvPr>
          <p:cNvSpPr/>
          <p:nvPr/>
        </p:nvSpPr>
        <p:spPr>
          <a:xfrm>
            <a:off x="8440135" y="1703735"/>
            <a:ext cx="774733" cy="64633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הקלות בתקנות החירום</a:t>
            </a:r>
          </a:p>
        </p:txBody>
      </p:sp>
      <p:sp>
        <p:nvSpPr>
          <p:cNvPr id="29" name="מלבן 39">
            <a:extLst>
              <a:ext uri="{FF2B5EF4-FFF2-40B4-BE49-F238E27FC236}">
                <a16:creationId xmlns:a16="http://schemas.microsoft.com/office/drawing/2014/main" id="{A2CC613F-E84D-4490-B980-4C05316248C2}"/>
              </a:ext>
            </a:extLst>
          </p:cNvPr>
          <p:cNvSpPr/>
          <p:nvPr/>
        </p:nvSpPr>
        <p:spPr>
          <a:xfrm>
            <a:off x="9327823" y="1703736"/>
            <a:ext cx="1073019" cy="64633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הקלות נוספות בתקנות החירום</a:t>
            </a:r>
          </a:p>
        </p:txBody>
      </p:sp>
      <p:pic>
        <p:nvPicPr>
          <p:cNvPr id="17" name="Picture 2" descr="Image result for â«×× ×§ ××©×¨×× ××××â¬â">
            <a:extLst>
              <a:ext uri="{FF2B5EF4-FFF2-40B4-BE49-F238E27FC236}">
                <a16:creationId xmlns:a16="http://schemas.microsoft.com/office/drawing/2014/main" id="{323065F7-0721-4C40-A584-22492038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0" y="508000"/>
            <a:ext cx="2764590" cy="77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מחבר ישר 38">
            <a:extLst>
              <a:ext uri="{FF2B5EF4-FFF2-40B4-BE49-F238E27FC236}">
                <a16:creationId xmlns:a16="http://schemas.microsoft.com/office/drawing/2014/main" id="{47118F57-EFAC-4A8D-BB32-807BDFB0A82C}"/>
              </a:ext>
            </a:extLst>
          </p:cNvPr>
          <p:cNvCxnSpPr>
            <a:cxnSpLocks/>
          </p:cNvCxnSpPr>
          <p:nvPr/>
        </p:nvCxnSpPr>
        <p:spPr>
          <a:xfrm flipH="1">
            <a:off x="5155131" y="2534734"/>
            <a:ext cx="16811" cy="3264086"/>
          </a:xfrm>
          <a:prstGeom prst="line">
            <a:avLst/>
          </a:prstGeom>
          <a:ln w="38100" cap="flat" cmpd="sng" algn="ctr">
            <a:solidFill>
              <a:srgbClr val="FF2F2F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מחבר ישר 38">
            <a:extLst>
              <a:ext uri="{FF2B5EF4-FFF2-40B4-BE49-F238E27FC236}">
                <a16:creationId xmlns:a16="http://schemas.microsoft.com/office/drawing/2014/main" id="{D724E3CF-0AEC-4BE0-9B87-2311425D4ABF}"/>
              </a:ext>
            </a:extLst>
          </p:cNvPr>
          <p:cNvCxnSpPr>
            <a:cxnSpLocks/>
          </p:cNvCxnSpPr>
          <p:nvPr/>
        </p:nvCxnSpPr>
        <p:spPr>
          <a:xfrm flipH="1">
            <a:off x="5740639" y="2165402"/>
            <a:ext cx="11074" cy="3633418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מחבר ישר 38">
            <a:extLst>
              <a:ext uri="{FF2B5EF4-FFF2-40B4-BE49-F238E27FC236}">
                <a16:creationId xmlns:a16="http://schemas.microsoft.com/office/drawing/2014/main" id="{0DA5D4C3-A5E7-4AB0-BC62-717368F0CF3E}"/>
              </a:ext>
            </a:extLst>
          </p:cNvPr>
          <p:cNvCxnSpPr>
            <a:cxnSpLocks/>
          </p:cNvCxnSpPr>
          <p:nvPr/>
        </p:nvCxnSpPr>
        <p:spPr>
          <a:xfrm flipH="1">
            <a:off x="7336416" y="2350069"/>
            <a:ext cx="21160" cy="3448751"/>
          </a:xfrm>
          <a:prstGeom prst="line">
            <a:avLst/>
          </a:prstGeom>
          <a:ln w="38100" cap="flat" cmpd="sng" algn="ctr">
            <a:solidFill>
              <a:srgbClr val="DA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מחבר ישר 38">
            <a:extLst>
              <a:ext uri="{FF2B5EF4-FFF2-40B4-BE49-F238E27FC236}">
                <a16:creationId xmlns:a16="http://schemas.microsoft.com/office/drawing/2014/main" id="{0B992BF7-11A7-4A7B-B258-140EC8FFB792}"/>
              </a:ext>
            </a:extLst>
          </p:cNvPr>
          <p:cNvCxnSpPr>
            <a:cxnSpLocks/>
          </p:cNvCxnSpPr>
          <p:nvPr/>
        </p:nvCxnSpPr>
        <p:spPr>
          <a:xfrm flipH="1">
            <a:off x="8827501" y="2350068"/>
            <a:ext cx="1602" cy="3448752"/>
          </a:xfrm>
          <a:prstGeom prst="line">
            <a:avLst/>
          </a:prstGeom>
          <a:ln w="38100" cap="flat" cmpd="sng" algn="ctr">
            <a:solidFill>
              <a:srgbClr val="92D05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מחבר ישר 38">
            <a:extLst>
              <a:ext uri="{FF2B5EF4-FFF2-40B4-BE49-F238E27FC236}">
                <a16:creationId xmlns:a16="http://schemas.microsoft.com/office/drawing/2014/main" id="{0B992BF7-11A7-4A7B-B258-140EC8FFB792}"/>
              </a:ext>
            </a:extLst>
          </p:cNvPr>
          <p:cNvCxnSpPr>
            <a:cxnSpLocks/>
          </p:cNvCxnSpPr>
          <p:nvPr/>
        </p:nvCxnSpPr>
        <p:spPr>
          <a:xfrm>
            <a:off x="9857171" y="2350068"/>
            <a:ext cx="20628" cy="3448752"/>
          </a:xfrm>
          <a:prstGeom prst="line">
            <a:avLst/>
          </a:prstGeom>
          <a:ln w="38100" cap="flat" cmpd="sng" algn="ctr">
            <a:solidFill>
              <a:srgbClr val="92D05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74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â«×× ×§ ××©×¨×× ××××â¬â">
            <a:extLst>
              <a:ext uri="{FF2B5EF4-FFF2-40B4-BE49-F238E27FC236}">
                <a16:creationId xmlns:a16="http://schemas.microsoft.com/office/drawing/2014/main" id="{323065F7-0721-4C40-A584-22492038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64590" cy="77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61450"/>
              </p:ext>
            </p:extLst>
          </p:nvPr>
        </p:nvGraphicFramePr>
        <p:xfrm>
          <a:off x="886407" y="2113186"/>
          <a:ext cx="10182914" cy="299467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97806">
                  <a:extLst>
                    <a:ext uri="{9D8B030D-6E8A-4147-A177-3AD203B41FA5}">
                      <a16:colId xmlns:a16="http://schemas.microsoft.com/office/drawing/2014/main" val="10920503"/>
                    </a:ext>
                  </a:extLst>
                </a:gridCol>
                <a:gridCol w="1397806">
                  <a:extLst>
                    <a:ext uri="{9D8B030D-6E8A-4147-A177-3AD203B41FA5}">
                      <a16:colId xmlns:a16="http://schemas.microsoft.com/office/drawing/2014/main" val="2693429874"/>
                    </a:ext>
                  </a:extLst>
                </a:gridCol>
                <a:gridCol w="1730617">
                  <a:extLst>
                    <a:ext uri="{9D8B030D-6E8A-4147-A177-3AD203B41FA5}">
                      <a16:colId xmlns:a16="http://schemas.microsoft.com/office/drawing/2014/main" val="2480638672"/>
                    </a:ext>
                  </a:extLst>
                </a:gridCol>
                <a:gridCol w="1202484">
                  <a:extLst>
                    <a:ext uri="{9D8B030D-6E8A-4147-A177-3AD203B41FA5}">
                      <a16:colId xmlns:a16="http://schemas.microsoft.com/office/drawing/2014/main" val="4245207397"/>
                    </a:ext>
                  </a:extLst>
                </a:gridCol>
                <a:gridCol w="797654">
                  <a:extLst>
                    <a:ext uri="{9D8B030D-6E8A-4147-A177-3AD203B41FA5}">
                      <a16:colId xmlns:a16="http://schemas.microsoft.com/office/drawing/2014/main" val="3243818414"/>
                    </a:ext>
                  </a:extLst>
                </a:gridCol>
                <a:gridCol w="1308327">
                  <a:extLst>
                    <a:ext uri="{9D8B030D-6E8A-4147-A177-3AD203B41FA5}">
                      <a16:colId xmlns:a16="http://schemas.microsoft.com/office/drawing/2014/main" val="3831709656"/>
                    </a:ext>
                  </a:extLst>
                </a:gridCol>
                <a:gridCol w="779103">
                  <a:extLst>
                    <a:ext uri="{9D8B030D-6E8A-4147-A177-3AD203B41FA5}">
                      <a16:colId xmlns:a16="http://schemas.microsoft.com/office/drawing/2014/main" val="4173004548"/>
                    </a:ext>
                  </a:extLst>
                </a:gridCol>
                <a:gridCol w="790014">
                  <a:extLst>
                    <a:ext uri="{9D8B030D-6E8A-4147-A177-3AD203B41FA5}">
                      <a16:colId xmlns:a16="http://schemas.microsoft.com/office/drawing/2014/main" val="2124554398"/>
                    </a:ext>
                  </a:extLst>
                </a:gridCol>
                <a:gridCol w="779103">
                  <a:extLst>
                    <a:ext uri="{9D8B030D-6E8A-4147-A177-3AD203B41FA5}">
                      <a16:colId xmlns:a16="http://schemas.microsoft.com/office/drawing/2014/main" val="2267182862"/>
                    </a:ext>
                  </a:extLst>
                </a:gridCol>
              </a:tblGrid>
              <a:tr h="725034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הוצאה יומית ממוצעת במיליונים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בתי מרקחת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פנאי וחינוך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רשתות מזון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מסעדות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תיירות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חשמל, ביגוד, ריהוט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דלק תחבורה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26164495"/>
                  </a:ext>
                </a:extLst>
              </a:tr>
              <a:tr h="963512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מתחילת השנה עד ההכרזה על המגבלות (16/03)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31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189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60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54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111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64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1133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21845659"/>
                  </a:ext>
                </a:extLst>
              </a:tr>
              <a:tr h="546275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תקופת ההסגר (16/03 – 19/04)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233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59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782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90216538"/>
                  </a:ext>
                </a:extLst>
              </a:tr>
              <a:tr h="725034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תחילת ההקלות ועד היום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(19/04-01/05)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220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81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37</a:t>
                      </a:r>
                      <a:endParaRPr lang="en-US" sz="14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kern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960</a:t>
                      </a:r>
                      <a:endParaRPr lang="en-US" sz="14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72950971"/>
                  </a:ext>
                </a:extLst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2929864" y="118985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e-IL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טבלה מרכזת: הוצאה יומית ממוצעת במיליוני </a:t>
            </a:r>
            <a:r>
              <a:rPr lang="he-IL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ש"ח </a:t>
            </a:r>
            <a:r>
              <a:rPr lang="he-IL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בענפים נבחרים ובסה"כ הפעילות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7619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732F239-C5D0-408C-B00A-9E0767BECC50}"/>
</file>

<file path=customXml/itemProps2.xml><?xml version="1.0" encoding="utf-8"?>
<ds:datastoreItem xmlns:ds="http://schemas.openxmlformats.org/officeDocument/2006/customXml" ds:itemID="{A1121D56-8505-4F64-AD90-D31B19F0B341}"/>
</file>

<file path=customXml/itemProps3.xml><?xml version="1.0" encoding="utf-8"?>
<ds:datastoreItem xmlns:ds="http://schemas.openxmlformats.org/officeDocument/2006/customXml" ds:itemID="{44157043-58E9-4883-B204-4592EA09AEBD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117</Words>
  <Application>Microsoft Office PowerPoint</Application>
  <PresentationFormat>מסך רחב</PresentationFormat>
  <Paragraphs>47</Paragraphs>
  <Slides>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דניאל שלומיוק</dc:creator>
  <cp:lastModifiedBy>boiuser</cp:lastModifiedBy>
  <cp:revision>6</cp:revision>
  <dcterms:created xsi:type="dcterms:W3CDTF">2020-05-03T10:18:23Z</dcterms:created>
  <dcterms:modified xsi:type="dcterms:W3CDTF">2020-05-03T15:35:19Z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