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drawings/drawing15.xml" ContentType="application/vnd.openxmlformats-officedocument.drawingml.chartshapes+xml"/>
  <Override PartName="/ppt/drawings/drawing16.xml" ContentType="application/vnd.openxmlformats-officedocument.drawingml.chartshapes+xml"/>
  <Override PartName="/ppt/drawings/drawing17.xml" ContentType="application/vnd.openxmlformats-officedocument.drawingml.chartshapes+xml"/>
  <Override PartName="/ppt/drawings/drawing18.xml" ContentType="application/vnd.openxmlformats-officedocument.drawingml.chartshapes+xml"/>
  <Override PartName="/ppt/drawings/drawing19.xml" ContentType="application/vnd.openxmlformats-officedocument.drawingml.chartshapes+xml"/>
  <Override PartName="/ppt/presentation.xml" ContentType="application/vnd.openxmlformats-officedocument.presentationml.presentation.main+xml"/>
  <Override PartName="/ppt/drawings/drawing13.xml" ContentType="application/vnd.openxmlformats-officedocument.drawingml.chartshapes+xml"/>
  <Override PartName="/ppt/drawings/drawing12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.xml" ContentType="application/vnd.openxmlformats-officedocument.drawingml.chartshapes+xml"/>
  <Override PartName="/ppt/drawings/drawing14.xml" ContentType="application/vnd.openxmlformats-officedocument.drawingml.chartshapes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4.xml" ContentType="application/vnd.openxmlformats-officedocument.theme+xml"/>
  <Override PartName="/ppt/theme/theme2.xml" ContentType="application/vnd.openxmlformats-officedocument.them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4.xml" ContentType="application/vnd.openxmlformats-officedocument.drawingml.chart+xml"/>
  <Override PartName="/ppt/charts/chart13.xml" ContentType="application/vnd.openxmlformats-officedocument.drawingml.chart+xml"/>
  <Override PartName="/ppt/charts/chart12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6.xml" ContentType="application/vnd.openxmlformats-officedocument.theme+xml"/>
  <Override PartName="/ppt/theme/theme5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chart26.xml" ContentType="application/vnd.openxmlformats-officedocument.drawingml.char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2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24.xml" ContentType="application/vnd.openxmlformats-officedocument.drawingml.chart+xml"/>
  <Override PartName="/ppt/charts/chart20.xml" ContentType="application/vnd.openxmlformats-officedocument.drawingml.chart+xml"/>
  <Override PartName="/ppt/charts/chart19.xml" ContentType="application/vnd.openxmlformats-officedocument.drawingml.chart+xml"/>
  <Override PartName="/ppt/charts/chart21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charts/chart2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2"/>
  </p:notesMasterIdLst>
  <p:handoutMasterIdLst>
    <p:handoutMasterId r:id="rId33"/>
  </p:handoutMasterIdLst>
  <p:sldIdLst>
    <p:sldId id="529" r:id="rId5"/>
    <p:sldId id="606" r:id="rId6"/>
    <p:sldId id="632" r:id="rId7"/>
    <p:sldId id="637" r:id="rId8"/>
    <p:sldId id="609" r:id="rId9"/>
    <p:sldId id="610" r:id="rId10"/>
    <p:sldId id="611" r:id="rId11"/>
    <p:sldId id="612" r:id="rId12"/>
    <p:sldId id="646" r:id="rId13"/>
    <p:sldId id="647" r:id="rId14"/>
    <p:sldId id="628" r:id="rId15"/>
    <p:sldId id="613" r:id="rId16"/>
    <p:sldId id="607" r:id="rId17"/>
    <p:sldId id="614" r:id="rId18"/>
    <p:sldId id="615" r:id="rId19"/>
    <p:sldId id="645" r:id="rId20"/>
    <p:sldId id="642" r:id="rId21"/>
    <p:sldId id="654" r:id="rId22"/>
    <p:sldId id="644" r:id="rId23"/>
    <p:sldId id="618" r:id="rId24"/>
    <p:sldId id="608" r:id="rId25"/>
    <p:sldId id="650" r:id="rId26"/>
    <p:sldId id="621" r:id="rId27"/>
    <p:sldId id="649" r:id="rId28"/>
    <p:sldId id="624" r:id="rId29"/>
    <p:sldId id="625" r:id="rId30"/>
    <p:sldId id="652" r:id="rId31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46"/>
            <p14:sldId id="647"/>
            <p14:sldId id="628"/>
            <p14:sldId id="613"/>
            <p14:sldId id="607"/>
            <p14:sldId id="614"/>
            <p14:sldId id="615"/>
            <p14:sldId id="645"/>
            <p14:sldId id="642"/>
            <p14:sldId id="654"/>
            <p14:sldId id="644"/>
            <p14:sldId id="618"/>
            <p14:sldId id="608"/>
            <p14:sldId id="650"/>
            <p14:sldId id="621"/>
            <p14:sldId id="649"/>
            <p14:sldId id="624"/>
            <p14:sldId id="625"/>
            <p14:sldId id="65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ED7D31"/>
    <a:srgbClr val="4490C4"/>
    <a:srgbClr val="C00000"/>
    <a:srgbClr val="4472C4"/>
    <a:srgbClr val="5B9BD5"/>
    <a:srgbClr val="0033CC"/>
    <a:srgbClr val="00FFFF"/>
    <a:srgbClr val="40404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 autoAdjust="0"/>
    <p:restoredTop sz="89800" autoAdjust="0"/>
  </p:normalViewPr>
  <p:slideViewPr>
    <p:cSldViewPr snapToGrid="0">
      <p:cViewPr varScale="1">
        <p:scale>
          <a:sx n="75" d="100"/>
          <a:sy n="75" d="100"/>
        </p:scale>
        <p:origin x="-108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852" y="-108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ustomXml" Target="../customXml/item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u47z\Desktop\&#1506;&#1493;&#1514;&#1511;%20&#1513;&#1500;%20&#1511;&#1493;&#1489;&#1509;%20&#1504;&#1514;&#1493;&#1504;&#1497;&#1501;%20-%20&#1492;&#1493;&#1491;&#1506;&#1514;%20&#1492;&#1512;&#1497;&#1489;&#1497;&#1514;.xlsm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u47z\Desktop\&#1504;&#1497;&#1505;&#1497;&#1493;&#1503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z\Desktop\&#1504;&#1497;&#1505;&#1497;&#1493;&#1503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z\Desktop\&#1504;&#1497;&#1505;&#1497;&#1493;&#1503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yhmm\Vyhmm\KOMA7\znkh\Dover\7-12%202018\&#1512;&#1497;&#1489;&#1497;&#1514;\&#1512;&#1497;&#1489;&#1497;&#1514;%208.10\&#1496;&#1497;&#1493;&#1496;&#1493;&#1514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ntfs-jr-01\sys\&#1504;&#1514;&#1493;&#1504;&#1497;&#1501;%20&#1489;&#1497;&#1504;&#1500;&#1488;&#1493;&#1502;&#1497;&#1497;&#1501;\hodaat_ribit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yhmm\Vyhmm\KOMA7\znkh\Dover\7-12%202018\&#1512;&#1497;&#1489;&#1497;&#1514;\&#1512;&#1497;&#1489;&#1497;&#1514;%208.10\&#1496;&#1497;&#1493;&#1496;&#1493;&#1514;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m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ntfs-jr-01\sys\&#1504;&#1514;&#1493;&#1504;&#1497;&#1501;%20&#1489;&#1497;&#1504;&#1500;&#1488;&#1493;&#1502;&#1497;&#1497;&#1501;\hodaat_ribit\&#1506;&#1493;&#1514;&#1511;%20&#1513;&#1500;%20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%20(3)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C:\Users\u47z\AppData\Local\Microsoft\Windows\Temporary%20Internet%20Files\Content.Outlook\175R54UC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%20(2).xlsm" TargetMode="External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mvsrvyhmm\Vyhmm\KOMA7\znkh\Dover\7-12%202018\&#1512;&#1497;&#1489;&#1497;&#1514;\&#1512;&#1497;&#1489;&#1497;&#1514;%208.10\&#1496;&#1497;&#1493;&#1496;&#1493;&#1514;\&#1506;&#1493;&#1514;&#1511;%20&#1513;&#1500;%20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m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vsrvyhmm\Vyhmm\KOMA7\znkh\Dover\7-12%202018\&#1512;&#1497;&#1489;&#1497;&#1514;\&#1512;&#1497;&#1489;&#1497;&#1514;%208.10\&#1496;&#1497;&#1493;&#1496;&#1493;&#1514;\&#1506;&#1493;&#1514;&#1511;%20&#1513;&#1500;%20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m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\\mvsrvyhmm\Vyhmm\KOMA7\znkh\Dover\7-12%202018\&#1512;&#1497;&#1489;&#1497;&#1514;\&#1512;&#1497;&#1489;&#1497;&#1514;%208.10\&#1496;&#1497;&#1493;&#1496;&#1493;&#1514;\&#1506;&#1493;&#1514;&#1511;%20&#1513;&#1500;%20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m" TargetMode="External"/><Relationship Id="rId1" Type="http://schemas.openxmlformats.org/officeDocument/2006/relationships/themeOverride" Target="../theme/themeOverride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ntfs-jr-01\sys\&#1504;&#1514;&#1493;&#1504;&#1497;&#1501;%20&#1489;&#1497;&#1504;&#1500;&#1488;&#1493;&#1502;&#1497;&#1497;&#1501;\hodaat_ribit\&#1506;&#1493;&#1514;&#1511;%20&#1513;&#1500;%20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%20(3)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u47z\Desktop\&#1506;&#1493;&#1514;&#1511;%20&#1513;&#1500;%20&#1511;&#1493;&#1489;&#1509;%20&#1504;&#1514;&#1493;&#1504;&#1497;&#1501;%20-%20&#1492;&#1493;&#1491;&#1506;&#1514;%20&#1492;&#1512;&#1497;&#1489;&#1497;&#1514;.xlsm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.xlsm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u47z\Desktop\&#1506;&#1493;&#1514;&#1511;%20&#1513;&#1500;%20&#1511;&#1493;&#1489;&#1509;%20&#1504;&#1514;&#1493;&#1504;&#1497;&#1501;%20-%20&#1492;&#1493;&#1491;&#1506;&#1514;%20&#1492;&#1512;&#1497;&#1489;&#1497;&#1514;.xlsm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oleObject" Target="file:///C:\Users\u47z\Desktop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m" TargetMode="External"/><Relationship Id="rId1" Type="http://schemas.openxmlformats.org/officeDocument/2006/relationships/image" Target="../media/image7.pn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ntfs-jr-01\sys\&#1504;&#1514;&#1493;&#1504;&#1497;&#1501;%20&#1489;&#1497;&#1504;&#1500;&#1488;&#1493;&#1502;&#1497;&#1497;&#1501;\hodaat_ribit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10.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/>
              <a:t>איור 1: התרומה של הרכיבים העיקריים במדד לאינפלציה השנתית
</a:t>
            </a:r>
            <a:r>
              <a:rPr lang="he-IL" b="0"/>
              <a:t>אוגוסט 2014 עד אוגוסט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נתונים'!$C$2</c:f>
              <c:strCache>
                <c:ptCount val="1"/>
                <c:pt idx="0">
                  <c:v>דיור (25%)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נתונים'!$C$15:$C$149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0.62402557272710013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0.81285055283409502</c:v>
                </c:pt>
                <c:pt idx="6">
                  <c:v>0.80031053205440772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0.73783377888514246</c:v>
                </c:pt>
                <c:pt idx="12">
                  <c:v>0.60926337449756418</c:v>
                </c:pt>
                <c:pt idx="13">
                  <c:v>0.79016917379669549</c:v>
                </c:pt>
                <c:pt idx="14">
                  <c:v>0.81316621847023196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0.58011441973913602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0.57355176994417401</c:v>
                </c:pt>
                <c:pt idx="27">
                  <c:v>0.52539170625775811</c:v>
                </c:pt>
                <c:pt idx="28">
                  <c:v>0.52417564888048729</c:v>
                </c:pt>
                <c:pt idx="29">
                  <c:v>0.55242290556659357</c:v>
                </c:pt>
                <c:pt idx="30">
                  <c:v>0.58511899131229739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0.47528608885118961</c:v>
                </c:pt>
                <c:pt idx="35">
                  <c:v>0.55423172043702951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0.53630114266189599</c:v>
                </c:pt>
                <c:pt idx="42">
                  <c:v>0.58046649191607103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0.39663342876897528</c:v>
                </c:pt>
                <c:pt idx="54">
                  <c:v>0.33339465178676925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0.47683630257631598</c:v>
                </c:pt>
                <c:pt idx="67">
                  <c:v>0.42414801921992734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'איור 1 נתונים'!$E$2</c:f>
              <c:strCache>
                <c:ptCount val="1"/>
                <c:pt idx="0">
                  <c:v>תקשורת (2.5%)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נתונים'!$E$15:$E$149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-0.41662745392803485</c:v>
                </c:pt>
                <c:pt idx="4">
                  <c:v>-0.45667309944013196</c:v>
                </c:pt>
                <c:pt idx="5">
                  <c:v>-0.40800610363470963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-0.3711775027243685</c:v>
                </c:pt>
                <c:pt idx="9">
                  <c:v>-0.37439566252531375</c:v>
                </c:pt>
                <c:pt idx="10">
                  <c:v>-0.32708563794874745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-0.20981005707925277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-0.19288642157140432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-0.18774125596184418</c:v>
                </c:pt>
                <c:pt idx="24">
                  <c:v>-0.1663488450251723</c:v>
                </c:pt>
                <c:pt idx="25">
                  <c:v>-0.16335612373478645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-0.1618804924422059</c:v>
                </c:pt>
                <c:pt idx="33">
                  <c:v>-0.1837959424667592</c:v>
                </c:pt>
                <c:pt idx="34">
                  <c:v>-0.18720611695932374</c:v>
                </c:pt>
                <c:pt idx="35">
                  <c:v>-0.19134370064185208</c:v>
                </c:pt>
                <c:pt idx="36">
                  <c:v>-0.19130175154028264</c:v>
                </c:pt>
                <c:pt idx="37">
                  <c:v>-0.14621383647798727</c:v>
                </c:pt>
                <c:pt idx="38">
                  <c:v>-0.12650642398532175</c:v>
                </c:pt>
                <c:pt idx="39">
                  <c:v>-0.12788378312667137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-9.5970978093676218E-2</c:v>
                </c:pt>
                <c:pt idx="52">
                  <c:v>-0.10743077716362452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-0.14468470301353531</c:v>
                </c:pt>
                <c:pt idx="59">
                  <c:v>-0.14941299881913775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-0.13446801022870392</c:v>
                </c:pt>
                <c:pt idx="63">
                  <c:v>-0.13444750824305246</c:v>
                </c:pt>
                <c:pt idx="64">
                  <c:v>-0.12030699063618415</c:v>
                </c:pt>
                <c:pt idx="65">
                  <c:v>-0.12961772582884348</c:v>
                </c:pt>
                <c:pt idx="66">
                  <c:v>-0.1237317972859663</c:v>
                </c:pt>
                <c:pt idx="67">
                  <c:v>-9.7493424134557319E-2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'איור 1 נתונים'!$B$2</c:f>
              <c:strCache>
                <c:ptCount val="1"/>
                <c:pt idx="0">
                  <c:v>מזון (13.7%)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נתונים'!$B$15:$B$149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0.86112965939624286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-0.16310663606748593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7.7426819024401586E-2</c:v>
                </c:pt>
                <c:pt idx="33">
                  <c:v>9.5057678023934111E-2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-1.3993939393937945E-2</c:v>
                </c:pt>
                <c:pt idx="37">
                  <c:v>-4.2024653618398342E-2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-0.23550651187746774</c:v>
                </c:pt>
                <c:pt idx="42">
                  <c:v>-0.27427339037307591</c:v>
                </c:pt>
                <c:pt idx="43">
                  <c:v>-0.23242376944965629</c:v>
                </c:pt>
                <c:pt idx="44">
                  <c:v>-0.21985842113794754</c:v>
                </c:pt>
                <c:pt idx="45">
                  <c:v>-0.24561551269501214</c:v>
                </c:pt>
                <c:pt idx="46">
                  <c:v>-0.19336021497214217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-2.7360246276067555E-2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'איור 1 נתונים'!$D$2</c:f>
              <c:strCache>
                <c:ptCount val="1"/>
                <c:pt idx="0">
                  <c:v>ירקות ופירות (2.9%)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נתונים'!$D$15:$D$149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0.11304495482991586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-0.1090085800548543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2.8866578735797913E-2</c:v>
                </c:pt>
                <c:pt idx="17">
                  <c:v>-6.3259427139684743E-2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-9.8543011213346396E-2</c:v>
                </c:pt>
                <c:pt idx="23">
                  <c:v>-0.27207800534185989</c:v>
                </c:pt>
                <c:pt idx="24">
                  <c:v>-0.25684094148265685</c:v>
                </c:pt>
                <c:pt idx="25">
                  <c:v>-0.14902960354806369</c:v>
                </c:pt>
                <c:pt idx="26">
                  <c:v>-0.18820537957289091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-0.11009326908848815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-7.5484331827343404E-2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7.3044471984219997E-2</c:v>
                </c:pt>
                <c:pt idx="54">
                  <c:v>-9.4194149256061149E-2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-0.1803701643162115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'איור 1 נתונים'!$F$2</c:f>
              <c:strCache>
                <c:ptCount val="1"/>
                <c:pt idx="0">
                  <c:v>אנרגיה (5.9%)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נתונים'!$F$15:$F$149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-0.11600208490863217</c:v>
                </c:pt>
                <c:pt idx="4">
                  <c:v>-0.13156561997152505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-2.9304850054499152E-2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-0.81453496930866132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-1.1582642470476197</c:v>
                </c:pt>
                <c:pt idx="34">
                  <c:v>-1.0952287977745672</c:v>
                </c:pt>
                <c:pt idx="35">
                  <c:v>-1.004795219697747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7.6326169977254624E-2</c:v>
                </c:pt>
                <c:pt idx="54">
                  <c:v>-2.4517653521673868E-2</c:v>
                </c:pt>
                <c:pt idx="55">
                  <c:v>0.21848108087795534</c:v>
                </c:pt>
                <c:pt idx="56">
                  <c:v>0.10621619220625618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0.19876715104078541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0.21774896618521983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'איור 1 נתונים'!$H$2</c:f>
              <c:strCache>
                <c:ptCount val="1"/>
                <c:pt idx="0">
                  <c:v>שאר הסעיפים* (50%)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נתונים'!$H$15:$H$149</c:f>
              <c:numCache>
                <c:formatCode>0.0</c:formatCode>
                <c:ptCount val="135"/>
                <c:pt idx="0">
                  <c:v>-2.2235957002448847E-3</c:v>
                </c:pt>
                <c:pt idx="1">
                  <c:v>2.2922400124341658E-2</c:v>
                </c:pt>
                <c:pt idx="2">
                  <c:v>2.5767026168751594E-2</c:v>
                </c:pt>
                <c:pt idx="3">
                  <c:v>-0.2707165099083757</c:v>
                </c:pt>
                <c:pt idx="4">
                  <c:v>-4.0130997932660395E-2</c:v>
                </c:pt>
                <c:pt idx="5">
                  <c:v>0.25711417299100592</c:v>
                </c:pt>
                <c:pt idx="6">
                  <c:v>0.17377159076761317</c:v>
                </c:pt>
                <c:pt idx="7">
                  <c:v>-4.0168863154910084E-2</c:v>
                </c:pt>
                <c:pt idx="8">
                  <c:v>0.30122160413508614</c:v>
                </c:pt>
                <c:pt idx="9">
                  <c:v>0.45720891947295506</c:v>
                </c:pt>
                <c:pt idx="10">
                  <c:v>0.48245088793981739</c:v>
                </c:pt>
                <c:pt idx="11">
                  <c:v>0.36520361039144811</c:v>
                </c:pt>
                <c:pt idx="12">
                  <c:v>0.27835188204356287</c:v>
                </c:pt>
                <c:pt idx="13">
                  <c:v>0.45262429347524158</c:v>
                </c:pt>
                <c:pt idx="14">
                  <c:v>0.2865770930412459</c:v>
                </c:pt>
                <c:pt idx="15">
                  <c:v>0.31980477779564231</c:v>
                </c:pt>
                <c:pt idx="16">
                  <c:v>0.11558221387549195</c:v>
                </c:pt>
                <c:pt idx="17">
                  <c:v>0.14678990930573749</c:v>
                </c:pt>
                <c:pt idx="18">
                  <c:v>3.0656039224856463E-2</c:v>
                </c:pt>
                <c:pt idx="19">
                  <c:v>-0.11949208960968075</c:v>
                </c:pt>
                <c:pt idx="20">
                  <c:v>-1.8247922554438578E-2</c:v>
                </c:pt>
                <c:pt idx="21">
                  <c:v>-0.12321621145610961</c:v>
                </c:pt>
                <c:pt idx="22">
                  <c:v>-6.8625754514684612E-2</c:v>
                </c:pt>
                <c:pt idx="23">
                  <c:v>7.871499868978582E-2</c:v>
                </c:pt>
                <c:pt idx="24">
                  <c:v>0.1579573536462443</c:v>
                </c:pt>
                <c:pt idx="25">
                  <c:v>-0.10976677071974617</c:v>
                </c:pt>
                <c:pt idx="26">
                  <c:v>-0.11091875304540422</c:v>
                </c:pt>
                <c:pt idx="27">
                  <c:v>8.1967300656192288E-2</c:v>
                </c:pt>
                <c:pt idx="28">
                  <c:v>3.0941516516833023E-2</c:v>
                </c:pt>
                <c:pt idx="29">
                  <c:v>-5.9378510191460815E-2</c:v>
                </c:pt>
                <c:pt idx="30">
                  <c:v>5.7836962970149218E-3</c:v>
                </c:pt>
                <c:pt idx="31">
                  <c:v>8.6347917085372719E-2</c:v>
                </c:pt>
                <c:pt idx="32">
                  <c:v>-0.25637515703744906</c:v>
                </c:pt>
                <c:pt idx="33">
                  <c:v>-0.39419773936849106</c:v>
                </c:pt>
                <c:pt idx="34">
                  <c:v>-0.55337480025011287</c:v>
                </c:pt>
                <c:pt idx="35">
                  <c:v>-0.76094755812083636</c:v>
                </c:pt>
                <c:pt idx="36">
                  <c:v>-0.59903929473443773</c:v>
                </c:pt>
                <c:pt idx="37">
                  <c:v>-0.52444835287544556</c:v>
                </c:pt>
                <c:pt idx="38">
                  <c:v>-0.50880598504236485</c:v>
                </c:pt>
                <c:pt idx="39">
                  <c:v>-0.62226844925632385</c:v>
                </c:pt>
                <c:pt idx="40">
                  <c:v>-0.44104837552675147</c:v>
                </c:pt>
                <c:pt idx="41">
                  <c:v>-0.36140958609563434</c:v>
                </c:pt>
                <c:pt idx="42">
                  <c:v>-0.2785261747505911</c:v>
                </c:pt>
                <c:pt idx="43">
                  <c:v>-0.44904027899884147</c:v>
                </c:pt>
                <c:pt idx="44">
                  <c:v>-0.30440250876617025</c:v>
                </c:pt>
                <c:pt idx="45">
                  <c:v>-0.19746613937065149</c:v>
                </c:pt>
                <c:pt idx="46">
                  <c:v>-0.3157955701529237</c:v>
                </c:pt>
                <c:pt idx="47">
                  <c:v>-0.2015484553329713</c:v>
                </c:pt>
                <c:pt idx="48">
                  <c:v>-0.30461011069476468</c:v>
                </c:pt>
                <c:pt idx="49">
                  <c:v>-0.26771057479409255</c:v>
                </c:pt>
                <c:pt idx="50">
                  <c:v>-0.12932511044613437</c:v>
                </c:pt>
                <c:pt idx="51">
                  <c:v>-0.13505463548615049</c:v>
                </c:pt>
                <c:pt idx="52">
                  <c:v>0.19484788188811242</c:v>
                </c:pt>
                <c:pt idx="53">
                  <c:v>-0.66673358315200437</c:v>
                </c:pt>
                <c:pt idx="54">
                  <c:v>-0.812301920024597</c:v>
                </c:pt>
                <c:pt idx="55">
                  <c:v>-0.51259037988994793</c:v>
                </c:pt>
                <c:pt idx="56">
                  <c:v>-0.42233922220640097</c:v>
                </c:pt>
                <c:pt idx="57">
                  <c:v>-0.43893135825291957</c:v>
                </c:pt>
                <c:pt idx="58">
                  <c:v>-0.24786405798574318</c:v>
                </c:pt>
                <c:pt idx="59">
                  <c:v>-0.18524208759929567</c:v>
                </c:pt>
                <c:pt idx="60">
                  <c:v>-0.24481026427860397</c:v>
                </c:pt>
                <c:pt idx="61">
                  <c:v>1.4210937401309631E-2</c:v>
                </c:pt>
                <c:pt idx="62">
                  <c:v>0.13977446640385444</c:v>
                </c:pt>
                <c:pt idx="63">
                  <c:v>-3.8062946391953671E-2</c:v>
                </c:pt>
                <c:pt idx="64">
                  <c:v>-0.17630563456950707</c:v>
                </c:pt>
                <c:pt idx="65">
                  <c:v>0.10289277760839038</c:v>
                </c:pt>
                <c:pt idx="66">
                  <c:v>0.18801251474845471</c:v>
                </c:pt>
                <c:pt idx="67">
                  <c:v>0.25329401036007759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6059520"/>
        <c:axId val="128136320"/>
      </c:barChart>
      <c:lineChart>
        <c:grouping val="standard"/>
        <c:varyColors val="0"/>
        <c:ser>
          <c:idx val="5"/>
          <c:order val="6"/>
          <c:tx>
            <c:strRef>
              <c:f>'איור 1 נתונים'!$G$2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נתונים'!$G$15:$G$149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'איור 1 נתונים'!$I$2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נתונים'!$I$15:$I$149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'איור 1 נתונים'!$J$2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נתונים'!$A$15:$A$149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1 נתונים'!$J$15:$J$149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059520"/>
        <c:axId val="128136320"/>
      </c:lineChart>
      <c:dateAx>
        <c:axId val="116059520"/>
        <c:scaling>
          <c:orientation val="minMax"/>
          <c:max val="43343"/>
          <c:min val="4188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28136320"/>
        <c:crosses val="autoZero"/>
        <c:auto val="1"/>
        <c:lblOffset val="100"/>
        <c:baseTimeUnit val="months"/>
      </c:dateAx>
      <c:valAx>
        <c:axId val="128136320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16059520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he-IL" sz="1800" dirty="0" smtClean="0"/>
              <a:t>8: </a:t>
            </a:r>
            <a:r>
              <a:rPr lang="he-IL" sz="1800" b="1" i="0" u="none" strike="noStrike" baseline="0" dirty="0" smtClean="0">
                <a:effectLst/>
              </a:rPr>
              <a:t>הממוצע המשוקלל של המרווחים בין התשואות על אג"ח תאגידיות צמודות למדד (ללא מובנות ולהמרה) לבין התשואות על </a:t>
            </a:r>
            <a:r>
              <a:rPr lang="he-IL" sz="1800" b="1" i="0" u="none" strike="noStrike" baseline="0" dirty="0" err="1" smtClean="0">
                <a:effectLst/>
              </a:rPr>
              <a:t>האג"ח</a:t>
            </a:r>
            <a:r>
              <a:rPr lang="he-IL" sz="1800" b="1" i="0" u="none" strike="noStrike" baseline="0" dirty="0" smtClean="0">
                <a:effectLst/>
              </a:rPr>
              <a:t> הממשלתיות המקבילות, לפי ענפים</a:t>
            </a:r>
            <a:r>
              <a:rPr lang="he-IL" sz="1800" dirty="0"/>
              <a:t>
</a:t>
            </a:r>
            <a:r>
              <a:rPr lang="he-IL" sz="1800" b="0" dirty="0"/>
              <a:t>ממוצע חודשי</a:t>
            </a:r>
            <a:r>
              <a:rPr lang="he-IL" sz="1800" b="0" dirty="0" smtClean="0"/>
              <a:t>, ינואר </a:t>
            </a:r>
            <a:r>
              <a:rPr lang="he-IL" sz="1800" b="0" dirty="0"/>
              <a:t>2016 עד אוקטובר 2018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63171852405564199"/>
        </c:manualLayout>
      </c:layout>
      <c:lineChart>
        <c:grouping val="standard"/>
        <c:varyColors val="0"/>
        <c:ser>
          <c:idx val="3"/>
          <c:order val="0"/>
          <c:tx>
            <c:strRef>
              <c:f>'איור 32 נתונים'!$B$2</c:f>
              <c:strCache>
                <c:ptCount val="1"/>
                <c:pt idx="0">
                  <c:v>נדל"ן ובינוי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</c:numCache>
            </c:numRef>
          </c:cat>
          <c:val>
            <c:numRef>
              <c:f>'איור 32 נתונים'!$B$3:$B$300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5.4029289124090916</c:v>
                </c:pt>
                <c:pt idx="36">
                  <c:v>5.0104961872631586</c:v>
                </c:pt>
                <c:pt idx="37">
                  <c:v>5.3105529009999985</c:v>
                </c:pt>
                <c:pt idx="38">
                  <c:v>5.4044723169473681</c:v>
                </c:pt>
                <c:pt idx="39">
                  <c:v>5.1326857280000002</c:v>
                </c:pt>
                <c:pt idx="40">
                  <c:v>4.6904024259523815</c:v>
                </c:pt>
                <c:pt idx="41">
                  <c:v>4.5238740870000003</c:v>
                </c:pt>
                <c:pt idx="42">
                  <c:v>4.2076961624761902</c:v>
                </c:pt>
                <c:pt idx="43">
                  <c:v>4.0832451983749998</c:v>
                </c:pt>
                <c:pt idx="44">
                  <c:v>3.9324766130000008</c:v>
                </c:pt>
                <c:pt idx="45">
                  <c:v>3.7986468685500001</c:v>
                </c:pt>
                <c:pt idx="46">
                  <c:v>3.5841203159130437</c:v>
                </c:pt>
                <c:pt idx="47">
                  <c:v>3.3128624918181826</c:v>
                </c:pt>
                <c:pt idx="48">
                  <c:v>3.2577837141999999</c:v>
                </c:pt>
                <c:pt idx="49">
                  <c:v>3.0639083566666665</c:v>
                </c:pt>
                <c:pt idx="50">
                  <c:v>3.0306201646666668</c:v>
                </c:pt>
                <c:pt idx="51">
                  <c:v>2.8485504817894731</c:v>
                </c:pt>
                <c:pt idx="52">
                  <c:v>2.8918666292999999</c:v>
                </c:pt>
                <c:pt idx="53">
                  <c:v>3.2567803090869565</c:v>
                </c:pt>
                <c:pt idx="54">
                  <c:v>3.1768896791500003</c:v>
                </c:pt>
                <c:pt idx="55">
                  <c:v>3.21225722415</c:v>
                </c:pt>
                <c:pt idx="56">
                  <c:v>3.2993767949444446</c:v>
                </c:pt>
                <c:pt idx="57">
                  <c:v>3.4514007808095242</c:v>
                </c:pt>
                <c:pt idx="58">
                  <c:v>4.4560438777826086</c:v>
                </c:pt>
                <c:pt idx="59">
                  <c:v>4.3056352165714298</c:v>
                </c:pt>
                <c:pt idx="60">
                  <c:v>4.1521553311499995</c:v>
                </c:pt>
                <c:pt idx="61">
                  <c:v>3.9363996823333345</c:v>
                </c:pt>
                <c:pt idx="62">
                  <c:v>4.0223519358947364</c:v>
                </c:pt>
                <c:pt idx="63">
                  <c:v>4.2635499917500006</c:v>
                </c:pt>
                <c:pt idx="64">
                  <c:v>4.2439899951363635</c:v>
                </c:pt>
                <c:pt idx="65">
                  <c:v>4.0932382952380948</c:v>
                </c:pt>
                <c:pt idx="66">
                  <c:v>4.0388490956363627</c:v>
                </c:pt>
                <c:pt idx="67">
                  <c:v>4.1542349747333338</c:v>
                </c:pt>
                <c:pt idx="68">
                  <c:v>4.1210995544736839</c:v>
                </c:pt>
                <c:pt idx="69">
                  <c:v>4.054287728454546</c:v>
                </c:pt>
                <c:pt idx="70">
                  <c:v>4.1356444076521743</c:v>
                </c:pt>
                <c:pt idx="71">
                  <c:v>4.3906637269523809</c:v>
                </c:pt>
                <c:pt idx="72">
                  <c:v>4.4502174039523812</c:v>
                </c:pt>
                <c:pt idx="73">
                  <c:v>3.9219139375909084</c:v>
                </c:pt>
                <c:pt idx="74">
                  <c:v>3.8768263465789481</c:v>
                </c:pt>
                <c:pt idx="75">
                  <c:v>3.7200271650952379</c:v>
                </c:pt>
                <c:pt idx="76">
                  <c:v>3.5483633750476185</c:v>
                </c:pt>
                <c:pt idx="77">
                  <c:v>3.1677599104761911</c:v>
                </c:pt>
                <c:pt idx="78">
                  <c:v>2.9788615408181811</c:v>
                </c:pt>
                <c:pt idx="79">
                  <c:v>2.998713176571429</c:v>
                </c:pt>
                <c:pt idx="80">
                  <c:v>2.9380348416153845</c:v>
                </c:pt>
                <c:pt idx="81">
                  <c:v>3.007893806545455</c:v>
                </c:pt>
                <c:pt idx="82">
                  <c:v>2.812405524380952</c:v>
                </c:pt>
                <c:pt idx="83">
                  <c:v>2.6974562217826086</c:v>
                </c:pt>
                <c:pt idx="84">
                  <c:v>2.5617495358499998</c:v>
                </c:pt>
                <c:pt idx="85">
                  <c:v>2.2754609138095239</c:v>
                </c:pt>
                <c:pt idx="86">
                  <c:v>2.3629600915882354</c:v>
                </c:pt>
                <c:pt idx="87">
                  <c:v>2.2881662588421054</c:v>
                </c:pt>
                <c:pt idx="88">
                  <c:v>2.2393439066190477</c:v>
                </c:pt>
                <c:pt idx="89">
                  <c:v>2.3692007773636368</c:v>
                </c:pt>
                <c:pt idx="90">
                  <c:v>2.3896266325000002</c:v>
                </c:pt>
                <c:pt idx="91">
                  <c:v>2.1414235177222221</c:v>
                </c:pt>
                <c:pt idx="92">
                  <c:v>2.0626432230000002</c:v>
                </c:pt>
                <c:pt idx="93">
                  <c:v>2.1488498115909085</c:v>
                </c:pt>
                <c:pt idx="94">
                  <c:v>2.1812473468095237</c:v>
                </c:pt>
                <c:pt idx="95">
                  <c:v>1.9815906591739125</c:v>
                </c:pt>
                <c:pt idx="96">
                  <c:v>2.1098746112</c:v>
                </c:pt>
                <c:pt idx="97">
                  <c:v>2.2356154427499999</c:v>
                </c:pt>
                <c:pt idx="98">
                  <c:v>2.3158695987471054</c:v>
                </c:pt>
                <c:pt idx="99">
                  <c:v>2.439701989527773</c:v>
                </c:pt>
                <c:pt idx="100">
                  <c:v>2.5093282480113994</c:v>
                </c:pt>
                <c:pt idx="101">
                  <c:v>2.6086767693405455</c:v>
                </c:pt>
                <c:pt idx="102">
                  <c:v>2.5724042771524549</c:v>
                </c:pt>
                <c:pt idx="103">
                  <c:v>2.4251388607044615</c:v>
                </c:pt>
                <c:pt idx="104">
                  <c:v>2.4138963786819998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F9-4009-8A6C-6820308D536D}"/>
            </c:ext>
          </c:extLst>
        </c:ser>
        <c:ser>
          <c:idx val="4"/>
          <c:order val="1"/>
          <c:tx>
            <c:strRef>
              <c:f>'איור 32 נתונים'!$C$2</c:f>
              <c:strCache>
                <c:ptCount val="1"/>
                <c:pt idx="0">
                  <c:v>תעשייה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</c:numCache>
            </c:numRef>
          </c:cat>
          <c:val>
            <c:numRef>
              <c:f>'איור 32 נתונים'!$C$3:$C$300</c:f>
              <c:numCache>
                <c:formatCode>0.00</c:formatCode>
                <c:ptCount val="298"/>
                <c:pt idx="0">
                  <c:v>2.8152578596842104</c:v>
                </c:pt>
                <c:pt idx="1">
                  <c:v>2.7269899942857143</c:v>
                </c:pt>
                <c:pt idx="2">
                  <c:v>2.82678224982353</c:v>
                </c:pt>
                <c:pt idx="3">
                  <c:v>3.0252612871999993</c:v>
                </c:pt>
                <c:pt idx="4">
                  <c:v>3.1875990767272726</c:v>
                </c:pt>
                <c:pt idx="5">
                  <c:v>3.2849678625500003</c:v>
                </c:pt>
                <c:pt idx="6">
                  <c:v>3.1101834043913041</c:v>
                </c:pt>
                <c:pt idx="7">
                  <c:v>2.9983858611874998</c:v>
                </c:pt>
                <c:pt idx="8">
                  <c:v>2.8117261428095239</c:v>
                </c:pt>
                <c:pt idx="9">
                  <c:v>2.757117482909091</c:v>
                </c:pt>
                <c:pt idx="10">
                  <c:v>2.7062442166363638</c:v>
                </c:pt>
                <c:pt idx="11">
                  <c:v>2.5549625717272728</c:v>
                </c:pt>
                <c:pt idx="12">
                  <c:v>2.4135571906499997</c:v>
                </c:pt>
                <c:pt idx="13">
                  <c:v>2.4366668023181819</c:v>
                </c:pt>
                <c:pt idx="14">
                  <c:v>2.4443665009375</c:v>
                </c:pt>
                <c:pt idx="15">
                  <c:v>2.7262358513333331</c:v>
                </c:pt>
                <c:pt idx="16">
                  <c:v>3.1411280245500004</c:v>
                </c:pt>
                <c:pt idx="17">
                  <c:v>3.2811755960000006</c:v>
                </c:pt>
                <c:pt idx="18">
                  <c:v>4.1217579790454542</c:v>
                </c:pt>
                <c:pt idx="19">
                  <c:v>4.3267998104736849</c:v>
                </c:pt>
                <c:pt idx="20">
                  <c:v>4.1085432468888889</c:v>
                </c:pt>
                <c:pt idx="21">
                  <c:v>4.1516671939090903</c:v>
                </c:pt>
                <c:pt idx="22">
                  <c:v>4.927615526904761</c:v>
                </c:pt>
                <c:pt idx="23">
                  <c:v>4.3651543763913052</c:v>
                </c:pt>
                <c:pt idx="24">
                  <c:v>4.3989023202631579</c:v>
                </c:pt>
                <c:pt idx="25">
                  <c:v>4.3371606364000002</c:v>
                </c:pt>
                <c:pt idx="26">
                  <c:v>4.0669141363157904</c:v>
                </c:pt>
                <c:pt idx="27">
                  <c:v>4.443455886681817</c:v>
                </c:pt>
                <c:pt idx="28">
                  <c:v>4.7600193383500002</c:v>
                </c:pt>
                <c:pt idx="29">
                  <c:v>4.9503242159545451</c:v>
                </c:pt>
                <c:pt idx="30">
                  <c:v>5.4202651227272733</c:v>
                </c:pt>
                <c:pt idx="31">
                  <c:v>6.6996610880666667</c:v>
                </c:pt>
                <c:pt idx="32">
                  <c:v>5.6386312251000001</c:v>
                </c:pt>
                <c:pt idx="33">
                  <c:v>4.5918161460952387</c:v>
                </c:pt>
                <c:pt idx="34">
                  <c:v>4.3373996161363628</c:v>
                </c:pt>
                <c:pt idx="35">
                  <c:v>4.0527720259545452</c:v>
                </c:pt>
                <c:pt idx="36">
                  <c:v>3.9609489165263154</c:v>
                </c:pt>
                <c:pt idx="37">
                  <c:v>4.1492840625000005</c:v>
                </c:pt>
                <c:pt idx="38">
                  <c:v>4.2423644086315795</c:v>
                </c:pt>
                <c:pt idx="39">
                  <c:v>4.2879991716500001</c:v>
                </c:pt>
                <c:pt idx="40">
                  <c:v>4.2076705534285725</c:v>
                </c:pt>
                <c:pt idx="41">
                  <c:v>4.0414789952727279</c:v>
                </c:pt>
                <c:pt idx="42">
                  <c:v>4.0747922169523818</c:v>
                </c:pt>
                <c:pt idx="43">
                  <c:v>4.4371574814374997</c:v>
                </c:pt>
                <c:pt idx="44">
                  <c:v>5.170265832913044</c:v>
                </c:pt>
                <c:pt idx="45">
                  <c:v>5.1190128658500011</c:v>
                </c:pt>
                <c:pt idx="46">
                  <c:v>4.9371685598260875</c:v>
                </c:pt>
                <c:pt idx="47">
                  <c:v>4.7932636012727281</c:v>
                </c:pt>
                <c:pt idx="48">
                  <c:v>4.8776699834000006</c:v>
                </c:pt>
                <c:pt idx="49">
                  <c:v>5.0605786078571429</c:v>
                </c:pt>
                <c:pt idx="50">
                  <c:v>5.0739868809999997</c:v>
                </c:pt>
                <c:pt idx="51">
                  <c:v>4.6966068218947363</c:v>
                </c:pt>
                <c:pt idx="52">
                  <c:v>4.4000981006500002</c:v>
                </c:pt>
                <c:pt idx="53">
                  <c:v>4.9102029183478262</c:v>
                </c:pt>
                <c:pt idx="54">
                  <c:v>4.7083132681999995</c:v>
                </c:pt>
                <c:pt idx="55">
                  <c:v>4.267848056850001</c:v>
                </c:pt>
                <c:pt idx="56">
                  <c:v>4.0298590217777779</c:v>
                </c:pt>
                <c:pt idx="57">
                  <c:v>3.9055088454285718</c:v>
                </c:pt>
                <c:pt idx="58">
                  <c:v>4.4959208402608697</c:v>
                </c:pt>
                <c:pt idx="59">
                  <c:v>4.3147434950476189</c:v>
                </c:pt>
                <c:pt idx="60">
                  <c:v>4.2539396565999992</c:v>
                </c:pt>
                <c:pt idx="61">
                  <c:v>3.9114669320952382</c:v>
                </c:pt>
                <c:pt idx="62">
                  <c:v>3.8065450717894733</c:v>
                </c:pt>
                <c:pt idx="63">
                  <c:v>3.7044693326500004</c:v>
                </c:pt>
                <c:pt idx="64">
                  <c:v>3.5573512775909095</c:v>
                </c:pt>
                <c:pt idx="65">
                  <c:v>3.3351063992380952</c:v>
                </c:pt>
                <c:pt idx="66">
                  <c:v>3.4403838310454558</c:v>
                </c:pt>
                <c:pt idx="67">
                  <c:v>3.7266767266666667</c:v>
                </c:pt>
                <c:pt idx="68">
                  <c:v>3.8755572590526324</c:v>
                </c:pt>
                <c:pt idx="69">
                  <c:v>3.7513543593636371</c:v>
                </c:pt>
                <c:pt idx="70">
                  <c:v>3.823643087347826</c:v>
                </c:pt>
                <c:pt idx="71">
                  <c:v>4.0121801040476202</c:v>
                </c:pt>
                <c:pt idx="72">
                  <c:v>4.5085834311428572</c:v>
                </c:pt>
                <c:pt idx="73">
                  <c:v>4.3731794875454533</c:v>
                </c:pt>
                <c:pt idx="74">
                  <c:v>4.0930391115263154</c:v>
                </c:pt>
                <c:pt idx="75">
                  <c:v>3.8913607430476196</c:v>
                </c:pt>
                <c:pt idx="76">
                  <c:v>3.7794314489047629</c:v>
                </c:pt>
                <c:pt idx="77">
                  <c:v>3.7594591991904762</c:v>
                </c:pt>
                <c:pt idx="78">
                  <c:v>3.6304997482272729</c:v>
                </c:pt>
                <c:pt idx="79">
                  <c:v>3.6774840680000005</c:v>
                </c:pt>
                <c:pt idx="80">
                  <c:v>3.6492002103076917</c:v>
                </c:pt>
                <c:pt idx="81">
                  <c:v>3.6584902716818175</c:v>
                </c:pt>
                <c:pt idx="82">
                  <c:v>3.3938484251428567</c:v>
                </c:pt>
                <c:pt idx="83">
                  <c:v>3.1967159657391302</c:v>
                </c:pt>
                <c:pt idx="84">
                  <c:v>3.0038177043000003</c:v>
                </c:pt>
                <c:pt idx="85">
                  <c:v>2.8435377235714285</c:v>
                </c:pt>
                <c:pt idx="86">
                  <c:v>2.8349117593529418</c:v>
                </c:pt>
                <c:pt idx="87">
                  <c:v>2.6661482952631572</c:v>
                </c:pt>
                <c:pt idx="88">
                  <c:v>2.5615220175714284</c:v>
                </c:pt>
                <c:pt idx="89">
                  <c:v>2.5644301687727267</c:v>
                </c:pt>
                <c:pt idx="90">
                  <c:v>2.5142357572727265</c:v>
                </c:pt>
                <c:pt idx="91">
                  <c:v>2.2752601544444442</c:v>
                </c:pt>
                <c:pt idx="92">
                  <c:v>2.1026824034736844</c:v>
                </c:pt>
                <c:pt idx="93">
                  <c:v>2.1547157871363636</c:v>
                </c:pt>
                <c:pt idx="94">
                  <c:v>2.0644307894761909</c:v>
                </c:pt>
                <c:pt idx="95">
                  <c:v>1.9068109457391302</c:v>
                </c:pt>
                <c:pt idx="96">
                  <c:v>2.0422742678500003</c:v>
                </c:pt>
                <c:pt idx="97">
                  <c:v>2.1740248216000002</c:v>
                </c:pt>
                <c:pt idx="98">
                  <c:v>2.2074936619925785</c:v>
                </c:pt>
                <c:pt idx="99">
                  <c:v>2.282788803193363</c:v>
                </c:pt>
                <c:pt idx="100">
                  <c:v>2.2356202563649505</c:v>
                </c:pt>
                <c:pt idx="101">
                  <c:v>2.4251223420992272</c:v>
                </c:pt>
                <c:pt idx="102">
                  <c:v>2.3206371549525455</c:v>
                </c:pt>
                <c:pt idx="103">
                  <c:v>2.1832086692687693</c:v>
                </c:pt>
                <c:pt idx="104">
                  <c:v>2.16952782191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F9-4009-8A6C-6820308D536D}"/>
            </c:ext>
          </c:extLst>
        </c:ser>
        <c:ser>
          <c:idx val="5"/>
          <c:order val="2"/>
          <c:tx>
            <c:strRef>
              <c:f>'איור 32 נתונים'!$D$2</c:f>
              <c:strCache>
                <c:ptCount val="1"/>
                <c:pt idx="0">
                  <c:v>השקעות ואחזקות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</c:numCache>
            </c:numRef>
          </c:cat>
          <c:val>
            <c:numRef>
              <c:f>'איור 32 נתונים'!$D$3:$D$300</c:f>
              <c:numCache>
                <c:formatCode>0.00</c:formatCode>
                <c:ptCount val="298"/>
                <c:pt idx="0">
                  <c:v>5.6671759636842109</c:v>
                </c:pt>
                <c:pt idx="1">
                  <c:v>5.3961150533809521</c:v>
                </c:pt>
                <c:pt idx="2">
                  <c:v>5.602826403058824</c:v>
                </c:pt>
                <c:pt idx="3">
                  <c:v>4.7847876076500002</c:v>
                </c:pt>
                <c:pt idx="4">
                  <c:v>4.1168896847272727</c:v>
                </c:pt>
                <c:pt idx="5">
                  <c:v>3.6629251512500005</c:v>
                </c:pt>
                <c:pt idx="6">
                  <c:v>3.4034795986956521</c:v>
                </c:pt>
                <c:pt idx="7">
                  <c:v>3.3172143649375001</c:v>
                </c:pt>
                <c:pt idx="8">
                  <c:v>3.054526177333333</c:v>
                </c:pt>
                <c:pt idx="9">
                  <c:v>3.0538639730454546</c:v>
                </c:pt>
                <c:pt idx="10">
                  <c:v>2.9534121804545452</c:v>
                </c:pt>
                <c:pt idx="11">
                  <c:v>2.7155813332272731</c:v>
                </c:pt>
                <c:pt idx="12">
                  <c:v>2.5229639629000005</c:v>
                </c:pt>
                <c:pt idx="13">
                  <c:v>2.5736807433636364</c:v>
                </c:pt>
                <c:pt idx="14">
                  <c:v>2.5360075990000004</c:v>
                </c:pt>
                <c:pt idx="15">
                  <c:v>3.0087976159047618</c:v>
                </c:pt>
                <c:pt idx="16">
                  <c:v>3.9793138671499997</c:v>
                </c:pt>
                <c:pt idx="17">
                  <c:v>4.2813877998571437</c:v>
                </c:pt>
                <c:pt idx="18">
                  <c:v>6.8623318995909077</c:v>
                </c:pt>
                <c:pt idx="19">
                  <c:v>8.2323957484210517</c:v>
                </c:pt>
                <c:pt idx="20">
                  <c:v>7.5652792390555561</c:v>
                </c:pt>
                <c:pt idx="21">
                  <c:v>8.0598171964090888</c:v>
                </c:pt>
                <c:pt idx="22">
                  <c:v>10.142573402857144</c:v>
                </c:pt>
                <c:pt idx="23">
                  <c:v>8.791372399347825</c:v>
                </c:pt>
                <c:pt idx="24">
                  <c:v>8.6908123285263166</c:v>
                </c:pt>
                <c:pt idx="25">
                  <c:v>8.868933074800001</c:v>
                </c:pt>
                <c:pt idx="26">
                  <c:v>8.3326259440526318</c:v>
                </c:pt>
                <c:pt idx="27">
                  <c:v>10.608517337545452</c:v>
                </c:pt>
                <c:pt idx="28">
                  <c:v>12.808847611499999</c:v>
                </c:pt>
                <c:pt idx="29">
                  <c:v>13.318807344090908</c:v>
                </c:pt>
                <c:pt idx="30">
                  <c:v>13.899947275454547</c:v>
                </c:pt>
                <c:pt idx="31">
                  <c:v>15.26712224666667</c:v>
                </c:pt>
                <c:pt idx="32">
                  <c:v>13.176030613000004</c:v>
                </c:pt>
                <c:pt idx="33">
                  <c:v>12.473793938571427</c:v>
                </c:pt>
                <c:pt idx="34">
                  <c:v>11.816850384090911</c:v>
                </c:pt>
                <c:pt idx="35">
                  <c:v>11.221062165000001</c:v>
                </c:pt>
                <c:pt idx="36">
                  <c:v>10.11891509436842</c:v>
                </c:pt>
                <c:pt idx="37">
                  <c:v>10.761427774444444</c:v>
                </c:pt>
                <c:pt idx="38">
                  <c:v>11.335669491578949</c:v>
                </c:pt>
                <c:pt idx="39">
                  <c:v>10.706467376499999</c:v>
                </c:pt>
                <c:pt idx="40">
                  <c:v>9.6460206288571442</c:v>
                </c:pt>
                <c:pt idx="41">
                  <c:v>10.088975995272728</c:v>
                </c:pt>
                <c:pt idx="42">
                  <c:v>8.6427163449999984</c:v>
                </c:pt>
                <c:pt idx="43">
                  <c:v>8.1026057747499998</c:v>
                </c:pt>
                <c:pt idx="44">
                  <c:v>7.9077308274347811</c:v>
                </c:pt>
                <c:pt idx="45">
                  <c:v>7.6033066145499983</c:v>
                </c:pt>
                <c:pt idx="46">
                  <c:v>6.3409484311304336</c:v>
                </c:pt>
                <c:pt idx="47">
                  <c:v>5.4240110581363643</c:v>
                </c:pt>
                <c:pt idx="48">
                  <c:v>5.1547866218999996</c:v>
                </c:pt>
                <c:pt idx="49">
                  <c:v>4.854596698190476</c:v>
                </c:pt>
                <c:pt idx="50">
                  <c:v>4.6166394642777773</c:v>
                </c:pt>
                <c:pt idx="51">
                  <c:v>4.2648814817368432</c:v>
                </c:pt>
                <c:pt idx="52">
                  <c:v>4.7512507684000003</c:v>
                </c:pt>
                <c:pt idx="53">
                  <c:v>5.7736597761304349</c:v>
                </c:pt>
                <c:pt idx="54">
                  <c:v>5.6760492277500001</c:v>
                </c:pt>
                <c:pt idx="55">
                  <c:v>6.0804045184500009</c:v>
                </c:pt>
                <c:pt idx="56">
                  <c:v>6.5720319832777774</c:v>
                </c:pt>
                <c:pt idx="57">
                  <c:v>7.6340444489999992</c:v>
                </c:pt>
                <c:pt idx="58">
                  <c:v>9.6057396110000006</c:v>
                </c:pt>
                <c:pt idx="59">
                  <c:v>7.9088445106666674</c:v>
                </c:pt>
                <c:pt idx="60">
                  <c:v>7.5151281521999991</c:v>
                </c:pt>
                <c:pt idx="61">
                  <c:v>7.656562462238095</c:v>
                </c:pt>
                <c:pt idx="62">
                  <c:v>8.2037428240000008</c:v>
                </c:pt>
                <c:pt idx="63">
                  <c:v>8.5196462748500004</c:v>
                </c:pt>
                <c:pt idx="64">
                  <c:v>7.9050184709090923</c:v>
                </c:pt>
                <c:pt idx="65">
                  <c:v>7.6740199169999999</c:v>
                </c:pt>
                <c:pt idx="66">
                  <c:v>7.4842979864545462</c:v>
                </c:pt>
                <c:pt idx="67">
                  <c:v>7.8454108950666672</c:v>
                </c:pt>
                <c:pt idx="68">
                  <c:v>7.9590197561052625</c:v>
                </c:pt>
                <c:pt idx="69">
                  <c:v>7.85510909609091</c:v>
                </c:pt>
                <c:pt idx="70">
                  <c:v>8.1069648440434765</c:v>
                </c:pt>
                <c:pt idx="71">
                  <c:v>9.4897656386190459</c:v>
                </c:pt>
                <c:pt idx="72">
                  <c:v>9.546280823047617</c:v>
                </c:pt>
                <c:pt idx="73">
                  <c:v>8.6339732928181832</c:v>
                </c:pt>
                <c:pt idx="74">
                  <c:v>8.3302101874210521</c:v>
                </c:pt>
                <c:pt idx="75">
                  <c:v>8.2624256429999967</c:v>
                </c:pt>
                <c:pt idx="76">
                  <c:v>7.5156045501428563</c:v>
                </c:pt>
                <c:pt idx="77">
                  <c:v>6.474638636571429</c:v>
                </c:pt>
                <c:pt idx="78">
                  <c:v>5.7960081873636371</c:v>
                </c:pt>
                <c:pt idx="79">
                  <c:v>5.8117976617619052</c:v>
                </c:pt>
                <c:pt idx="80">
                  <c:v>5.8320165472307695</c:v>
                </c:pt>
                <c:pt idx="81">
                  <c:v>5.9549014118181809</c:v>
                </c:pt>
                <c:pt idx="82">
                  <c:v>5.4340335434285718</c:v>
                </c:pt>
                <c:pt idx="83">
                  <c:v>5.5335263879565213</c:v>
                </c:pt>
                <c:pt idx="84">
                  <c:v>5.251795962100001</c:v>
                </c:pt>
                <c:pt idx="85">
                  <c:v>5.6055501000476191</c:v>
                </c:pt>
                <c:pt idx="86">
                  <c:v>6.1405627014117652</c:v>
                </c:pt>
                <c:pt idx="87">
                  <c:v>6.0979818343684222</c:v>
                </c:pt>
                <c:pt idx="88">
                  <c:v>5.870611517333332</c:v>
                </c:pt>
                <c:pt idx="89">
                  <c:v>6.2806160123181822</c:v>
                </c:pt>
                <c:pt idx="90">
                  <c:v>6.3706980067727272</c:v>
                </c:pt>
                <c:pt idx="91">
                  <c:v>5.4644312231666659</c:v>
                </c:pt>
                <c:pt idx="92">
                  <c:v>5.779643851947367</c:v>
                </c:pt>
                <c:pt idx="93">
                  <c:v>6.3430131532272727</c:v>
                </c:pt>
                <c:pt idx="94">
                  <c:v>7.0120679826190493</c:v>
                </c:pt>
                <c:pt idx="95">
                  <c:v>6.3046793706521758</c:v>
                </c:pt>
                <c:pt idx="96">
                  <c:v>5.5822603269499993</c:v>
                </c:pt>
                <c:pt idx="97">
                  <c:v>6.4700156585500013</c:v>
                </c:pt>
                <c:pt idx="98">
                  <c:v>7.1631517872527892</c:v>
                </c:pt>
                <c:pt idx="99">
                  <c:v>7.8958744101869991</c:v>
                </c:pt>
                <c:pt idx="100">
                  <c:v>8.5565686350641492</c:v>
                </c:pt>
                <c:pt idx="101">
                  <c:v>8.6688762749541812</c:v>
                </c:pt>
                <c:pt idx="102">
                  <c:v>8.1130909551294081</c:v>
                </c:pt>
                <c:pt idx="103">
                  <c:v>7.710444686545153</c:v>
                </c:pt>
                <c:pt idx="104">
                  <c:v>7.670800244005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5F9-4009-8A6C-6820308D536D}"/>
            </c:ext>
          </c:extLst>
        </c:ser>
        <c:ser>
          <c:idx val="0"/>
          <c:order val="3"/>
          <c:tx>
            <c:strRef>
              <c:f>'איור 32 נתונים'!$E$2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28575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32 נתונים'!$A$3:$A$300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</c:numCache>
            </c:numRef>
          </c:cat>
          <c:val>
            <c:numRef>
              <c:f>'איור 32 נתונים'!$E$3:$E$300</c:f>
              <c:numCache>
                <c:formatCode>0.00</c:formatCode>
                <c:ptCount val="298"/>
                <c:pt idx="0">
                  <c:v>6.1290653921052627</c:v>
                </c:pt>
                <c:pt idx="1">
                  <c:v>5.854354776238095</c:v>
                </c:pt>
                <c:pt idx="2">
                  <c:v>6.1529218200588227</c:v>
                </c:pt>
                <c:pt idx="3">
                  <c:v>6.354936219699999</c:v>
                </c:pt>
                <c:pt idx="4">
                  <c:v>6.4494343259090918</c:v>
                </c:pt>
                <c:pt idx="5">
                  <c:v>6.3771444238999999</c:v>
                </c:pt>
                <c:pt idx="6">
                  <c:v>5.7621117373913027</c:v>
                </c:pt>
                <c:pt idx="7">
                  <c:v>5.3207980037500002</c:v>
                </c:pt>
                <c:pt idx="8">
                  <c:v>4.805384802952382</c:v>
                </c:pt>
                <c:pt idx="9">
                  <c:v>4.5844935111363636</c:v>
                </c:pt>
                <c:pt idx="10">
                  <c:v>4.560552332090908</c:v>
                </c:pt>
                <c:pt idx="11">
                  <c:v>4.0291601221818176</c:v>
                </c:pt>
                <c:pt idx="12">
                  <c:v>3.8762786795499999</c:v>
                </c:pt>
                <c:pt idx="13">
                  <c:v>4.005495046818182</c:v>
                </c:pt>
                <c:pt idx="14">
                  <c:v>3.8262980036249994</c:v>
                </c:pt>
                <c:pt idx="15">
                  <c:v>4.2573049027619048</c:v>
                </c:pt>
                <c:pt idx="16">
                  <c:v>4.7566055573000003</c:v>
                </c:pt>
                <c:pt idx="17">
                  <c:v>4.965607287809525</c:v>
                </c:pt>
                <c:pt idx="18">
                  <c:v>6.5434642003636361</c:v>
                </c:pt>
                <c:pt idx="19">
                  <c:v>7.0024447592631587</c:v>
                </c:pt>
                <c:pt idx="20">
                  <c:v>6.5936779806666674</c:v>
                </c:pt>
                <c:pt idx="21">
                  <c:v>6.6743211762272727</c:v>
                </c:pt>
                <c:pt idx="22">
                  <c:v>7.2445692993333326</c:v>
                </c:pt>
                <c:pt idx="23">
                  <c:v>6.2177847039999996</c:v>
                </c:pt>
                <c:pt idx="24">
                  <c:v>6.4071483309999993</c:v>
                </c:pt>
                <c:pt idx="25">
                  <c:v>6.1988226695000002</c:v>
                </c:pt>
                <c:pt idx="26">
                  <c:v>5.6497160915789468</c:v>
                </c:pt>
                <c:pt idx="27">
                  <c:v>6.0976476145909091</c:v>
                </c:pt>
                <c:pt idx="28">
                  <c:v>6.5335833629500017</c:v>
                </c:pt>
                <c:pt idx="29">
                  <c:v>6.5504968989545462</c:v>
                </c:pt>
                <c:pt idx="30">
                  <c:v>6.6034926265909091</c:v>
                </c:pt>
                <c:pt idx="31">
                  <c:v>7.4083814252666667</c:v>
                </c:pt>
                <c:pt idx="32">
                  <c:v>6.0726391047499995</c:v>
                </c:pt>
                <c:pt idx="33">
                  <c:v>5.2157868811428569</c:v>
                </c:pt>
                <c:pt idx="34">
                  <c:v>4.8606264977272735</c:v>
                </c:pt>
                <c:pt idx="35">
                  <c:v>4.4496760212727278</c:v>
                </c:pt>
                <c:pt idx="36">
                  <c:v>4.1933093345789469</c:v>
                </c:pt>
                <c:pt idx="37">
                  <c:v>4.5117616377222225</c:v>
                </c:pt>
                <c:pt idx="38">
                  <c:v>4.5889922029473684</c:v>
                </c:pt>
                <c:pt idx="39">
                  <c:v>4.3131542476</c:v>
                </c:pt>
                <c:pt idx="40">
                  <c:v>3.9219139461428574</c:v>
                </c:pt>
                <c:pt idx="41">
                  <c:v>3.5658264145909087</c:v>
                </c:pt>
                <c:pt idx="42">
                  <c:v>3.4979483936190472</c:v>
                </c:pt>
                <c:pt idx="43">
                  <c:v>3.4596114281875003</c:v>
                </c:pt>
                <c:pt idx="44">
                  <c:v>3.2463207067391302</c:v>
                </c:pt>
                <c:pt idx="45">
                  <c:v>3.1336877008499995</c:v>
                </c:pt>
                <c:pt idx="46">
                  <c:v>3.1798220981304346</c:v>
                </c:pt>
                <c:pt idx="47">
                  <c:v>3.0444062005454544</c:v>
                </c:pt>
                <c:pt idx="48">
                  <c:v>3.0493875660500001</c:v>
                </c:pt>
                <c:pt idx="49">
                  <c:v>2.8390321257619044</c:v>
                </c:pt>
                <c:pt idx="50">
                  <c:v>2.8405218913888888</c:v>
                </c:pt>
                <c:pt idx="51">
                  <c:v>2.685285233105263</c:v>
                </c:pt>
                <c:pt idx="52">
                  <c:v>2.5635896043499997</c:v>
                </c:pt>
                <c:pt idx="53">
                  <c:v>2.7994802525217386</c:v>
                </c:pt>
                <c:pt idx="54">
                  <c:v>2.7627907348999998</c:v>
                </c:pt>
                <c:pt idx="55">
                  <c:v>2.7911275259499999</c:v>
                </c:pt>
                <c:pt idx="56">
                  <c:v>2.8253238901111115</c:v>
                </c:pt>
                <c:pt idx="57">
                  <c:v>2.8780944065714289</c:v>
                </c:pt>
                <c:pt idx="58">
                  <c:v>3.8904822532173911</c:v>
                </c:pt>
                <c:pt idx="59">
                  <c:v>3.9670038439523809</c:v>
                </c:pt>
                <c:pt idx="60">
                  <c:v>3.8200520697499996</c:v>
                </c:pt>
                <c:pt idx="61">
                  <c:v>3.5689325114285717</c:v>
                </c:pt>
                <c:pt idx="62">
                  <c:v>3.6355153531052622</c:v>
                </c:pt>
                <c:pt idx="63">
                  <c:v>3.8734118612500006</c:v>
                </c:pt>
                <c:pt idx="64">
                  <c:v>4.0011122264090906</c:v>
                </c:pt>
                <c:pt idx="65">
                  <c:v>3.8840005318571436</c:v>
                </c:pt>
                <c:pt idx="66">
                  <c:v>3.8741203240000002</c:v>
                </c:pt>
                <c:pt idx="67">
                  <c:v>3.9242312540666666</c:v>
                </c:pt>
                <c:pt idx="68">
                  <c:v>3.8648211098421048</c:v>
                </c:pt>
                <c:pt idx="69">
                  <c:v>3.8186189868636364</c:v>
                </c:pt>
                <c:pt idx="70">
                  <c:v>3.8265678917391299</c:v>
                </c:pt>
                <c:pt idx="71">
                  <c:v>3.9718622717619048</c:v>
                </c:pt>
                <c:pt idx="72">
                  <c:v>4.0105860718095245</c:v>
                </c:pt>
                <c:pt idx="73">
                  <c:v>3.4328483801363632</c:v>
                </c:pt>
                <c:pt idx="74">
                  <c:v>3.4349608957368418</c:v>
                </c:pt>
                <c:pt idx="75">
                  <c:v>3.257770404904762</c:v>
                </c:pt>
                <c:pt idx="76">
                  <c:v>3.1842925825714294</c:v>
                </c:pt>
                <c:pt idx="77">
                  <c:v>2.8150934999047617</c:v>
                </c:pt>
                <c:pt idx="78">
                  <c:v>2.6683275150909087</c:v>
                </c:pt>
                <c:pt idx="79">
                  <c:v>2.7245750323809523</c:v>
                </c:pt>
                <c:pt idx="80">
                  <c:v>2.6481002431538463</c:v>
                </c:pt>
                <c:pt idx="81">
                  <c:v>2.7393455337272723</c:v>
                </c:pt>
                <c:pt idx="82">
                  <c:v>2.5421357891428578</c:v>
                </c:pt>
                <c:pt idx="83">
                  <c:v>2.3946058008695656</c:v>
                </c:pt>
                <c:pt idx="84">
                  <c:v>2.2787010562500001</c:v>
                </c:pt>
                <c:pt idx="85">
                  <c:v>1.8285513050476194</c:v>
                </c:pt>
                <c:pt idx="86">
                  <c:v>1.8480119175294116</c:v>
                </c:pt>
                <c:pt idx="87">
                  <c:v>1.7535971821578951</c:v>
                </c:pt>
                <c:pt idx="88">
                  <c:v>1.7733722522857145</c:v>
                </c:pt>
                <c:pt idx="89">
                  <c:v>1.8394748946363639</c:v>
                </c:pt>
                <c:pt idx="90">
                  <c:v>1.8579875453181816</c:v>
                </c:pt>
                <c:pt idx="91">
                  <c:v>1.7284817791666667</c:v>
                </c:pt>
                <c:pt idx="92">
                  <c:v>1.6761390432105265</c:v>
                </c:pt>
                <c:pt idx="93">
                  <c:v>1.7162576989545457</c:v>
                </c:pt>
                <c:pt idx="94">
                  <c:v>1.6941733216190475</c:v>
                </c:pt>
                <c:pt idx="95">
                  <c:v>1.5642671764782607</c:v>
                </c:pt>
                <c:pt idx="96">
                  <c:v>1.8182946598</c:v>
                </c:pt>
                <c:pt idx="97">
                  <c:v>1.9019931291500001</c:v>
                </c:pt>
                <c:pt idx="98">
                  <c:v>1.927576283157842</c:v>
                </c:pt>
                <c:pt idx="99">
                  <c:v>1.9980196181363181</c:v>
                </c:pt>
                <c:pt idx="100">
                  <c:v>2.0129171213125998</c:v>
                </c:pt>
                <c:pt idx="101">
                  <c:v>2.0906862160394546</c:v>
                </c:pt>
                <c:pt idx="102">
                  <c:v>2.178597200079273</c:v>
                </c:pt>
                <c:pt idx="103">
                  <c:v>2.0757561245451539</c:v>
                </c:pt>
                <c:pt idx="104">
                  <c:v>2.0592103260329999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5F9-4009-8A6C-6820308D5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419328"/>
        <c:axId val="128420864"/>
      </c:lineChart>
      <c:dateAx>
        <c:axId val="128419328"/>
        <c:scaling>
          <c:orientation val="minMax"/>
          <c:max val="43404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128420864"/>
        <c:crosses val="autoZero"/>
        <c:auto val="1"/>
        <c:lblOffset val="100"/>
        <c:baseTimeUnit val="months"/>
      </c:dateAx>
      <c:valAx>
        <c:axId val="128420864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2841932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7.7210813337354439E-2"/>
          <c:y val="0.9315931498478186"/>
          <c:w val="0.79325695810231311"/>
          <c:h val="4.751498392718434E-2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9: </a:t>
            </a:r>
            <a:r>
              <a:rPr lang="he-IL" sz="2000" b="1" i="0" baseline="0" dirty="0">
                <a:effectLst/>
              </a:rPr>
              <a:t>מחירי הדירות וסעיף הדיור במדד המחירים לצרכן
</a:t>
            </a:r>
            <a:r>
              <a:rPr lang="he-IL" sz="2000" b="0" i="0" baseline="0" dirty="0">
                <a:effectLst/>
              </a:rPr>
              <a:t>ינואר 2014 עד אוגוסט 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3373279682321588"/>
          <c:y val="1.34604474889069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7 נתונים'!$B$2</c:f>
              <c:strCache>
                <c:ptCount val="1"/>
                <c:pt idx="0">
                  <c:v>סעיף הדיור במדד (שכירות)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</c:numCache>
            </c:numRef>
          </c:cat>
          <c:val>
            <c:numRef>
              <c:f>'איור 7 נתונים'!$B$3:$B$299</c:f>
              <c:numCache>
                <c:formatCode>0.0</c:formatCode>
                <c:ptCount val="297"/>
                <c:pt idx="0">
                  <c:v>100</c:v>
                </c:pt>
                <c:pt idx="1">
                  <c:v>100.29041626331077</c:v>
                </c:pt>
                <c:pt idx="2">
                  <c:v>101.16166505324298</c:v>
                </c:pt>
                <c:pt idx="3">
                  <c:v>101.25847047434659</c:v>
                </c:pt>
                <c:pt idx="4">
                  <c:v>101.54888673765727</c:v>
                </c:pt>
                <c:pt idx="5">
                  <c:v>101.83930300096804</c:v>
                </c:pt>
                <c:pt idx="6">
                  <c:v>102.71055179089986</c:v>
                </c:pt>
                <c:pt idx="7">
                  <c:v>103.1945788964178</c:v>
                </c:pt>
                <c:pt idx="8">
                  <c:v>103.1945788964178</c:v>
                </c:pt>
                <c:pt idx="9">
                  <c:v>103.38818973862519</c:v>
                </c:pt>
                <c:pt idx="10">
                  <c:v>103.58180058083258</c:v>
                </c:pt>
                <c:pt idx="11">
                  <c:v>103.67860600193576</c:v>
                </c:pt>
                <c:pt idx="12">
                  <c:v>102.74249247175219</c:v>
                </c:pt>
                <c:pt idx="13">
                  <c:v>102.74249247175219</c:v>
                </c:pt>
                <c:pt idx="14">
                  <c:v>103.45740047105861</c:v>
                </c:pt>
                <c:pt idx="15">
                  <c:v>103.35527075687199</c:v>
                </c:pt>
                <c:pt idx="16">
                  <c:v>103.66165989943187</c:v>
                </c:pt>
                <c:pt idx="17">
                  <c:v>104.07017875617841</c:v>
                </c:pt>
                <c:pt idx="18">
                  <c:v>105.09147589804473</c:v>
                </c:pt>
                <c:pt idx="19">
                  <c:v>105.80638389735115</c:v>
                </c:pt>
                <c:pt idx="20">
                  <c:v>105.90851361153778</c:v>
                </c:pt>
                <c:pt idx="21">
                  <c:v>105.49999475479125</c:v>
                </c:pt>
                <c:pt idx="22">
                  <c:v>105.49999475479125</c:v>
                </c:pt>
                <c:pt idx="23">
                  <c:v>105.90851361153778</c:v>
                </c:pt>
                <c:pt idx="24">
                  <c:v>105.39786504060463</c:v>
                </c:pt>
                <c:pt idx="25">
                  <c:v>105.49999475479125</c:v>
                </c:pt>
                <c:pt idx="26">
                  <c:v>105.90851361153778</c:v>
                </c:pt>
                <c:pt idx="27">
                  <c:v>106.11277303991105</c:v>
                </c:pt>
                <c:pt idx="28">
                  <c:v>106.11277303991105</c:v>
                </c:pt>
                <c:pt idx="29">
                  <c:v>106.21490275409768</c:v>
                </c:pt>
                <c:pt idx="30">
                  <c:v>107.44045932433727</c:v>
                </c:pt>
                <c:pt idx="31">
                  <c:v>107.84897818108379</c:v>
                </c:pt>
                <c:pt idx="32">
                  <c:v>107.95110789527044</c:v>
                </c:pt>
                <c:pt idx="33">
                  <c:v>107.64471875271055</c:v>
                </c:pt>
                <c:pt idx="34">
                  <c:v>107.54258903852389</c:v>
                </c:pt>
                <c:pt idx="35">
                  <c:v>107.44045932433727</c:v>
                </c:pt>
                <c:pt idx="36">
                  <c:v>106.9389980359832</c:v>
                </c:pt>
                <c:pt idx="37">
                  <c:v>107.25917467680949</c:v>
                </c:pt>
                <c:pt idx="38">
                  <c:v>108.11297905234629</c:v>
                </c:pt>
                <c:pt idx="39">
                  <c:v>108.00625350540419</c:v>
                </c:pt>
                <c:pt idx="40">
                  <c:v>107.6860768645779</c:v>
                </c:pt>
                <c:pt idx="41">
                  <c:v>107.89952795846209</c:v>
                </c:pt>
                <c:pt idx="42">
                  <c:v>108.86005788094099</c:v>
                </c:pt>
                <c:pt idx="43">
                  <c:v>109.50041116259358</c:v>
                </c:pt>
                <c:pt idx="44">
                  <c:v>109.92731335036197</c:v>
                </c:pt>
                <c:pt idx="45">
                  <c:v>109.92731335036197</c:v>
                </c:pt>
                <c:pt idx="46">
                  <c:v>109.82058780341987</c:v>
                </c:pt>
                <c:pt idx="47">
                  <c:v>110.03403889730407</c:v>
                </c:pt>
                <c:pt idx="48">
                  <c:v>109.39368561565148</c:v>
                </c:pt>
                <c:pt idx="49">
                  <c:v>109.07350897482517</c:v>
                </c:pt>
                <c:pt idx="50">
                  <c:v>110.03403889730407</c:v>
                </c:pt>
                <c:pt idx="51">
                  <c:v>110.35421553813036</c:v>
                </c:pt>
                <c:pt idx="52">
                  <c:v>110.35421553813036</c:v>
                </c:pt>
                <c:pt idx="53">
                  <c:v>110.88784327284087</c:v>
                </c:pt>
                <c:pt idx="54">
                  <c:v>110.88784327284087</c:v>
                </c:pt>
                <c:pt idx="55">
                  <c:v>111.31474546060926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4BD-4DCF-BA30-6F63ACBAF38B}"/>
            </c:ext>
          </c:extLst>
        </c:ser>
        <c:ser>
          <c:idx val="1"/>
          <c:order val="1"/>
          <c:tx>
            <c:strRef>
              <c:f>'איור 7 נתונים'!$C$2</c:f>
              <c:strCache>
                <c:ptCount val="1"/>
                <c:pt idx="0">
                  <c:v>מדד מחירי הדירות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7 נתונים'!$A$3:$A$299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</c:numCache>
            </c:numRef>
          </c:cat>
          <c:val>
            <c:numRef>
              <c:f>'איור 7 נתונים'!$C$3:$C$299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118.97510980966325</c:v>
                </c:pt>
                <c:pt idx="52">
                  <c:v>119.94143484626647</c:v>
                </c:pt>
                <c:pt idx="53">
                  <c:v>120.3221083455344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4BD-4DCF-BA30-6F63ACBAF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553344"/>
        <c:axId val="128554880"/>
      </c:lineChart>
      <c:dateAx>
        <c:axId val="128553344"/>
        <c:scaling>
          <c:orientation val="minMax"/>
          <c:max val="43343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28554880"/>
        <c:crosses val="autoZero"/>
        <c:auto val="0"/>
        <c:lblOffset val="100"/>
        <c:baseTimeUnit val="months"/>
      </c:dateAx>
      <c:valAx>
        <c:axId val="128554880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285533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3485803636030381"/>
          <c:y val="0.93567457811502375"/>
          <c:w val="0.53805957734492282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10: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אוגוסט 2018</a:t>
            </a:r>
          </a:p>
        </c:rich>
      </c:tx>
      <c:layout>
        <c:manualLayout>
          <c:xMode val="edge"/>
          <c:yMode val="edge"/>
          <c:x val="0.29637261785229868"/>
          <c:y val="1.5453471903456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69978405511811015"/>
        </c:manualLayout>
      </c:layout>
      <c:lineChart>
        <c:grouping val="standard"/>
        <c:varyColors val="0"/>
        <c:ser>
          <c:idx val="1"/>
          <c:order val="1"/>
          <c:tx>
            <c:strRef>
              <c:f>'איור 8 נתונים'!$C$2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</c:numCache>
            </c:numRef>
          </c:cat>
          <c:val>
            <c:numRef>
              <c:f>'איור 8 נתונים'!$C$3:$C$300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9D3-4565-B1D6-6386776295DB}"/>
            </c:ext>
          </c:extLst>
        </c:ser>
        <c:ser>
          <c:idx val="2"/>
          <c:order val="2"/>
          <c:tx>
            <c:strRef>
              <c:f>'איור 8 נתונים'!$D$2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</c:numCache>
            </c:numRef>
          </c:cat>
          <c:val>
            <c:numRef>
              <c:f>'איור 8 נתונים'!$D$3:$D$300</c:f>
              <c:numCache>
                <c:formatCode>0.0</c:formatCode>
                <c:ptCount val="298"/>
                <c:pt idx="0">
                  <c:v>4.4782469999999996</c:v>
                </c:pt>
                <c:pt idx="1">
                  <c:v>4.5257354999999997</c:v>
                </c:pt>
                <c:pt idx="2">
                  <c:v>4.5609609999999998</c:v>
                </c:pt>
                <c:pt idx="3">
                  <c:v>4.07265225</c:v>
                </c:pt>
                <c:pt idx="4">
                  <c:v>4.1541112499999997</c:v>
                </c:pt>
                <c:pt idx="5">
                  <c:v>3.5909434999999998</c:v>
                </c:pt>
                <c:pt idx="6">
                  <c:v>3.6223230000000002</c:v>
                </c:pt>
                <c:pt idx="7">
                  <c:v>3.2801819999999999</c:v>
                </c:pt>
                <c:pt idx="8">
                  <c:v>3.0280447499999998</c:v>
                </c:pt>
                <c:pt idx="9">
                  <c:v>3.2608912499999998</c:v>
                </c:pt>
                <c:pt idx="10">
                  <c:v>3.0627667500000002</c:v>
                </c:pt>
                <c:pt idx="11">
                  <c:v>3.0881335000000001</c:v>
                </c:pt>
                <c:pt idx="12">
                  <c:v>3.2438957500000001</c:v>
                </c:pt>
                <c:pt idx="13">
                  <c:v>3.2334135000000002</c:v>
                </c:pt>
                <c:pt idx="14">
                  <c:v>3.3046234999999999</c:v>
                </c:pt>
                <c:pt idx="15">
                  <c:v>3.4542137500000001</c:v>
                </c:pt>
                <c:pt idx="16">
                  <c:v>3.5889985000000002</c:v>
                </c:pt>
                <c:pt idx="17">
                  <c:v>3.69717575</c:v>
                </c:pt>
                <c:pt idx="18">
                  <c:v>4.0723307499999999</c:v>
                </c:pt>
                <c:pt idx="19">
                  <c:v>5.0754035000000002</c:v>
                </c:pt>
                <c:pt idx="20">
                  <c:v>4.2036319999999998</c:v>
                </c:pt>
                <c:pt idx="21">
                  <c:v>3.6359327499999998</c:v>
                </c:pt>
                <c:pt idx="22">
                  <c:v>4.4004960000000004</c:v>
                </c:pt>
                <c:pt idx="23">
                  <c:v>4.4610570000000003</c:v>
                </c:pt>
                <c:pt idx="24">
                  <c:v>4.2017329999999999</c:v>
                </c:pt>
                <c:pt idx="25">
                  <c:v>4.2847369999999998</c:v>
                </c:pt>
                <c:pt idx="26">
                  <c:v>3.8267509999999998</c:v>
                </c:pt>
                <c:pt idx="27">
                  <c:v>4.2975529999999997</c:v>
                </c:pt>
                <c:pt idx="28">
                  <c:v>5.0772114999999998</c:v>
                </c:pt>
                <c:pt idx="29">
                  <c:v>4.0160387499999999</c:v>
                </c:pt>
                <c:pt idx="30">
                  <c:v>4.0733515000000002</c:v>
                </c:pt>
                <c:pt idx="31">
                  <c:v>4.3686579999999999</c:v>
                </c:pt>
                <c:pt idx="32">
                  <c:v>4.8585775</c:v>
                </c:pt>
                <c:pt idx="33">
                  <c:v>4.3645585000000002</c:v>
                </c:pt>
                <c:pt idx="34">
                  <c:v>4.11213725</c:v>
                </c:pt>
                <c:pt idx="35">
                  <c:v>4.2857979999999998</c:v>
                </c:pt>
                <c:pt idx="36">
                  <c:v>4.0378842500000003</c:v>
                </c:pt>
                <c:pt idx="37">
                  <c:v>4.6581840000000003</c:v>
                </c:pt>
                <c:pt idx="38">
                  <c:v>4.4943119999999999</c:v>
                </c:pt>
                <c:pt idx="39">
                  <c:v>4.2508485</c:v>
                </c:pt>
                <c:pt idx="40">
                  <c:v>4.1859117499999998</c:v>
                </c:pt>
                <c:pt idx="41">
                  <c:v>4.1050870000000002</c:v>
                </c:pt>
                <c:pt idx="42">
                  <c:v>4.1316757500000003</c:v>
                </c:pt>
                <c:pt idx="43">
                  <c:v>3.8780512499999999</c:v>
                </c:pt>
                <c:pt idx="44">
                  <c:v>4.1630487499999997</c:v>
                </c:pt>
                <c:pt idx="45">
                  <c:v>4.4736254999999998</c:v>
                </c:pt>
                <c:pt idx="46">
                  <c:v>4.5068444999999997</c:v>
                </c:pt>
                <c:pt idx="47">
                  <c:v>4.8866934999999998</c:v>
                </c:pt>
                <c:pt idx="48">
                  <c:v>5.0134100000000004</c:v>
                </c:pt>
                <c:pt idx="49">
                  <c:v>5.0439769999999999</c:v>
                </c:pt>
                <c:pt idx="50">
                  <c:v>5.0654459999999997</c:v>
                </c:pt>
                <c:pt idx="51">
                  <c:v>5.346177</c:v>
                </c:pt>
                <c:pt idx="52">
                  <c:v>5.6531209999999996</c:v>
                </c:pt>
                <c:pt idx="53">
                  <c:v>5.9692410000000002</c:v>
                </c:pt>
                <c:pt idx="54">
                  <c:v>5.5662894999999999</c:v>
                </c:pt>
                <c:pt idx="55">
                  <c:v>5.7730284999999997</c:v>
                </c:pt>
                <c:pt idx="56">
                  <c:v>5.3077814999999999</c:v>
                </c:pt>
                <c:pt idx="57">
                  <c:v>5.2209085000000002</c:v>
                </c:pt>
                <c:pt idx="58">
                  <c:v>5.4552040000000002</c:v>
                </c:pt>
                <c:pt idx="59">
                  <c:v>5.0671084999999998</c:v>
                </c:pt>
                <c:pt idx="60">
                  <c:v>5.3238934999999996</c:v>
                </c:pt>
                <c:pt idx="61">
                  <c:v>5.0331855000000001</c:v>
                </c:pt>
                <c:pt idx="62">
                  <c:v>5.1008300000000002</c:v>
                </c:pt>
                <c:pt idx="63">
                  <c:v>5.2335560000000001</c:v>
                </c:pt>
                <c:pt idx="64">
                  <c:v>4.8960689999999998</c:v>
                </c:pt>
                <c:pt idx="65">
                  <c:v>5.0522109999999998</c:v>
                </c:pt>
                <c:pt idx="66">
                  <c:v>5.0123439999999997</c:v>
                </c:pt>
                <c:pt idx="67">
                  <c:v>4.753978</c:v>
                </c:pt>
                <c:pt idx="68">
                  <c:v>4.9030135000000001</c:v>
                </c:pt>
                <c:pt idx="69">
                  <c:v>4.0580722500000004</c:v>
                </c:pt>
                <c:pt idx="70">
                  <c:v>4.7916325000000004</c:v>
                </c:pt>
                <c:pt idx="71">
                  <c:v>4.4367539999999996</c:v>
                </c:pt>
                <c:pt idx="72">
                  <c:v>4.5651764999999997</c:v>
                </c:pt>
                <c:pt idx="73">
                  <c:v>4.5231820000000003</c:v>
                </c:pt>
                <c:pt idx="74">
                  <c:v>4.3051955</c:v>
                </c:pt>
                <c:pt idx="75">
                  <c:v>4.2885390000000001</c:v>
                </c:pt>
                <c:pt idx="76">
                  <c:v>4.1340972499999999</c:v>
                </c:pt>
                <c:pt idx="77">
                  <c:v>4.3176649999999999</c:v>
                </c:pt>
                <c:pt idx="78">
                  <c:v>4.4677154999999997</c:v>
                </c:pt>
                <c:pt idx="79">
                  <c:v>4.0851379999999997</c:v>
                </c:pt>
                <c:pt idx="80">
                  <c:v>4.6312800000000003</c:v>
                </c:pt>
                <c:pt idx="81">
                  <c:v>4.6394650000000004</c:v>
                </c:pt>
                <c:pt idx="82">
                  <c:v>4.6760235000000003</c:v>
                </c:pt>
                <c:pt idx="83">
                  <c:v>4.9217000000000004</c:v>
                </c:pt>
                <c:pt idx="84">
                  <c:v>4.6525325000000004</c:v>
                </c:pt>
                <c:pt idx="85">
                  <c:v>4.744008</c:v>
                </c:pt>
                <c:pt idx="86">
                  <c:v>4.9160579999999996</c:v>
                </c:pt>
                <c:pt idx="87">
                  <c:v>4.857037</c:v>
                </c:pt>
                <c:pt idx="88">
                  <c:v>4.9972149999999997</c:v>
                </c:pt>
                <c:pt idx="89">
                  <c:v>4.8042534999999997</c:v>
                </c:pt>
                <c:pt idx="90">
                  <c:v>4.8373530000000002</c:v>
                </c:pt>
                <c:pt idx="91">
                  <c:v>5.0382959999999999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9D3-4565-B1D6-638677629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66112"/>
        <c:axId val="141867648"/>
      </c:lineChart>
      <c:lineChart>
        <c:grouping val="standard"/>
        <c:varyColors val="0"/>
        <c:ser>
          <c:idx val="0"/>
          <c:order val="0"/>
          <c:tx>
            <c:strRef>
              <c:f>'איור 8 נתונים'!$B$2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8 נתונים'!$A$3:$A$300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</c:numCache>
            </c:numRef>
          </c:cat>
          <c:val>
            <c:numRef>
              <c:f>'איור 8 נתונים'!$B$3:$B$300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9D3-4565-B1D6-638677629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84032"/>
        <c:axId val="141882112"/>
      </c:lineChart>
      <c:dateAx>
        <c:axId val="141866112"/>
        <c:scaling>
          <c:orientation val="minMax"/>
          <c:max val="43343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141867648"/>
        <c:crosses val="autoZero"/>
        <c:auto val="0"/>
        <c:lblOffset val="100"/>
        <c:baseTimeUnit val="months"/>
        <c:majorUnit val="4"/>
        <c:majorTimeUnit val="months"/>
      </c:dateAx>
      <c:valAx>
        <c:axId val="14186764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41866112"/>
        <c:crosses val="autoZero"/>
        <c:crossBetween val="between"/>
      </c:valAx>
      <c:valAx>
        <c:axId val="141882112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141884032"/>
        <c:crosses val="max"/>
        <c:crossBetween val="between"/>
      </c:valAx>
      <c:dateAx>
        <c:axId val="1418840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1882112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he-IL" sz="1800" b="1" i="0" baseline="0" dirty="0" smtClean="0">
                <a:effectLst/>
              </a:rPr>
              <a:t>11: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</a:t>
            </a:r>
            <a:r>
              <a:rPr lang="he-IL" sz="1800" b="0" i="0" baseline="0" dirty="0" smtClean="0">
                <a:effectLst/>
              </a:rPr>
              <a:t>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1655596739042838E-2"/>
          <c:y val="0.11670830444411849"/>
          <c:w val="0.90473513114561133"/>
          <c:h val="0.75484033931495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9 נתונים'!$C$2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9 נתונים'!$A$3:$A$24</c:f>
              <c:strCache>
                <c:ptCount val="22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</c:strCache>
            </c:strRef>
          </c:cat>
          <c:val>
            <c:numRef>
              <c:f>'איור 9 נתונים'!$C$3:$C$24</c:f>
              <c:numCache>
                <c:formatCode>0.0</c:formatCode>
                <c:ptCount val="22"/>
                <c:pt idx="0">
                  <c:v>4.2662960127814786</c:v>
                </c:pt>
                <c:pt idx="1">
                  <c:v>7.1019946566339254</c:v>
                </c:pt>
                <c:pt idx="2">
                  <c:v>4.1671535542554095</c:v>
                </c:pt>
                <c:pt idx="3">
                  <c:v>1.9956765180182634</c:v>
                </c:pt>
                <c:pt idx="4">
                  <c:v>3.9249755561998834</c:v>
                </c:pt>
                <c:pt idx="5">
                  <c:v>4.0691630432756476</c:v>
                </c:pt>
                <c:pt idx="6">
                  <c:v>2.5301255710778126</c:v>
                </c:pt>
                <c:pt idx="7">
                  <c:v>6.3512044221807118</c:v>
                </c:pt>
                <c:pt idx="8">
                  <c:v>1.2813853349544102</c:v>
                </c:pt>
                <c:pt idx="9">
                  <c:v>0.87665494807713795</c:v>
                </c:pt>
                <c:pt idx="10">
                  <c:v>1.1115947626959999</c:v>
                </c:pt>
                <c:pt idx="11">
                  <c:v>4.0029014463422996</c:v>
                </c:pt>
                <c:pt idx="12">
                  <c:v>4.4872697463974598</c:v>
                </c:pt>
                <c:pt idx="13">
                  <c:v>5.2469251963572106</c:v>
                </c:pt>
                <c:pt idx="14">
                  <c:v>4.6378342458138766</c:v>
                </c:pt>
                <c:pt idx="15">
                  <c:v>4.4941377574859942</c:v>
                </c:pt>
                <c:pt idx="16">
                  <c:v>0.77611383142770496</c:v>
                </c:pt>
                <c:pt idx="17">
                  <c:v>3.7477472062385164</c:v>
                </c:pt>
                <c:pt idx="18">
                  <c:v>4.4055213120995917</c:v>
                </c:pt>
                <c:pt idx="19">
                  <c:v>4.7731240019029952</c:v>
                </c:pt>
                <c:pt idx="20">
                  <c:v>5.0538156612238483</c:v>
                </c:pt>
                <c:pt idx="21">
                  <c:v>1.766939048520455</c:v>
                </c:pt>
              </c:numCache>
            </c:numRef>
          </c:val>
        </c:ser>
        <c:ser>
          <c:idx val="0"/>
          <c:order val="1"/>
          <c:spPr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/>
          </c:dPt>
          <c:dLbls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9 נתונים'!$A$3:$A$26</c:f>
              <c:strCache>
                <c:ptCount val="24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2018F</c:v>
                </c:pt>
                <c:pt idx="23">
                  <c:v>2019F</c:v>
                </c:pt>
              </c:strCache>
            </c:strRef>
          </c:cat>
          <c:val>
            <c:numRef>
              <c:f>'איור 9 נתונים'!$E$3:$E$26</c:f>
              <c:numCache>
                <c:formatCode>General</c:formatCode>
                <c:ptCount val="24"/>
                <c:pt idx="22" formatCode="0.0">
                  <c:v>3.7</c:v>
                </c:pt>
                <c:pt idx="23" formatCode="0.0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41943936"/>
        <c:axId val="141945472"/>
      </c:barChart>
      <c:catAx>
        <c:axId val="141943936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41945472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41945472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41943936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12: </a:t>
            </a:r>
            <a:r>
              <a:rPr lang="he-IL" sz="2000" dirty="0"/>
              <a:t>המדד המשולב למצב המשק
</a:t>
            </a:r>
            <a:r>
              <a:rPr lang="he-IL" sz="2000" b="0" dirty="0"/>
              <a:t>שיעור השינוי החודשי, מנוכה עונתיות, ינואר 2015 עד אוגוסט 2018</a:t>
            </a:r>
          </a:p>
        </c:rich>
      </c:tx>
      <c:layout>
        <c:manualLayout>
          <c:xMode val="edge"/>
          <c:yMode val="edge"/>
          <c:x val="0.23846827871348297"/>
          <c:y val="1.74499488012428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10 נתונים'!$B$2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trendline>
            <c:trendlineType val="poly"/>
            <c:order val="6"/>
            <c:dispRSqr val="0"/>
            <c:dispEq val="0"/>
          </c:trendline>
          <c:cat>
            <c:numRef>
              <c:f>'איור 10 נתונים'!$A$3:$A$107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</c:numCache>
            </c:numRef>
          </c:cat>
          <c:val>
            <c:numRef>
              <c:f>'איור 10 נתונים'!$B$3:$B$107</c:f>
              <c:numCache>
                <c:formatCode>0.0</c:formatCode>
                <c:ptCount val="105"/>
                <c:pt idx="0">
                  <c:v>0.18233279098549549</c:v>
                </c:pt>
                <c:pt idx="1">
                  <c:v>0.31508892558287371</c:v>
                </c:pt>
                <c:pt idx="2">
                  <c:v>0.31425945939551614</c:v>
                </c:pt>
                <c:pt idx="3">
                  <c:v>0.22496788743011642</c:v>
                </c:pt>
                <c:pt idx="4">
                  <c:v>0.30232727377990098</c:v>
                </c:pt>
                <c:pt idx="5">
                  <c:v>0.32340854434487198</c:v>
                </c:pt>
                <c:pt idx="6">
                  <c:v>0.18225527708124467</c:v>
                </c:pt>
                <c:pt idx="7">
                  <c:v>0.35474081120425716</c:v>
                </c:pt>
                <c:pt idx="8">
                  <c:v>0.26773457653488375</c:v>
                </c:pt>
                <c:pt idx="9">
                  <c:v>0.35949802459886993</c:v>
                </c:pt>
                <c:pt idx="10">
                  <c:v>0.3876795195383087</c:v>
                </c:pt>
                <c:pt idx="11">
                  <c:v>0.3393578732374003</c:v>
                </c:pt>
                <c:pt idx="12">
                  <c:v>0.2963215866582658</c:v>
                </c:pt>
                <c:pt idx="13">
                  <c:v>0.3676553968262164</c:v>
                </c:pt>
                <c:pt idx="14">
                  <c:v>0.40187515113869754</c:v>
                </c:pt>
                <c:pt idx="15">
                  <c:v>0.40265190210999613</c:v>
                </c:pt>
                <c:pt idx="16">
                  <c:v>0.3922165757469509</c:v>
                </c:pt>
                <c:pt idx="17">
                  <c:v>0.4658429142697651</c:v>
                </c:pt>
                <c:pt idx="18">
                  <c:v>0.46754244054016958</c:v>
                </c:pt>
                <c:pt idx="19">
                  <c:v>0.35212755990001732</c:v>
                </c:pt>
                <c:pt idx="20">
                  <c:v>0.42395138126853915</c:v>
                </c:pt>
                <c:pt idx="21">
                  <c:v>0.41323660194587664</c:v>
                </c:pt>
                <c:pt idx="22">
                  <c:v>0.43630887262833262</c:v>
                </c:pt>
                <c:pt idx="23">
                  <c:v>0.35097449987200324</c:v>
                </c:pt>
                <c:pt idx="24">
                  <c:v>0.32924438361690012</c:v>
                </c:pt>
                <c:pt idx="25">
                  <c:v>0.28852117712026004</c:v>
                </c:pt>
                <c:pt idx="26">
                  <c:v>0.35232178534281289</c:v>
                </c:pt>
                <c:pt idx="27">
                  <c:v>0.3239811276928295</c:v>
                </c:pt>
                <c:pt idx="28">
                  <c:v>0.29027144129192273</c:v>
                </c:pt>
                <c:pt idx="29">
                  <c:v>0.3452325955140223</c:v>
                </c:pt>
                <c:pt idx="30">
                  <c:v>0.38453922011534303</c:v>
                </c:pt>
                <c:pt idx="31">
                  <c:v>0.36119356503383493</c:v>
                </c:pt>
                <c:pt idx="32">
                  <c:v>0.25882475748577605</c:v>
                </c:pt>
                <c:pt idx="33">
                  <c:v>0.31596519176251281</c:v>
                </c:pt>
                <c:pt idx="34">
                  <c:v>0.33966335974568995</c:v>
                </c:pt>
                <c:pt idx="35">
                  <c:v>0.33323683622283884</c:v>
                </c:pt>
                <c:pt idx="36">
                  <c:v>0.38186894611040856</c:v>
                </c:pt>
                <c:pt idx="37">
                  <c:v>0.30508162929350213</c:v>
                </c:pt>
                <c:pt idx="38">
                  <c:v>0.1723965613902978</c:v>
                </c:pt>
                <c:pt idx="39">
                  <c:v>0.10980377296889721</c:v>
                </c:pt>
                <c:pt idx="40">
                  <c:v>0.25375519018298043</c:v>
                </c:pt>
                <c:pt idx="41">
                  <c:v>0.3110140894728497</c:v>
                </c:pt>
                <c:pt idx="42">
                  <c:v>0.35722608987658333</c:v>
                </c:pt>
                <c:pt idx="43">
                  <c:v>0.35805916745434985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34112"/>
        <c:axId val="143856384"/>
      </c:barChart>
      <c:dateAx>
        <c:axId val="143834112"/>
        <c:scaling>
          <c:orientation val="minMax"/>
          <c:max val="43343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3856384"/>
        <c:crosses val="autoZero"/>
        <c:auto val="0"/>
        <c:lblOffset val="100"/>
        <c:baseTimeUnit val="months"/>
        <c:majorUnit val="3"/>
        <c:majorTimeUnit val="months"/>
        <c:minorUnit val="6"/>
        <c:minorTimeUnit val="months"/>
      </c:dateAx>
      <c:valAx>
        <c:axId val="143856384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3834112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891456"/>
        <c:axId val="144507648"/>
      </c:lineChart>
      <c:catAx>
        <c:axId val="1438914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44507648"/>
        <c:crosses val="autoZero"/>
        <c:auto val="1"/>
        <c:lblAlgn val="ctr"/>
        <c:lblOffset val="100"/>
        <c:noMultiLvlLbl val="0"/>
      </c:catAx>
      <c:valAx>
        <c:axId val="1445076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4389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18576428639288"/>
          <c:y val="3.1279490484292814E-2"/>
          <c:w val="0.70944411372112937"/>
          <c:h val="0.762027680847240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'איור 13 נתונים '!$D$2</c:f>
              <c:strCache>
                <c:ptCount val="1"/>
                <c:pt idx="0">
                  <c:v>שירותים -יצוא פחות יבוא (ציר ימני)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50800">
              <a:solidFill>
                <a:srgbClr val="ED7D31"/>
              </a:solidFill>
              <a:prstDash val="solid"/>
            </a:ln>
          </c:spPr>
          <c:invertIfNegative val="0"/>
          <c:cat>
            <c:numRef>
              <c:f>'איור 13 נתונים '!$A$39:$A$76</c:f>
              <c:numCache>
                <c:formatCode>m/d/yyyy</c:formatCode>
                <c:ptCount val="38"/>
                <c:pt idx="0">
                  <c:v>39903</c:v>
                </c:pt>
                <c:pt idx="1">
                  <c:v>39994</c:v>
                </c:pt>
                <c:pt idx="2">
                  <c:v>40086</c:v>
                </c:pt>
                <c:pt idx="3">
                  <c:v>40178</c:v>
                </c:pt>
                <c:pt idx="4">
                  <c:v>40268</c:v>
                </c:pt>
                <c:pt idx="5">
                  <c:v>40359</c:v>
                </c:pt>
                <c:pt idx="6">
                  <c:v>40451</c:v>
                </c:pt>
                <c:pt idx="7">
                  <c:v>40543</c:v>
                </c:pt>
                <c:pt idx="8">
                  <c:v>40633</c:v>
                </c:pt>
                <c:pt idx="9">
                  <c:v>40724</c:v>
                </c:pt>
                <c:pt idx="10">
                  <c:v>40816</c:v>
                </c:pt>
                <c:pt idx="11">
                  <c:v>40908</c:v>
                </c:pt>
                <c:pt idx="12">
                  <c:v>40999</c:v>
                </c:pt>
                <c:pt idx="13">
                  <c:v>41090</c:v>
                </c:pt>
                <c:pt idx="14">
                  <c:v>41182</c:v>
                </c:pt>
                <c:pt idx="15">
                  <c:v>41274</c:v>
                </c:pt>
                <c:pt idx="16">
                  <c:v>41364</c:v>
                </c:pt>
                <c:pt idx="17">
                  <c:v>41455</c:v>
                </c:pt>
                <c:pt idx="18">
                  <c:v>41547</c:v>
                </c:pt>
                <c:pt idx="19">
                  <c:v>41639</c:v>
                </c:pt>
                <c:pt idx="20">
                  <c:v>41729</c:v>
                </c:pt>
                <c:pt idx="21">
                  <c:v>41820</c:v>
                </c:pt>
                <c:pt idx="22">
                  <c:v>41912</c:v>
                </c:pt>
                <c:pt idx="23">
                  <c:v>42004</c:v>
                </c:pt>
                <c:pt idx="24">
                  <c:v>42094</c:v>
                </c:pt>
                <c:pt idx="25">
                  <c:v>42185</c:v>
                </c:pt>
                <c:pt idx="26">
                  <c:v>42277</c:v>
                </c:pt>
                <c:pt idx="27">
                  <c:v>42369</c:v>
                </c:pt>
                <c:pt idx="28">
                  <c:v>42460</c:v>
                </c:pt>
                <c:pt idx="29">
                  <c:v>42551</c:v>
                </c:pt>
                <c:pt idx="30">
                  <c:v>42643</c:v>
                </c:pt>
                <c:pt idx="31">
                  <c:v>42735</c:v>
                </c:pt>
                <c:pt idx="32">
                  <c:v>42825</c:v>
                </c:pt>
                <c:pt idx="33">
                  <c:v>42916</c:v>
                </c:pt>
                <c:pt idx="34">
                  <c:v>43008</c:v>
                </c:pt>
                <c:pt idx="35">
                  <c:v>43100</c:v>
                </c:pt>
                <c:pt idx="36">
                  <c:v>43190</c:v>
                </c:pt>
                <c:pt idx="37">
                  <c:v>43281</c:v>
                </c:pt>
              </c:numCache>
            </c:numRef>
          </c:cat>
          <c:val>
            <c:numRef>
              <c:f>'איור 13 נתונים '!$D$39:$D$76</c:f>
              <c:numCache>
                <c:formatCode>0.0</c:formatCode>
                <c:ptCount val="38"/>
                <c:pt idx="0">
                  <c:v>0.60060000000000002</c:v>
                </c:pt>
                <c:pt idx="1">
                  <c:v>1.5754999999999999</c:v>
                </c:pt>
                <c:pt idx="2">
                  <c:v>0.87009999999999998</c:v>
                </c:pt>
                <c:pt idx="3">
                  <c:v>1.2483</c:v>
                </c:pt>
                <c:pt idx="4">
                  <c:v>1.476</c:v>
                </c:pt>
                <c:pt idx="5">
                  <c:v>1.3444</c:v>
                </c:pt>
                <c:pt idx="6">
                  <c:v>1.7345999999999999</c:v>
                </c:pt>
                <c:pt idx="7">
                  <c:v>2.0186999999999999</c:v>
                </c:pt>
                <c:pt idx="8">
                  <c:v>2.2890999999999999</c:v>
                </c:pt>
                <c:pt idx="9">
                  <c:v>2.1600999999999999</c:v>
                </c:pt>
                <c:pt idx="10">
                  <c:v>2.1107</c:v>
                </c:pt>
                <c:pt idx="11">
                  <c:v>2.0310000000000001</c:v>
                </c:pt>
                <c:pt idx="12">
                  <c:v>1.716</c:v>
                </c:pt>
                <c:pt idx="13">
                  <c:v>2.8815999999999997</c:v>
                </c:pt>
                <c:pt idx="14">
                  <c:v>2.3563000000000001</c:v>
                </c:pt>
                <c:pt idx="15">
                  <c:v>2.3664999999999998</c:v>
                </c:pt>
                <c:pt idx="16">
                  <c:v>3.1740999999999997</c:v>
                </c:pt>
                <c:pt idx="17">
                  <c:v>3.7940999999999998</c:v>
                </c:pt>
                <c:pt idx="18">
                  <c:v>2.8881000000000001</c:v>
                </c:pt>
                <c:pt idx="19">
                  <c:v>3.2285999999999997</c:v>
                </c:pt>
                <c:pt idx="20">
                  <c:v>2.3881000000000001</c:v>
                </c:pt>
                <c:pt idx="21">
                  <c:v>3.1428000000000003</c:v>
                </c:pt>
                <c:pt idx="22">
                  <c:v>3.0470000000000002</c:v>
                </c:pt>
                <c:pt idx="23">
                  <c:v>3.4535999999999998</c:v>
                </c:pt>
                <c:pt idx="24">
                  <c:v>3.1228000000000002</c:v>
                </c:pt>
                <c:pt idx="25">
                  <c:v>3.2035</c:v>
                </c:pt>
                <c:pt idx="26">
                  <c:v>3.1844999999999999</c:v>
                </c:pt>
                <c:pt idx="27">
                  <c:v>3.4430000000000001</c:v>
                </c:pt>
                <c:pt idx="28">
                  <c:v>3.6791</c:v>
                </c:pt>
                <c:pt idx="29">
                  <c:v>3.3304999999999998</c:v>
                </c:pt>
                <c:pt idx="30">
                  <c:v>3.3316999999999997</c:v>
                </c:pt>
                <c:pt idx="31">
                  <c:v>3.3035999999999999</c:v>
                </c:pt>
                <c:pt idx="32">
                  <c:v>3.8515999999999999</c:v>
                </c:pt>
                <c:pt idx="33">
                  <c:v>3.6256999999999997</c:v>
                </c:pt>
                <c:pt idx="34">
                  <c:v>3.8869000000000002</c:v>
                </c:pt>
                <c:pt idx="35">
                  <c:v>4.0529000000000002</c:v>
                </c:pt>
                <c:pt idx="36">
                  <c:v>4.5488999999999997</c:v>
                </c:pt>
                <c:pt idx="37">
                  <c:v>4.3316999999999997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144576512"/>
        <c:axId val="144574720"/>
      </c:barChart>
      <c:lineChart>
        <c:grouping val="standard"/>
        <c:varyColors val="0"/>
        <c:ser>
          <c:idx val="0"/>
          <c:order val="0"/>
          <c:tx>
            <c:strRef>
              <c:f>'איור 13 נתונים '!$B$2</c:f>
              <c:strCache>
                <c:ptCount val="1"/>
                <c:pt idx="0">
                  <c:v>שירותים - יבוא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'איור 13 נתונים '!$A$39:$A$76</c:f>
              <c:numCache>
                <c:formatCode>m/d/yyyy</c:formatCode>
                <c:ptCount val="38"/>
                <c:pt idx="0">
                  <c:v>39903</c:v>
                </c:pt>
                <c:pt idx="1">
                  <c:v>39994</c:v>
                </c:pt>
                <c:pt idx="2">
                  <c:v>40086</c:v>
                </c:pt>
                <c:pt idx="3">
                  <c:v>40178</c:v>
                </c:pt>
                <c:pt idx="4">
                  <c:v>40268</c:v>
                </c:pt>
                <c:pt idx="5">
                  <c:v>40359</c:v>
                </c:pt>
                <c:pt idx="6">
                  <c:v>40451</c:v>
                </c:pt>
                <c:pt idx="7">
                  <c:v>40543</c:v>
                </c:pt>
                <c:pt idx="8">
                  <c:v>40633</c:v>
                </c:pt>
                <c:pt idx="9">
                  <c:v>40724</c:v>
                </c:pt>
                <c:pt idx="10">
                  <c:v>40816</c:v>
                </c:pt>
                <c:pt idx="11">
                  <c:v>40908</c:v>
                </c:pt>
                <c:pt idx="12">
                  <c:v>40999</c:v>
                </c:pt>
                <c:pt idx="13">
                  <c:v>41090</c:v>
                </c:pt>
                <c:pt idx="14">
                  <c:v>41182</c:v>
                </c:pt>
                <c:pt idx="15">
                  <c:v>41274</c:v>
                </c:pt>
                <c:pt idx="16">
                  <c:v>41364</c:v>
                </c:pt>
                <c:pt idx="17">
                  <c:v>41455</c:v>
                </c:pt>
                <c:pt idx="18">
                  <c:v>41547</c:v>
                </c:pt>
                <c:pt idx="19">
                  <c:v>41639</c:v>
                </c:pt>
                <c:pt idx="20">
                  <c:v>41729</c:v>
                </c:pt>
                <c:pt idx="21">
                  <c:v>41820</c:v>
                </c:pt>
                <c:pt idx="22">
                  <c:v>41912</c:v>
                </c:pt>
                <c:pt idx="23">
                  <c:v>42004</c:v>
                </c:pt>
                <c:pt idx="24">
                  <c:v>42094</c:v>
                </c:pt>
                <c:pt idx="25">
                  <c:v>42185</c:v>
                </c:pt>
                <c:pt idx="26">
                  <c:v>42277</c:v>
                </c:pt>
                <c:pt idx="27">
                  <c:v>42369</c:v>
                </c:pt>
                <c:pt idx="28">
                  <c:v>42460</c:v>
                </c:pt>
                <c:pt idx="29">
                  <c:v>42551</c:v>
                </c:pt>
                <c:pt idx="30">
                  <c:v>42643</c:v>
                </c:pt>
                <c:pt idx="31">
                  <c:v>42735</c:v>
                </c:pt>
                <c:pt idx="32">
                  <c:v>42825</c:v>
                </c:pt>
                <c:pt idx="33">
                  <c:v>42916</c:v>
                </c:pt>
                <c:pt idx="34">
                  <c:v>43008</c:v>
                </c:pt>
                <c:pt idx="35">
                  <c:v>43100</c:v>
                </c:pt>
                <c:pt idx="36">
                  <c:v>43190</c:v>
                </c:pt>
                <c:pt idx="37">
                  <c:v>43281</c:v>
                </c:pt>
              </c:numCache>
            </c:numRef>
          </c:cat>
          <c:val>
            <c:numRef>
              <c:f>'איור 13 נתונים '!$B$39:$B$76</c:f>
              <c:numCache>
                <c:formatCode>0.0</c:formatCode>
                <c:ptCount val="38"/>
                <c:pt idx="0">
                  <c:v>4.4721000000000002</c:v>
                </c:pt>
                <c:pt idx="1">
                  <c:v>4.4397000000000002</c:v>
                </c:pt>
                <c:pt idx="2">
                  <c:v>4.4424999999999999</c:v>
                </c:pt>
                <c:pt idx="3">
                  <c:v>4.5621</c:v>
                </c:pt>
                <c:pt idx="4">
                  <c:v>4.4376999999999995</c:v>
                </c:pt>
                <c:pt idx="5">
                  <c:v>4.7134999999999998</c:v>
                </c:pt>
                <c:pt idx="6">
                  <c:v>4.76</c:v>
                </c:pt>
                <c:pt idx="7">
                  <c:v>4.7971000000000004</c:v>
                </c:pt>
                <c:pt idx="8">
                  <c:v>4.7338999999999993</c:v>
                </c:pt>
                <c:pt idx="9">
                  <c:v>5.0848000000000004</c:v>
                </c:pt>
                <c:pt idx="10">
                  <c:v>5.3021000000000003</c:v>
                </c:pt>
                <c:pt idx="11">
                  <c:v>5.4349999999999996</c:v>
                </c:pt>
                <c:pt idx="12">
                  <c:v>5.6196999999999999</c:v>
                </c:pt>
                <c:pt idx="13">
                  <c:v>5.4588000000000001</c:v>
                </c:pt>
                <c:pt idx="14">
                  <c:v>5.4196999999999997</c:v>
                </c:pt>
                <c:pt idx="15">
                  <c:v>5.7148999999999992</c:v>
                </c:pt>
                <c:pt idx="16">
                  <c:v>5.8016000000000005</c:v>
                </c:pt>
                <c:pt idx="17">
                  <c:v>5.8096000000000005</c:v>
                </c:pt>
                <c:pt idx="18">
                  <c:v>5.6156999999999995</c:v>
                </c:pt>
                <c:pt idx="19">
                  <c:v>5.4083000000000006</c:v>
                </c:pt>
                <c:pt idx="20">
                  <c:v>6.2146999999999997</c:v>
                </c:pt>
                <c:pt idx="21">
                  <c:v>5.8766000000000007</c:v>
                </c:pt>
                <c:pt idx="22">
                  <c:v>5.9203000000000001</c:v>
                </c:pt>
                <c:pt idx="23">
                  <c:v>5.8724999999999996</c:v>
                </c:pt>
                <c:pt idx="24">
                  <c:v>5.9573999999999998</c:v>
                </c:pt>
                <c:pt idx="25">
                  <c:v>5.9222000000000001</c:v>
                </c:pt>
                <c:pt idx="26">
                  <c:v>6.0125000000000002</c:v>
                </c:pt>
                <c:pt idx="27">
                  <c:v>5.9121999999999995</c:v>
                </c:pt>
                <c:pt idx="28">
                  <c:v>6.1592000000000002</c:v>
                </c:pt>
                <c:pt idx="29">
                  <c:v>6.4515000000000002</c:v>
                </c:pt>
                <c:pt idx="30">
                  <c:v>6.5538999999999996</c:v>
                </c:pt>
                <c:pt idx="31">
                  <c:v>6.7051999999999996</c:v>
                </c:pt>
                <c:pt idx="32">
                  <c:v>6.8151000000000002</c:v>
                </c:pt>
                <c:pt idx="33">
                  <c:v>7.1932999999999998</c:v>
                </c:pt>
                <c:pt idx="34">
                  <c:v>7.3921999999999999</c:v>
                </c:pt>
                <c:pt idx="35">
                  <c:v>7.6033999999999997</c:v>
                </c:pt>
                <c:pt idx="36">
                  <c:v>7.6411999999999995</c:v>
                </c:pt>
                <c:pt idx="37">
                  <c:v>7.6276000000000002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13 נתונים '!$C$2</c:f>
              <c:strCache>
                <c:ptCount val="1"/>
                <c:pt idx="0">
                  <c:v>שירותים - יצוא</c:v>
                </c:pt>
              </c:strCache>
            </c:strRef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numRef>
              <c:f>'איור 13 נתונים '!$A$39:$A$76</c:f>
              <c:numCache>
                <c:formatCode>m/d/yyyy</c:formatCode>
                <c:ptCount val="38"/>
                <c:pt idx="0">
                  <c:v>39903</c:v>
                </c:pt>
                <c:pt idx="1">
                  <c:v>39994</c:v>
                </c:pt>
                <c:pt idx="2">
                  <c:v>40086</c:v>
                </c:pt>
                <c:pt idx="3">
                  <c:v>40178</c:v>
                </c:pt>
                <c:pt idx="4">
                  <c:v>40268</c:v>
                </c:pt>
                <c:pt idx="5">
                  <c:v>40359</c:v>
                </c:pt>
                <c:pt idx="6">
                  <c:v>40451</c:v>
                </c:pt>
                <c:pt idx="7">
                  <c:v>40543</c:v>
                </c:pt>
                <c:pt idx="8">
                  <c:v>40633</c:v>
                </c:pt>
                <c:pt idx="9">
                  <c:v>40724</c:v>
                </c:pt>
                <c:pt idx="10">
                  <c:v>40816</c:v>
                </c:pt>
                <c:pt idx="11">
                  <c:v>40908</c:v>
                </c:pt>
                <c:pt idx="12">
                  <c:v>40999</c:v>
                </c:pt>
                <c:pt idx="13">
                  <c:v>41090</c:v>
                </c:pt>
                <c:pt idx="14">
                  <c:v>41182</c:v>
                </c:pt>
                <c:pt idx="15">
                  <c:v>41274</c:v>
                </c:pt>
                <c:pt idx="16">
                  <c:v>41364</c:v>
                </c:pt>
                <c:pt idx="17">
                  <c:v>41455</c:v>
                </c:pt>
                <c:pt idx="18">
                  <c:v>41547</c:v>
                </c:pt>
                <c:pt idx="19">
                  <c:v>41639</c:v>
                </c:pt>
                <c:pt idx="20">
                  <c:v>41729</c:v>
                </c:pt>
                <c:pt idx="21">
                  <c:v>41820</c:v>
                </c:pt>
                <c:pt idx="22">
                  <c:v>41912</c:v>
                </c:pt>
                <c:pt idx="23">
                  <c:v>42004</c:v>
                </c:pt>
                <c:pt idx="24">
                  <c:v>42094</c:v>
                </c:pt>
                <c:pt idx="25">
                  <c:v>42185</c:v>
                </c:pt>
                <c:pt idx="26">
                  <c:v>42277</c:v>
                </c:pt>
                <c:pt idx="27">
                  <c:v>42369</c:v>
                </c:pt>
                <c:pt idx="28">
                  <c:v>42460</c:v>
                </c:pt>
                <c:pt idx="29">
                  <c:v>42551</c:v>
                </c:pt>
                <c:pt idx="30">
                  <c:v>42643</c:v>
                </c:pt>
                <c:pt idx="31">
                  <c:v>42735</c:v>
                </c:pt>
                <c:pt idx="32">
                  <c:v>42825</c:v>
                </c:pt>
                <c:pt idx="33">
                  <c:v>42916</c:v>
                </c:pt>
                <c:pt idx="34">
                  <c:v>43008</c:v>
                </c:pt>
                <c:pt idx="35">
                  <c:v>43100</c:v>
                </c:pt>
                <c:pt idx="36">
                  <c:v>43190</c:v>
                </c:pt>
                <c:pt idx="37">
                  <c:v>43281</c:v>
                </c:pt>
              </c:numCache>
            </c:numRef>
          </c:cat>
          <c:val>
            <c:numRef>
              <c:f>'איור 13 נתונים '!$C$39:$C$76</c:f>
              <c:numCache>
                <c:formatCode>0.0</c:formatCode>
                <c:ptCount val="38"/>
                <c:pt idx="0">
                  <c:v>5.0727000000000002</c:v>
                </c:pt>
                <c:pt idx="1">
                  <c:v>6.0152000000000001</c:v>
                </c:pt>
                <c:pt idx="2">
                  <c:v>5.3126000000000007</c:v>
                </c:pt>
                <c:pt idx="3">
                  <c:v>5.8103999999999996</c:v>
                </c:pt>
                <c:pt idx="4">
                  <c:v>5.9136999999999995</c:v>
                </c:pt>
                <c:pt idx="5">
                  <c:v>6.0579000000000001</c:v>
                </c:pt>
                <c:pt idx="6">
                  <c:v>6.4946000000000002</c:v>
                </c:pt>
                <c:pt idx="7">
                  <c:v>6.8158000000000003</c:v>
                </c:pt>
                <c:pt idx="8">
                  <c:v>7.0229999999999997</c:v>
                </c:pt>
                <c:pt idx="9">
                  <c:v>7.2448999999999995</c:v>
                </c:pt>
                <c:pt idx="10">
                  <c:v>7.4127999999999998</c:v>
                </c:pt>
                <c:pt idx="11">
                  <c:v>7.4660000000000002</c:v>
                </c:pt>
                <c:pt idx="12">
                  <c:v>7.3357000000000001</c:v>
                </c:pt>
                <c:pt idx="13">
                  <c:v>8.3403999999999989</c:v>
                </c:pt>
                <c:pt idx="14">
                  <c:v>7.7759999999999998</c:v>
                </c:pt>
                <c:pt idx="15">
                  <c:v>8.0814000000000004</c:v>
                </c:pt>
                <c:pt idx="16">
                  <c:v>8.9757000000000016</c:v>
                </c:pt>
                <c:pt idx="17">
                  <c:v>9.6036999999999999</c:v>
                </c:pt>
                <c:pt idx="18">
                  <c:v>8.5038</c:v>
                </c:pt>
                <c:pt idx="19">
                  <c:v>8.6368999999999989</c:v>
                </c:pt>
                <c:pt idx="20">
                  <c:v>8.6027999999999984</c:v>
                </c:pt>
                <c:pt idx="21">
                  <c:v>9.0193999999999992</c:v>
                </c:pt>
                <c:pt idx="22">
                  <c:v>8.9672999999999998</c:v>
                </c:pt>
                <c:pt idx="23">
                  <c:v>9.3261000000000003</c:v>
                </c:pt>
                <c:pt idx="24">
                  <c:v>9.0802000000000014</c:v>
                </c:pt>
                <c:pt idx="25">
                  <c:v>9.1257000000000001</c:v>
                </c:pt>
                <c:pt idx="26">
                  <c:v>9.1969999999999992</c:v>
                </c:pt>
                <c:pt idx="27">
                  <c:v>9.3552</c:v>
                </c:pt>
                <c:pt idx="28">
                  <c:v>9.8382999999999985</c:v>
                </c:pt>
                <c:pt idx="29">
                  <c:v>9.782</c:v>
                </c:pt>
                <c:pt idx="30">
                  <c:v>9.8856000000000002</c:v>
                </c:pt>
                <c:pt idx="31">
                  <c:v>10.008799999999999</c:v>
                </c:pt>
                <c:pt idx="32">
                  <c:v>10.666700000000001</c:v>
                </c:pt>
                <c:pt idx="33">
                  <c:v>10.819000000000001</c:v>
                </c:pt>
                <c:pt idx="34">
                  <c:v>11.2791</c:v>
                </c:pt>
                <c:pt idx="35">
                  <c:v>11.6563</c:v>
                </c:pt>
                <c:pt idx="36">
                  <c:v>12.190100000000001</c:v>
                </c:pt>
                <c:pt idx="37">
                  <c:v>11.959299999999999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559104"/>
        <c:axId val="144573184"/>
      </c:lineChart>
      <c:dateAx>
        <c:axId val="144559104"/>
        <c:scaling>
          <c:orientation val="minMax"/>
          <c:min val="39965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/>
          <a:lstStyle/>
          <a:p>
            <a:pPr>
              <a:defRPr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4573184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144573184"/>
        <c:scaling>
          <c:orientation val="minMax"/>
          <c:max val="25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crossAx val="144559104"/>
        <c:crosses val="autoZero"/>
        <c:crossBetween val="between"/>
      </c:valAx>
      <c:valAx>
        <c:axId val="144574720"/>
        <c:scaling>
          <c:orientation val="minMax"/>
          <c:max val="5"/>
          <c:min val="-5"/>
        </c:scaling>
        <c:delete val="0"/>
        <c:axPos val="r"/>
        <c:numFmt formatCode="#,##0" sourceLinked="0"/>
        <c:majorTickMark val="out"/>
        <c:minorTickMark val="none"/>
        <c:tickLblPos val="nextTo"/>
        <c:spPr>
          <a:ln>
            <a:solidFill>
              <a:srgbClr val="ED7D31"/>
            </a:solidFill>
          </a:ln>
        </c:spPr>
        <c:txPr>
          <a:bodyPr/>
          <a:lstStyle/>
          <a:p>
            <a:pPr>
              <a:defRPr>
                <a:solidFill>
                  <a:srgbClr val="ED7D31"/>
                </a:solidFill>
              </a:defRPr>
            </a:pPr>
            <a:endParaRPr lang="he-IL"/>
          </a:p>
        </c:txPr>
        <c:crossAx val="144576512"/>
        <c:crosses val="max"/>
        <c:crossBetween val="between"/>
      </c:valAx>
      <c:dateAx>
        <c:axId val="1445765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457472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"/>
          <c:y val="0.92166950248568591"/>
          <c:w val="1"/>
          <c:h val="6.7170996003479339E-2"/>
        </c:manualLayout>
      </c:layout>
      <c:overlay val="0"/>
      <c:txPr>
        <a:bodyPr/>
        <a:lstStyle/>
        <a:p>
          <a:pPr>
            <a:defRPr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 baseline="0">
          <a:latin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07936729147795"/>
          <c:y val="3.1329865025745675E-2"/>
          <c:w val="0.70377046895686712"/>
          <c:h val="0.76164443462838649"/>
        </c:manualLayout>
      </c:layout>
      <c:barChart>
        <c:barDir val="col"/>
        <c:grouping val="clustered"/>
        <c:varyColors val="0"/>
        <c:ser>
          <c:idx val="5"/>
          <c:order val="2"/>
          <c:tx>
            <c:strRef>
              <c:f>'איור 13 נתונים '!$I$2</c:f>
              <c:strCache>
                <c:ptCount val="1"/>
                <c:pt idx="0">
                  <c:v>סחורות -יצוא פחות יבוא (ציר ימני)</c:v>
                </c:pt>
              </c:strCache>
            </c:strRef>
          </c:tx>
          <c:spPr>
            <a:solidFill>
              <a:srgbClr val="4472C4"/>
            </a:solidFill>
            <a:ln w="50800">
              <a:solidFill>
                <a:srgbClr val="4472C4"/>
              </a:solidFill>
              <a:prstDash val="solid"/>
            </a:ln>
          </c:spPr>
          <c:invertIfNegative val="0"/>
          <c:cat>
            <c:numRef>
              <c:f>'איור 13 נתונים '!$A$39:$A$76</c:f>
              <c:numCache>
                <c:formatCode>m/d/yyyy</c:formatCode>
                <c:ptCount val="38"/>
                <c:pt idx="0">
                  <c:v>39903</c:v>
                </c:pt>
                <c:pt idx="1">
                  <c:v>39994</c:v>
                </c:pt>
                <c:pt idx="2">
                  <c:v>40086</c:v>
                </c:pt>
                <c:pt idx="3">
                  <c:v>40178</c:v>
                </c:pt>
                <c:pt idx="4">
                  <c:v>40268</c:v>
                </c:pt>
                <c:pt idx="5">
                  <c:v>40359</c:v>
                </c:pt>
                <c:pt idx="6">
                  <c:v>40451</c:v>
                </c:pt>
                <c:pt idx="7">
                  <c:v>40543</c:v>
                </c:pt>
                <c:pt idx="8">
                  <c:v>40633</c:v>
                </c:pt>
                <c:pt idx="9">
                  <c:v>40724</c:v>
                </c:pt>
                <c:pt idx="10">
                  <c:v>40816</c:v>
                </c:pt>
                <c:pt idx="11">
                  <c:v>40908</c:v>
                </c:pt>
                <c:pt idx="12">
                  <c:v>40999</c:v>
                </c:pt>
                <c:pt idx="13">
                  <c:v>41090</c:v>
                </c:pt>
                <c:pt idx="14">
                  <c:v>41182</c:v>
                </c:pt>
                <c:pt idx="15">
                  <c:v>41274</c:v>
                </c:pt>
                <c:pt idx="16">
                  <c:v>41364</c:v>
                </c:pt>
                <c:pt idx="17">
                  <c:v>41455</c:v>
                </c:pt>
                <c:pt idx="18">
                  <c:v>41547</c:v>
                </c:pt>
                <c:pt idx="19">
                  <c:v>41639</c:v>
                </c:pt>
                <c:pt idx="20">
                  <c:v>41729</c:v>
                </c:pt>
                <c:pt idx="21">
                  <c:v>41820</c:v>
                </c:pt>
                <c:pt idx="22">
                  <c:v>41912</c:v>
                </c:pt>
                <c:pt idx="23">
                  <c:v>42004</c:v>
                </c:pt>
                <c:pt idx="24">
                  <c:v>42094</c:v>
                </c:pt>
                <c:pt idx="25">
                  <c:v>42185</c:v>
                </c:pt>
                <c:pt idx="26">
                  <c:v>42277</c:v>
                </c:pt>
                <c:pt idx="27">
                  <c:v>42369</c:v>
                </c:pt>
                <c:pt idx="28">
                  <c:v>42460</c:v>
                </c:pt>
                <c:pt idx="29">
                  <c:v>42551</c:v>
                </c:pt>
                <c:pt idx="30">
                  <c:v>42643</c:v>
                </c:pt>
                <c:pt idx="31">
                  <c:v>42735</c:v>
                </c:pt>
                <c:pt idx="32">
                  <c:v>42825</c:v>
                </c:pt>
                <c:pt idx="33">
                  <c:v>42916</c:v>
                </c:pt>
                <c:pt idx="34">
                  <c:v>43008</c:v>
                </c:pt>
                <c:pt idx="35">
                  <c:v>43100</c:v>
                </c:pt>
                <c:pt idx="36">
                  <c:v>43190</c:v>
                </c:pt>
                <c:pt idx="37">
                  <c:v>43281</c:v>
                </c:pt>
              </c:numCache>
            </c:numRef>
          </c:cat>
          <c:val>
            <c:numRef>
              <c:f>'איור 13 נתונים '!$I$39:$I$76</c:f>
              <c:numCache>
                <c:formatCode>0.0</c:formatCode>
                <c:ptCount val="38"/>
                <c:pt idx="0">
                  <c:v>0.4819</c:v>
                </c:pt>
                <c:pt idx="1">
                  <c:v>-0.4178</c:v>
                </c:pt>
                <c:pt idx="2">
                  <c:v>0.1087</c:v>
                </c:pt>
                <c:pt idx="3">
                  <c:v>0.19800000000000001</c:v>
                </c:pt>
                <c:pt idx="4">
                  <c:v>0.54679999999999995</c:v>
                </c:pt>
                <c:pt idx="5">
                  <c:v>-6.1700000000000005E-2</c:v>
                </c:pt>
                <c:pt idx="6">
                  <c:v>-0.46279999999999999</c:v>
                </c:pt>
                <c:pt idx="7">
                  <c:v>-1.2867</c:v>
                </c:pt>
                <c:pt idx="8">
                  <c:v>-1.7609999999999999</c:v>
                </c:pt>
                <c:pt idx="9">
                  <c:v>-1.5989</c:v>
                </c:pt>
                <c:pt idx="10">
                  <c:v>-2.15</c:v>
                </c:pt>
                <c:pt idx="11">
                  <c:v>-2.6754000000000002</c:v>
                </c:pt>
                <c:pt idx="12">
                  <c:v>-4.0423</c:v>
                </c:pt>
                <c:pt idx="13">
                  <c:v>-2.1196999999999999</c:v>
                </c:pt>
                <c:pt idx="14">
                  <c:v>-1.6500999999999999</c:v>
                </c:pt>
                <c:pt idx="15">
                  <c:v>-1.5055999999999998</c:v>
                </c:pt>
                <c:pt idx="16">
                  <c:v>-1.66</c:v>
                </c:pt>
                <c:pt idx="17">
                  <c:v>-1.8828</c:v>
                </c:pt>
                <c:pt idx="18">
                  <c:v>-2.3959000000000001</c:v>
                </c:pt>
                <c:pt idx="19">
                  <c:v>-1.5360999999999998</c:v>
                </c:pt>
                <c:pt idx="20">
                  <c:v>-1.3183</c:v>
                </c:pt>
                <c:pt idx="21">
                  <c:v>-1.9305000000000001</c:v>
                </c:pt>
                <c:pt idx="22">
                  <c:v>-1.9965999999999999</c:v>
                </c:pt>
                <c:pt idx="23">
                  <c:v>-1.3652</c:v>
                </c:pt>
                <c:pt idx="24">
                  <c:v>-1.0314000000000001</c:v>
                </c:pt>
                <c:pt idx="25">
                  <c:v>-0.75890000000000002</c:v>
                </c:pt>
                <c:pt idx="26">
                  <c:v>-0.69410000000000005</c:v>
                </c:pt>
                <c:pt idx="27">
                  <c:v>-1.2167999999999999</c:v>
                </c:pt>
                <c:pt idx="28">
                  <c:v>-1.7544999999999999</c:v>
                </c:pt>
                <c:pt idx="29">
                  <c:v>-1.925</c:v>
                </c:pt>
                <c:pt idx="30">
                  <c:v>-2.0291000000000001</c:v>
                </c:pt>
                <c:pt idx="31">
                  <c:v>-1.9999</c:v>
                </c:pt>
                <c:pt idx="32">
                  <c:v>-1.9699</c:v>
                </c:pt>
                <c:pt idx="33">
                  <c:v>-2.1151999999999997</c:v>
                </c:pt>
                <c:pt idx="34">
                  <c:v>-2.7916999999999996</c:v>
                </c:pt>
                <c:pt idx="35">
                  <c:v>-3.6108000000000002</c:v>
                </c:pt>
                <c:pt idx="36">
                  <c:v>-4.6722000000000001</c:v>
                </c:pt>
                <c:pt idx="37">
                  <c:v>-5.0531000000000006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6"/>
        <c:axId val="144629760"/>
        <c:axId val="144623872"/>
      </c:barChart>
      <c:lineChart>
        <c:grouping val="standard"/>
        <c:varyColors val="0"/>
        <c:ser>
          <c:idx val="3"/>
          <c:order val="0"/>
          <c:tx>
            <c:strRef>
              <c:f>'איור 13 נתונים '!$G$2</c:f>
              <c:strCache>
                <c:ptCount val="1"/>
                <c:pt idx="0">
                  <c:v>סחורות - יבוא</c:v>
                </c:pt>
              </c:strCache>
            </c:strRef>
          </c:tx>
          <c:spPr>
            <a:ln>
              <a:solidFill>
                <a:srgbClr val="6600CC"/>
              </a:solidFill>
              <a:prstDash val="solid"/>
            </a:ln>
          </c:spPr>
          <c:marker>
            <c:symbol val="none"/>
          </c:marker>
          <c:cat>
            <c:numRef>
              <c:f>'איור 13 נתונים '!$A$39:$A$76</c:f>
              <c:numCache>
                <c:formatCode>m/d/yyyy</c:formatCode>
                <c:ptCount val="38"/>
                <c:pt idx="0">
                  <c:v>39903</c:v>
                </c:pt>
                <c:pt idx="1">
                  <c:v>39994</c:v>
                </c:pt>
                <c:pt idx="2">
                  <c:v>40086</c:v>
                </c:pt>
                <c:pt idx="3">
                  <c:v>40178</c:v>
                </c:pt>
                <c:pt idx="4">
                  <c:v>40268</c:v>
                </c:pt>
                <c:pt idx="5">
                  <c:v>40359</c:v>
                </c:pt>
                <c:pt idx="6">
                  <c:v>40451</c:v>
                </c:pt>
                <c:pt idx="7">
                  <c:v>40543</c:v>
                </c:pt>
                <c:pt idx="8">
                  <c:v>40633</c:v>
                </c:pt>
                <c:pt idx="9">
                  <c:v>40724</c:v>
                </c:pt>
                <c:pt idx="10">
                  <c:v>40816</c:v>
                </c:pt>
                <c:pt idx="11">
                  <c:v>40908</c:v>
                </c:pt>
                <c:pt idx="12">
                  <c:v>40999</c:v>
                </c:pt>
                <c:pt idx="13">
                  <c:v>41090</c:v>
                </c:pt>
                <c:pt idx="14">
                  <c:v>41182</c:v>
                </c:pt>
                <c:pt idx="15">
                  <c:v>41274</c:v>
                </c:pt>
                <c:pt idx="16">
                  <c:v>41364</c:v>
                </c:pt>
                <c:pt idx="17">
                  <c:v>41455</c:v>
                </c:pt>
                <c:pt idx="18">
                  <c:v>41547</c:v>
                </c:pt>
                <c:pt idx="19">
                  <c:v>41639</c:v>
                </c:pt>
                <c:pt idx="20">
                  <c:v>41729</c:v>
                </c:pt>
                <c:pt idx="21">
                  <c:v>41820</c:v>
                </c:pt>
                <c:pt idx="22">
                  <c:v>41912</c:v>
                </c:pt>
                <c:pt idx="23">
                  <c:v>42004</c:v>
                </c:pt>
                <c:pt idx="24">
                  <c:v>42094</c:v>
                </c:pt>
                <c:pt idx="25">
                  <c:v>42185</c:v>
                </c:pt>
                <c:pt idx="26">
                  <c:v>42277</c:v>
                </c:pt>
                <c:pt idx="27">
                  <c:v>42369</c:v>
                </c:pt>
                <c:pt idx="28">
                  <c:v>42460</c:v>
                </c:pt>
                <c:pt idx="29">
                  <c:v>42551</c:v>
                </c:pt>
                <c:pt idx="30">
                  <c:v>42643</c:v>
                </c:pt>
                <c:pt idx="31">
                  <c:v>42735</c:v>
                </c:pt>
                <c:pt idx="32">
                  <c:v>42825</c:v>
                </c:pt>
                <c:pt idx="33">
                  <c:v>42916</c:v>
                </c:pt>
                <c:pt idx="34">
                  <c:v>43008</c:v>
                </c:pt>
                <c:pt idx="35">
                  <c:v>43100</c:v>
                </c:pt>
                <c:pt idx="36">
                  <c:v>43190</c:v>
                </c:pt>
                <c:pt idx="37">
                  <c:v>43281</c:v>
                </c:pt>
              </c:numCache>
            </c:numRef>
          </c:cat>
          <c:val>
            <c:numRef>
              <c:f>'איור 13 נתונים '!$G$39:$G$76</c:f>
              <c:numCache>
                <c:formatCode>0.0</c:formatCode>
                <c:ptCount val="38"/>
                <c:pt idx="0">
                  <c:v>10.5139</c:v>
                </c:pt>
                <c:pt idx="1">
                  <c:v>10.62</c:v>
                </c:pt>
                <c:pt idx="2">
                  <c:v>11.851799999999999</c:v>
                </c:pt>
                <c:pt idx="3">
                  <c:v>13.2104</c:v>
                </c:pt>
                <c:pt idx="4">
                  <c:v>13.341799999999999</c:v>
                </c:pt>
                <c:pt idx="5">
                  <c:v>13.889299999999999</c:v>
                </c:pt>
                <c:pt idx="6">
                  <c:v>14.781700000000001</c:v>
                </c:pt>
                <c:pt idx="7">
                  <c:v>16.2498</c:v>
                </c:pt>
                <c:pt idx="8">
                  <c:v>17.480900000000002</c:v>
                </c:pt>
                <c:pt idx="9">
                  <c:v>18.45</c:v>
                </c:pt>
                <c:pt idx="10">
                  <c:v>18.789300000000001</c:v>
                </c:pt>
                <c:pt idx="11">
                  <c:v>18.236999999999998</c:v>
                </c:pt>
                <c:pt idx="12">
                  <c:v>18.3065</c:v>
                </c:pt>
                <c:pt idx="13">
                  <c:v>17.744299999999999</c:v>
                </c:pt>
                <c:pt idx="14">
                  <c:v>17.230400000000003</c:v>
                </c:pt>
                <c:pt idx="15">
                  <c:v>16.845500000000001</c:v>
                </c:pt>
                <c:pt idx="16">
                  <c:v>17.144599999999997</c:v>
                </c:pt>
                <c:pt idx="17">
                  <c:v>17.484000000000002</c:v>
                </c:pt>
                <c:pt idx="18">
                  <c:v>18.0687</c:v>
                </c:pt>
                <c:pt idx="19">
                  <c:v>17.8185</c:v>
                </c:pt>
                <c:pt idx="20">
                  <c:v>18.011099999999999</c:v>
                </c:pt>
                <c:pt idx="21">
                  <c:v>17.7958</c:v>
                </c:pt>
                <c:pt idx="22">
                  <c:v>18.051599999999997</c:v>
                </c:pt>
                <c:pt idx="23">
                  <c:v>16.971299999999999</c:v>
                </c:pt>
                <c:pt idx="24">
                  <c:v>15.694600000000001</c:v>
                </c:pt>
                <c:pt idx="25">
                  <c:v>15.052100000000001</c:v>
                </c:pt>
                <c:pt idx="26">
                  <c:v>14.620299999999999</c:v>
                </c:pt>
                <c:pt idx="27">
                  <c:v>15.0854</c:v>
                </c:pt>
                <c:pt idx="28">
                  <c:v>15.4984</c:v>
                </c:pt>
                <c:pt idx="29">
                  <c:v>15.8308</c:v>
                </c:pt>
                <c:pt idx="30">
                  <c:v>16.2163</c:v>
                </c:pt>
                <c:pt idx="31">
                  <c:v>16.332699999999999</c:v>
                </c:pt>
                <c:pt idx="32">
                  <c:v>16.364899999999999</c:v>
                </c:pt>
                <c:pt idx="33">
                  <c:v>16.557500000000001</c:v>
                </c:pt>
                <c:pt idx="34">
                  <c:v>17.337599999999998</c:v>
                </c:pt>
                <c:pt idx="35">
                  <c:v>18.559900000000003</c:v>
                </c:pt>
                <c:pt idx="36">
                  <c:v>19.688599999999997</c:v>
                </c:pt>
                <c:pt idx="37">
                  <c:v>20.3203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'איור 13 נתונים '!$H$2</c:f>
              <c:strCache>
                <c:ptCount val="1"/>
                <c:pt idx="0">
                  <c:v>סחורות - יצוא</c:v>
                </c:pt>
              </c:strCache>
            </c:strRef>
          </c:tx>
          <c:spPr>
            <a:ln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numRef>
              <c:f>'איור 13 נתונים '!$A$39:$A$76</c:f>
              <c:numCache>
                <c:formatCode>m/d/yyyy</c:formatCode>
                <c:ptCount val="38"/>
                <c:pt idx="0">
                  <c:v>39903</c:v>
                </c:pt>
                <c:pt idx="1">
                  <c:v>39994</c:v>
                </c:pt>
                <c:pt idx="2">
                  <c:v>40086</c:v>
                </c:pt>
                <c:pt idx="3">
                  <c:v>40178</c:v>
                </c:pt>
                <c:pt idx="4">
                  <c:v>40268</c:v>
                </c:pt>
                <c:pt idx="5">
                  <c:v>40359</c:v>
                </c:pt>
                <c:pt idx="6">
                  <c:v>40451</c:v>
                </c:pt>
                <c:pt idx="7">
                  <c:v>40543</c:v>
                </c:pt>
                <c:pt idx="8">
                  <c:v>40633</c:v>
                </c:pt>
                <c:pt idx="9">
                  <c:v>40724</c:v>
                </c:pt>
                <c:pt idx="10">
                  <c:v>40816</c:v>
                </c:pt>
                <c:pt idx="11">
                  <c:v>40908</c:v>
                </c:pt>
                <c:pt idx="12">
                  <c:v>40999</c:v>
                </c:pt>
                <c:pt idx="13">
                  <c:v>41090</c:v>
                </c:pt>
                <c:pt idx="14">
                  <c:v>41182</c:v>
                </c:pt>
                <c:pt idx="15">
                  <c:v>41274</c:v>
                </c:pt>
                <c:pt idx="16">
                  <c:v>41364</c:v>
                </c:pt>
                <c:pt idx="17">
                  <c:v>41455</c:v>
                </c:pt>
                <c:pt idx="18">
                  <c:v>41547</c:v>
                </c:pt>
                <c:pt idx="19">
                  <c:v>41639</c:v>
                </c:pt>
                <c:pt idx="20">
                  <c:v>41729</c:v>
                </c:pt>
                <c:pt idx="21">
                  <c:v>41820</c:v>
                </c:pt>
                <c:pt idx="22">
                  <c:v>41912</c:v>
                </c:pt>
                <c:pt idx="23">
                  <c:v>42004</c:v>
                </c:pt>
                <c:pt idx="24">
                  <c:v>42094</c:v>
                </c:pt>
                <c:pt idx="25">
                  <c:v>42185</c:v>
                </c:pt>
                <c:pt idx="26">
                  <c:v>42277</c:v>
                </c:pt>
                <c:pt idx="27">
                  <c:v>42369</c:v>
                </c:pt>
                <c:pt idx="28">
                  <c:v>42460</c:v>
                </c:pt>
                <c:pt idx="29">
                  <c:v>42551</c:v>
                </c:pt>
                <c:pt idx="30">
                  <c:v>42643</c:v>
                </c:pt>
                <c:pt idx="31">
                  <c:v>42735</c:v>
                </c:pt>
                <c:pt idx="32">
                  <c:v>42825</c:v>
                </c:pt>
                <c:pt idx="33">
                  <c:v>42916</c:v>
                </c:pt>
                <c:pt idx="34">
                  <c:v>43008</c:v>
                </c:pt>
                <c:pt idx="35">
                  <c:v>43100</c:v>
                </c:pt>
                <c:pt idx="36">
                  <c:v>43190</c:v>
                </c:pt>
                <c:pt idx="37">
                  <c:v>43281</c:v>
                </c:pt>
              </c:numCache>
            </c:numRef>
          </c:cat>
          <c:val>
            <c:numRef>
              <c:f>'איור 13 נתונים '!$H$39:$H$76</c:f>
              <c:numCache>
                <c:formatCode>0.0</c:formatCode>
                <c:ptCount val="38"/>
                <c:pt idx="0">
                  <c:v>10.995799999999999</c:v>
                </c:pt>
                <c:pt idx="1">
                  <c:v>10.202200000000001</c:v>
                </c:pt>
                <c:pt idx="2">
                  <c:v>11.9605</c:v>
                </c:pt>
                <c:pt idx="3">
                  <c:v>13.4084</c:v>
                </c:pt>
                <c:pt idx="4">
                  <c:v>13.8886</c:v>
                </c:pt>
                <c:pt idx="5">
                  <c:v>13.8276</c:v>
                </c:pt>
                <c:pt idx="6">
                  <c:v>14.318899999999999</c:v>
                </c:pt>
                <c:pt idx="7">
                  <c:v>14.963100000000001</c:v>
                </c:pt>
                <c:pt idx="8">
                  <c:v>15.719899999999999</c:v>
                </c:pt>
                <c:pt idx="9">
                  <c:v>16.851099999999999</c:v>
                </c:pt>
                <c:pt idx="10">
                  <c:v>16.639299999999999</c:v>
                </c:pt>
                <c:pt idx="11">
                  <c:v>15.5616</c:v>
                </c:pt>
                <c:pt idx="12">
                  <c:v>14.264200000000001</c:v>
                </c:pt>
                <c:pt idx="13">
                  <c:v>15.624600000000001</c:v>
                </c:pt>
                <c:pt idx="14">
                  <c:v>15.580299999999999</c:v>
                </c:pt>
                <c:pt idx="15">
                  <c:v>15.3399</c:v>
                </c:pt>
                <c:pt idx="16">
                  <c:v>15.4846</c:v>
                </c:pt>
                <c:pt idx="17">
                  <c:v>15.6012</c:v>
                </c:pt>
                <c:pt idx="18">
                  <c:v>15.672799999999999</c:v>
                </c:pt>
                <c:pt idx="19">
                  <c:v>16.282399999999999</c:v>
                </c:pt>
                <c:pt idx="20">
                  <c:v>16.692799999999998</c:v>
                </c:pt>
                <c:pt idx="21">
                  <c:v>15.8653</c:v>
                </c:pt>
                <c:pt idx="22">
                  <c:v>16.055</c:v>
                </c:pt>
                <c:pt idx="23">
                  <c:v>15.6061</c:v>
                </c:pt>
                <c:pt idx="24">
                  <c:v>14.663200000000002</c:v>
                </c:pt>
                <c:pt idx="25">
                  <c:v>14.293200000000001</c:v>
                </c:pt>
                <c:pt idx="26">
                  <c:v>13.926200000000001</c:v>
                </c:pt>
                <c:pt idx="27">
                  <c:v>13.868600000000001</c:v>
                </c:pt>
                <c:pt idx="28">
                  <c:v>13.7439</c:v>
                </c:pt>
                <c:pt idx="29">
                  <c:v>13.905799999999999</c:v>
                </c:pt>
                <c:pt idx="30">
                  <c:v>14.187200000000001</c:v>
                </c:pt>
                <c:pt idx="31">
                  <c:v>14.332799999999999</c:v>
                </c:pt>
                <c:pt idx="32">
                  <c:v>14.395</c:v>
                </c:pt>
                <c:pt idx="33">
                  <c:v>14.442299999999999</c:v>
                </c:pt>
                <c:pt idx="34">
                  <c:v>14.5459</c:v>
                </c:pt>
                <c:pt idx="35">
                  <c:v>14.9491</c:v>
                </c:pt>
                <c:pt idx="36">
                  <c:v>15.016399999999999</c:v>
                </c:pt>
                <c:pt idx="37">
                  <c:v>15.267200000000001</c:v>
                </c:pt>
              </c:numCache>
            </c:numRef>
          </c:val>
          <c:smooth val="0"/>
        </c:ser>
        <c:ser>
          <c:idx val="0"/>
          <c:order val="3"/>
          <c:tx>
            <c:v>ייבוא ללא חומרי אנרגיה</c:v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val>
            <c:numRef>
              <c:f>'איור 13 נתונים '!$J$39:$J$76</c:f>
              <c:numCache>
                <c:formatCode>0.0</c:formatCode>
                <c:ptCount val="38"/>
                <c:pt idx="0">
                  <c:v>8.7789000000000001</c:v>
                </c:pt>
                <c:pt idx="1">
                  <c:v>8.8427000000000007</c:v>
                </c:pt>
                <c:pt idx="2">
                  <c:v>9.5802999999999994</c:v>
                </c:pt>
                <c:pt idx="3">
                  <c:v>10.9215</c:v>
                </c:pt>
                <c:pt idx="4">
                  <c:v>10.682599999999999</c:v>
                </c:pt>
                <c:pt idx="5">
                  <c:v>11.366099999999999</c:v>
                </c:pt>
                <c:pt idx="6">
                  <c:v>12.147600000000001</c:v>
                </c:pt>
                <c:pt idx="7">
                  <c:v>13.618499999999999</c:v>
                </c:pt>
                <c:pt idx="8">
                  <c:v>14.520600000000002</c:v>
                </c:pt>
                <c:pt idx="9">
                  <c:v>14.7485</c:v>
                </c:pt>
                <c:pt idx="10">
                  <c:v>15.354899999999999</c:v>
                </c:pt>
                <c:pt idx="11">
                  <c:v>14.694900000000001</c:v>
                </c:pt>
                <c:pt idx="12">
                  <c:v>13.788799999999998</c:v>
                </c:pt>
                <c:pt idx="13">
                  <c:v>13.6089</c:v>
                </c:pt>
                <c:pt idx="14">
                  <c:v>13.386600000000001</c:v>
                </c:pt>
                <c:pt idx="15">
                  <c:v>13.257200000000001</c:v>
                </c:pt>
                <c:pt idx="16">
                  <c:v>13.276899999999998</c:v>
                </c:pt>
                <c:pt idx="17">
                  <c:v>13.860799999999999</c:v>
                </c:pt>
                <c:pt idx="18">
                  <c:v>14.294</c:v>
                </c:pt>
                <c:pt idx="19">
                  <c:v>14.5238</c:v>
                </c:pt>
                <c:pt idx="20">
                  <c:v>14.616099999999999</c:v>
                </c:pt>
                <c:pt idx="21">
                  <c:v>14.409599999999999</c:v>
                </c:pt>
                <c:pt idx="22">
                  <c:v>14.585199999999999</c:v>
                </c:pt>
                <c:pt idx="23">
                  <c:v>14.449099999999998</c:v>
                </c:pt>
                <c:pt idx="24">
                  <c:v>13.603299999999999</c:v>
                </c:pt>
                <c:pt idx="25">
                  <c:v>13.0549</c:v>
                </c:pt>
                <c:pt idx="26">
                  <c:v>12.8879</c:v>
                </c:pt>
                <c:pt idx="27">
                  <c:v>13.499799999999999</c:v>
                </c:pt>
                <c:pt idx="28">
                  <c:v>14.337299999999999</c:v>
                </c:pt>
                <c:pt idx="29">
                  <c:v>14.127699999999999</c:v>
                </c:pt>
                <c:pt idx="30">
                  <c:v>14.814099999999998</c:v>
                </c:pt>
                <c:pt idx="31">
                  <c:v>14.762400000000001</c:v>
                </c:pt>
                <c:pt idx="32">
                  <c:v>14.454699999999999</c:v>
                </c:pt>
                <c:pt idx="33">
                  <c:v>14.9</c:v>
                </c:pt>
                <c:pt idx="34">
                  <c:v>15.539499999999999</c:v>
                </c:pt>
                <c:pt idx="35">
                  <c:v>16.323400000000003</c:v>
                </c:pt>
                <c:pt idx="36">
                  <c:v>17.262599999999999</c:v>
                </c:pt>
                <c:pt idx="37">
                  <c:v>17.814599999999999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612352"/>
        <c:axId val="144622336"/>
      </c:lineChart>
      <c:dateAx>
        <c:axId val="144612352"/>
        <c:scaling>
          <c:orientation val="minMax"/>
          <c:min val="39965"/>
        </c:scaling>
        <c:delete val="0"/>
        <c:axPos val="b"/>
        <c:numFmt formatCode="mm/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/>
            </a:pPr>
            <a:endParaRPr lang="he-IL"/>
          </a:p>
        </c:txPr>
        <c:crossAx val="144622336"/>
        <c:crosses val="autoZero"/>
        <c:auto val="0"/>
        <c:lblOffset val="100"/>
        <c:baseTimeUnit val="months"/>
        <c:majorUnit val="12"/>
        <c:majorTimeUnit val="months"/>
        <c:minorUnit val="3"/>
        <c:minorTimeUnit val="months"/>
      </c:dateAx>
      <c:valAx>
        <c:axId val="144622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he-IL"/>
          </a:p>
        </c:txPr>
        <c:crossAx val="144612352"/>
        <c:crosses val="autoZero"/>
        <c:crossBetween val="between"/>
      </c:valAx>
      <c:valAx>
        <c:axId val="144623872"/>
        <c:scaling>
          <c:orientation val="minMax"/>
          <c:max val="5"/>
          <c:min val="-5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4472C4"/>
            </a:solidFill>
          </a:ln>
        </c:spPr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44629760"/>
        <c:crosses val="max"/>
        <c:crossBetween val="between"/>
      </c:valAx>
      <c:dateAx>
        <c:axId val="1446297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4623872"/>
        <c:crosses val="autoZero"/>
        <c:auto val="1"/>
        <c:lblOffset val="100"/>
        <c:baseTimeUnit val="months"/>
      </c:dateAx>
      <c:spPr>
        <a:noFill/>
        <a:ln w="12700">
          <a:noFill/>
        </a:ln>
      </c:spPr>
    </c:plotArea>
    <c:legend>
      <c:legendPos val="b"/>
      <c:layout>
        <c:manualLayout>
          <c:xMode val="edge"/>
          <c:yMode val="edge"/>
          <c:x val="0"/>
          <c:y val="0.92727145261115562"/>
          <c:w val="0.98391893455908019"/>
          <c:h val="7.2728547388844392E-2"/>
        </c:manualLayout>
      </c:layout>
      <c:overlay val="0"/>
      <c:txPr>
        <a:bodyPr/>
        <a:lstStyle/>
        <a:p>
          <a:pPr>
            <a:defRPr b="1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00"/>
            </a:pPr>
            <a:r>
              <a:rPr lang="he-IL" sz="1700" b="1" i="0" baseline="0">
                <a:effectLst/>
              </a:rPr>
              <a:t>איור 14: יצוא הסחורות והשירותים
</a:t>
            </a:r>
            <a:r>
              <a:rPr lang="he-IL" sz="1700" b="0" i="0" baseline="0">
                <a:effectLst/>
              </a:rPr>
              <a:t>מיליוני דולרים, מנוכה עונתיות, ינואר 2014 עד אוגוסט 2018</a:t>
            </a:r>
            <a:endParaRPr lang="he-IL" sz="1700" b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 '!$B$2</c:f>
              <c:strCache>
                <c:ptCount val="1"/>
                <c:pt idx="0">
                  <c:v>יצוא 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14 נתונים 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</c:numCache>
            </c:numRef>
          </c:cat>
          <c:val>
            <c:numRef>
              <c:f>'איור 14 נתונים '!$B$3:$B$299</c:f>
              <c:numCache>
                <c:formatCode>_(* #,##0_);_(* \(#,##0\);_(* "-"??_);_(@_)</c:formatCode>
                <c:ptCount val="297"/>
                <c:pt idx="0">
                  <c:v>2869.6</c:v>
                </c:pt>
                <c:pt idx="1">
                  <c:v>2903.1</c:v>
                </c:pt>
                <c:pt idx="2">
                  <c:v>2904.1</c:v>
                </c:pt>
                <c:pt idx="3">
                  <c:v>3060.6</c:v>
                </c:pt>
                <c:pt idx="4">
                  <c:v>3043.2</c:v>
                </c:pt>
                <c:pt idx="5">
                  <c:v>2953.7</c:v>
                </c:pt>
                <c:pt idx="6">
                  <c:v>2809.9</c:v>
                </c:pt>
                <c:pt idx="7">
                  <c:v>2909</c:v>
                </c:pt>
                <c:pt idx="8">
                  <c:v>3031.1</c:v>
                </c:pt>
                <c:pt idx="9">
                  <c:v>3030.1</c:v>
                </c:pt>
                <c:pt idx="10">
                  <c:v>3136.2</c:v>
                </c:pt>
                <c:pt idx="11">
                  <c:v>3115.6</c:v>
                </c:pt>
                <c:pt idx="12">
                  <c:v>2843.9</c:v>
                </c:pt>
                <c:pt idx="13">
                  <c:v>3088.1</c:v>
                </c:pt>
                <c:pt idx="14">
                  <c:v>2974.3</c:v>
                </c:pt>
                <c:pt idx="15">
                  <c:v>2879.1</c:v>
                </c:pt>
                <c:pt idx="16">
                  <c:v>3068.2</c:v>
                </c:pt>
                <c:pt idx="17">
                  <c:v>3003.3</c:v>
                </c:pt>
                <c:pt idx="18">
                  <c:v>3118.2</c:v>
                </c:pt>
                <c:pt idx="19">
                  <c:v>3144.3</c:v>
                </c:pt>
                <c:pt idx="20">
                  <c:v>2994.6</c:v>
                </c:pt>
                <c:pt idx="21">
                  <c:v>3093.4</c:v>
                </c:pt>
                <c:pt idx="22">
                  <c:v>2964.2</c:v>
                </c:pt>
                <c:pt idx="23">
                  <c:v>3087.7</c:v>
                </c:pt>
                <c:pt idx="24">
                  <c:v>2998.2</c:v>
                </c:pt>
                <c:pt idx="25">
                  <c:v>2956.7</c:v>
                </c:pt>
                <c:pt idx="26">
                  <c:v>3046.1</c:v>
                </c:pt>
                <c:pt idx="27">
                  <c:v>3044.1</c:v>
                </c:pt>
                <c:pt idx="28">
                  <c:v>3119</c:v>
                </c:pt>
                <c:pt idx="29">
                  <c:v>3280.6</c:v>
                </c:pt>
                <c:pt idx="30">
                  <c:v>3119.3</c:v>
                </c:pt>
                <c:pt idx="31">
                  <c:v>3171</c:v>
                </c:pt>
                <c:pt idx="32">
                  <c:v>3229.8</c:v>
                </c:pt>
                <c:pt idx="33">
                  <c:v>3175.4</c:v>
                </c:pt>
                <c:pt idx="34">
                  <c:v>3275.3</c:v>
                </c:pt>
                <c:pt idx="35">
                  <c:v>3297.9</c:v>
                </c:pt>
                <c:pt idx="36">
                  <c:v>3300.2</c:v>
                </c:pt>
                <c:pt idx="37">
                  <c:v>3248.7</c:v>
                </c:pt>
                <c:pt idx="38">
                  <c:v>3440.5</c:v>
                </c:pt>
                <c:pt idx="39">
                  <c:v>3639.9</c:v>
                </c:pt>
                <c:pt idx="40">
                  <c:v>3557.7</c:v>
                </c:pt>
                <c:pt idx="41">
                  <c:v>3623.3</c:v>
                </c:pt>
                <c:pt idx="42">
                  <c:v>3665.5</c:v>
                </c:pt>
                <c:pt idx="43">
                  <c:v>3646.4</c:v>
                </c:pt>
                <c:pt idx="44">
                  <c:v>3663.3</c:v>
                </c:pt>
                <c:pt idx="45">
                  <c:v>3649</c:v>
                </c:pt>
                <c:pt idx="46">
                  <c:v>3871.2</c:v>
                </c:pt>
                <c:pt idx="47">
                  <c:v>3742</c:v>
                </c:pt>
                <c:pt idx="48">
                  <c:v>4202.1000000000004</c:v>
                </c:pt>
                <c:pt idx="49">
                  <c:v>4011.9</c:v>
                </c:pt>
                <c:pt idx="50">
                  <c:v>3977.4</c:v>
                </c:pt>
                <c:pt idx="51">
                  <c:v>3912.6</c:v>
                </c:pt>
                <c:pt idx="52">
                  <c:v>3946.9</c:v>
                </c:pt>
                <c:pt idx="53">
                  <c:v>3864.7</c:v>
                </c:pt>
                <c:pt idx="54">
                  <c:v>3968.8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14 נתונים '!$C$2</c:f>
              <c:strCache>
                <c:ptCount val="1"/>
                <c:pt idx="0">
                  <c:v>יצוא סחורות (ללא או"מ ויהלומים)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14 נתונים '!$A$3:$A$299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</c:numCache>
            </c:numRef>
          </c:cat>
          <c:val>
            <c:numRef>
              <c:f>'איור 14 נתונים '!$C$3:$C$299</c:f>
              <c:numCache>
                <c:formatCode>#,##0</c:formatCode>
                <c:ptCount val="297"/>
                <c:pt idx="0">
                  <c:v>4161.7</c:v>
                </c:pt>
                <c:pt idx="1">
                  <c:v>4345.8999999999996</c:v>
                </c:pt>
                <c:pt idx="2">
                  <c:v>4014.9</c:v>
                </c:pt>
                <c:pt idx="3">
                  <c:v>3855</c:v>
                </c:pt>
                <c:pt idx="4">
                  <c:v>3970.4</c:v>
                </c:pt>
                <c:pt idx="5">
                  <c:v>4068.9</c:v>
                </c:pt>
                <c:pt idx="6">
                  <c:v>4084.7</c:v>
                </c:pt>
                <c:pt idx="7">
                  <c:v>3724.5</c:v>
                </c:pt>
                <c:pt idx="8">
                  <c:v>4083.9</c:v>
                </c:pt>
                <c:pt idx="9">
                  <c:v>4031.5</c:v>
                </c:pt>
                <c:pt idx="10">
                  <c:v>3890</c:v>
                </c:pt>
                <c:pt idx="11">
                  <c:v>3859.3</c:v>
                </c:pt>
                <c:pt idx="12">
                  <c:v>3751.9</c:v>
                </c:pt>
                <c:pt idx="13">
                  <c:v>4215</c:v>
                </c:pt>
                <c:pt idx="14">
                  <c:v>3691</c:v>
                </c:pt>
                <c:pt idx="15">
                  <c:v>3641.2</c:v>
                </c:pt>
                <c:pt idx="16">
                  <c:v>3946.3</c:v>
                </c:pt>
                <c:pt idx="17">
                  <c:v>3771.8</c:v>
                </c:pt>
                <c:pt idx="18">
                  <c:v>3900.2</c:v>
                </c:pt>
                <c:pt idx="19">
                  <c:v>3774.4</c:v>
                </c:pt>
                <c:pt idx="20">
                  <c:v>3718.8</c:v>
                </c:pt>
                <c:pt idx="21">
                  <c:v>3848.7</c:v>
                </c:pt>
                <c:pt idx="22">
                  <c:v>3961.8</c:v>
                </c:pt>
                <c:pt idx="23">
                  <c:v>3815.3</c:v>
                </c:pt>
                <c:pt idx="24">
                  <c:v>3773.5</c:v>
                </c:pt>
                <c:pt idx="25">
                  <c:v>3616.8</c:v>
                </c:pt>
                <c:pt idx="26">
                  <c:v>3534.4</c:v>
                </c:pt>
                <c:pt idx="27">
                  <c:v>3552.4</c:v>
                </c:pt>
                <c:pt idx="28">
                  <c:v>3629.9</c:v>
                </c:pt>
                <c:pt idx="29">
                  <c:v>3896.2</c:v>
                </c:pt>
                <c:pt idx="30">
                  <c:v>3870.7</c:v>
                </c:pt>
                <c:pt idx="31">
                  <c:v>3508.8</c:v>
                </c:pt>
                <c:pt idx="32">
                  <c:v>3823</c:v>
                </c:pt>
                <c:pt idx="33">
                  <c:v>3764.8</c:v>
                </c:pt>
                <c:pt idx="34">
                  <c:v>3890.5</c:v>
                </c:pt>
                <c:pt idx="35">
                  <c:v>3945.9</c:v>
                </c:pt>
                <c:pt idx="36">
                  <c:v>3859.3</c:v>
                </c:pt>
                <c:pt idx="37">
                  <c:v>3575.8</c:v>
                </c:pt>
                <c:pt idx="38">
                  <c:v>3883.4</c:v>
                </c:pt>
                <c:pt idx="39">
                  <c:v>3922.9</c:v>
                </c:pt>
                <c:pt idx="40">
                  <c:v>4031.5</c:v>
                </c:pt>
                <c:pt idx="41">
                  <c:v>3699.4</c:v>
                </c:pt>
                <c:pt idx="42">
                  <c:v>3698.2</c:v>
                </c:pt>
                <c:pt idx="43">
                  <c:v>4001.3</c:v>
                </c:pt>
                <c:pt idx="44">
                  <c:v>3734.6</c:v>
                </c:pt>
                <c:pt idx="45">
                  <c:v>3870.6</c:v>
                </c:pt>
                <c:pt idx="46">
                  <c:v>3947.8</c:v>
                </c:pt>
                <c:pt idx="47">
                  <c:v>3869.2</c:v>
                </c:pt>
                <c:pt idx="48">
                  <c:v>4140.7</c:v>
                </c:pt>
                <c:pt idx="49">
                  <c:v>4105.3999999999996</c:v>
                </c:pt>
                <c:pt idx="50">
                  <c:v>4007.8</c:v>
                </c:pt>
                <c:pt idx="51">
                  <c:v>4053.8</c:v>
                </c:pt>
                <c:pt idx="52">
                  <c:v>3766.8</c:v>
                </c:pt>
                <c:pt idx="53">
                  <c:v>4044.2</c:v>
                </c:pt>
                <c:pt idx="54">
                  <c:v>3867.1</c:v>
                </c:pt>
                <c:pt idx="55">
                  <c:v>3894.1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644352"/>
        <c:axId val="146646144"/>
      </c:lineChart>
      <c:dateAx>
        <c:axId val="146644352"/>
        <c:scaling>
          <c:orientation val="minMax"/>
          <c:max val="43343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46646144"/>
        <c:crossesAt val="0"/>
        <c:auto val="0"/>
        <c:lblOffset val="100"/>
        <c:baseTimeUnit val="months"/>
        <c:majorUnit val="4"/>
        <c:majorTimeUnit val="months"/>
      </c:dateAx>
      <c:valAx>
        <c:axId val="146646144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46644352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23485803636030381"/>
          <c:y val="0.93567457811502375"/>
          <c:w val="0.53805957734492282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1800" b="1" i="0" kern="1200" baseline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15: שיעורי האבטלה, התעסוקה וההשתתפות בגילי העבודה העיקריים (64-25)
</a:t>
            </a:r>
            <a:r>
              <a:rPr lang="he-IL" sz="1800" b="0" i="0" kern="1200" baseline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מנוכי עונתיות, ינואר 2013 עד אוגוסט 2018</a:t>
            </a:r>
            <a:endParaRPr lang="he-IL" sz="1880" b="0" i="0" kern="1200" baseline="0">
              <a:solidFill>
                <a:srgbClr val="000000"/>
              </a:solidFill>
              <a:effectLst/>
              <a:latin typeface="David"/>
              <a:ea typeface="David"/>
              <a:cs typeface="David"/>
            </a:endParaRP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15 נתונים '!$C$2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15 נתונים 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</c:numCache>
            </c:numRef>
          </c:cat>
          <c:val>
            <c:numRef>
              <c:f>'איור 15 נתונים '!$C$3:$C$299</c:f>
              <c:numCache>
                <c:formatCode>0.00</c:formatCode>
                <c:ptCount val="297"/>
                <c:pt idx="0">
                  <c:v>73.802773523111327</c:v>
                </c:pt>
                <c:pt idx="1">
                  <c:v>73.661571422685512</c:v>
                </c:pt>
                <c:pt idx="2">
                  <c:v>73.43810781343312</c:v>
                </c:pt>
                <c:pt idx="3">
                  <c:v>74.1458963567013</c:v>
                </c:pt>
                <c:pt idx="4">
                  <c:v>74.227520026246012</c:v>
                </c:pt>
                <c:pt idx="5">
                  <c:v>74.14343587865136</c:v>
                </c:pt>
                <c:pt idx="6">
                  <c:v>74.002140079418282</c:v>
                </c:pt>
                <c:pt idx="7">
                  <c:v>74.992261440056978</c:v>
                </c:pt>
                <c:pt idx="8">
                  <c:v>74.220587793329756</c:v>
                </c:pt>
                <c:pt idx="9">
                  <c:v>74.037583885302951</c:v>
                </c:pt>
                <c:pt idx="10">
                  <c:v>74.101180254586097</c:v>
                </c:pt>
                <c:pt idx="11">
                  <c:v>73.96855940771664</c:v>
                </c:pt>
                <c:pt idx="12">
                  <c:v>74.005461919194133</c:v>
                </c:pt>
                <c:pt idx="13">
                  <c:v>74.631310189394156</c:v>
                </c:pt>
                <c:pt idx="14">
                  <c:v>74.070566398193776</c:v>
                </c:pt>
                <c:pt idx="15">
                  <c:v>74.247847118283772</c:v>
                </c:pt>
                <c:pt idx="16">
                  <c:v>74.123701830730667</c:v>
                </c:pt>
                <c:pt idx="17">
                  <c:v>74.284416174466159</c:v>
                </c:pt>
                <c:pt idx="18">
                  <c:v>74.673701749514024</c:v>
                </c:pt>
                <c:pt idx="19">
                  <c:v>74.524453050412149</c:v>
                </c:pt>
                <c:pt idx="20">
                  <c:v>74.566910777591104</c:v>
                </c:pt>
                <c:pt idx="21">
                  <c:v>74.799975290670346</c:v>
                </c:pt>
                <c:pt idx="22">
                  <c:v>74.965868753981979</c:v>
                </c:pt>
                <c:pt idx="23">
                  <c:v>74.835110028884088</c:v>
                </c:pt>
                <c:pt idx="24">
                  <c:v>75.108984015677692</c:v>
                </c:pt>
                <c:pt idx="25">
                  <c:v>75.914804600037982</c:v>
                </c:pt>
                <c:pt idx="26">
                  <c:v>75.873481916455347</c:v>
                </c:pt>
                <c:pt idx="27">
                  <c:v>75.279992545955523</c:v>
                </c:pt>
                <c:pt idx="28">
                  <c:v>75.482075426731413</c:v>
                </c:pt>
                <c:pt idx="29">
                  <c:v>75.209833800512982</c:v>
                </c:pt>
                <c:pt idx="30">
                  <c:v>75.081802960990345</c:v>
                </c:pt>
                <c:pt idx="31">
                  <c:v>75.066348055023951</c:v>
                </c:pt>
                <c:pt idx="32">
                  <c:v>75.42756013618434</c:v>
                </c:pt>
                <c:pt idx="33">
                  <c:v>75.411571801621733</c:v>
                </c:pt>
                <c:pt idx="34">
                  <c:v>75.931845756185055</c:v>
                </c:pt>
                <c:pt idx="35">
                  <c:v>75.869446791040644</c:v>
                </c:pt>
                <c:pt idx="36">
                  <c:v>75.797177071506667</c:v>
                </c:pt>
                <c:pt idx="37">
                  <c:v>75.822963956843793</c:v>
                </c:pt>
                <c:pt idx="38">
                  <c:v>75.886618430048543</c:v>
                </c:pt>
                <c:pt idx="39">
                  <c:v>76.382632385851139</c:v>
                </c:pt>
                <c:pt idx="40">
                  <c:v>76.200968320006709</c:v>
                </c:pt>
                <c:pt idx="41">
                  <c:v>76.615962106576561</c:v>
                </c:pt>
                <c:pt idx="42">
                  <c:v>75.942340172036822</c:v>
                </c:pt>
                <c:pt idx="43">
                  <c:v>76.542756161641449</c:v>
                </c:pt>
                <c:pt idx="44">
                  <c:v>76.430546858693376</c:v>
                </c:pt>
                <c:pt idx="45">
                  <c:v>76.243185841628176</c:v>
                </c:pt>
                <c:pt idx="46">
                  <c:v>76.273186571499707</c:v>
                </c:pt>
                <c:pt idx="47">
                  <c:v>76.029350441473952</c:v>
                </c:pt>
                <c:pt idx="48">
                  <c:v>76.104601536432071</c:v>
                </c:pt>
                <c:pt idx="49">
                  <c:v>75.938113948919451</c:v>
                </c:pt>
                <c:pt idx="50">
                  <c:v>76.4120280516523</c:v>
                </c:pt>
                <c:pt idx="51">
                  <c:v>76.866818440523616</c:v>
                </c:pt>
                <c:pt idx="52">
                  <c:v>76.970191809227586</c:v>
                </c:pt>
                <c:pt idx="53">
                  <c:v>76.845931731463338</c:v>
                </c:pt>
                <c:pt idx="54">
                  <c:v>76.771042212967231</c:v>
                </c:pt>
                <c:pt idx="55">
                  <c:v>77.077586871099484</c:v>
                </c:pt>
                <c:pt idx="56">
                  <c:v>76.938203691326933</c:v>
                </c:pt>
                <c:pt idx="57">
                  <c:v>76.875575565333051</c:v>
                </c:pt>
                <c:pt idx="58">
                  <c:v>76.970093026831705</c:v>
                </c:pt>
                <c:pt idx="59">
                  <c:v>76.922998078155032</c:v>
                </c:pt>
                <c:pt idx="60">
                  <c:v>77.071379624231625</c:v>
                </c:pt>
                <c:pt idx="61">
                  <c:v>77.123609939363675</c:v>
                </c:pt>
                <c:pt idx="62">
                  <c:v>76.948576458586146</c:v>
                </c:pt>
                <c:pt idx="63">
                  <c:v>76.838040914267125</c:v>
                </c:pt>
                <c:pt idx="64">
                  <c:v>77.054900862836917</c:v>
                </c:pt>
                <c:pt idx="65">
                  <c:v>76.778486953734543</c:v>
                </c:pt>
                <c:pt idx="66">
                  <c:v>76.988966391883324</c:v>
                </c:pt>
                <c:pt idx="67">
                  <c:v>76.610331632653057</c:v>
                </c:pt>
                <c:pt idx="68">
                  <c:v>77.099911358743825</c:v>
                </c:pt>
                <c:pt idx="69">
                  <c:v>77.170552816616819</c:v>
                </c:pt>
                <c:pt idx="70">
                  <c:v>77.272049362868131</c:v>
                </c:pt>
                <c:pt idx="71">
                  <c:v>77.67151662119835</c:v>
                </c:pt>
                <c:pt idx="72">
                  <c:v>77.21232183722438</c:v>
                </c:pt>
                <c:pt idx="73">
                  <c:v>77.736990448222016</c:v>
                </c:pt>
                <c:pt idx="74">
                  <c:v>77.38706164454517</c:v>
                </c:pt>
                <c:pt idx="75">
                  <c:v>77.130608859925388</c:v>
                </c:pt>
                <c:pt idx="76">
                  <c:v>77.949170490645955</c:v>
                </c:pt>
                <c:pt idx="77">
                  <c:v>77.797014775354313</c:v>
                </c:pt>
                <c:pt idx="78">
                  <c:v>77.708860727860667</c:v>
                </c:pt>
                <c:pt idx="79">
                  <c:v>77.656979528313187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15 נתונים '!$D$2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15 נתונים 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</c:numCache>
            </c:numRef>
          </c:cat>
          <c:val>
            <c:numRef>
              <c:f>'איור 15 נתונים '!$D$3:$D$299</c:f>
              <c:numCache>
                <c:formatCode>0.00</c:formatCode>
                <c:ptCount val="297"/>
                <c:pt idx="0">
                  <c:v>78.142899962326723</c:v>
                </c:pt>
                <c:pt idx="1">
                  <c:v>78.304148984384653</c:v>
                </c:pt>
                <c:pt idx="2">
                  <c:v>78.130222059073304</c:v>
                </c:pt>
                <c:pt idx="3">
                  <c:v>78.878951291156994</c:v>
                </c:pt>
                <c:pt idx="4">
                  <c:v>78.943871832025607</c:v>
                </c:pt>
                <c:pt idx="5">
                  <c:v>78.808546232867343</c:v>
                </c:pt>
                <c:pt idx="6">
                  <c:v>78.584427775056312</c:v>
                </c:pt>
                <c:pt idx="7">
                  <c:v>79.446658722658213</c:v>
                </c:pt>
                <c:pt idx="8">
                  <c:v>79.073420889421968</c:v>
                </c:pt>
                <c:pt idx="9">
                  <c:v>78.815538160149742</c:v>
                </c:pt>
                <c:pt idx="10">
                  <c:v>78.549349905961236</c:v>
                </c:pt>
                <c:pt idx="11">
                  <c:v>78.656653946924976</c:v>
                </c:pt>
                <c:pt idx="12">
                  <c:v>78.309585068573796</c:v>
                </c:pt>
                <c:pt idx="13">
                  <c:v>79.251024818853395</c:v>
                </c:pt>
                <c:pt idx="14">
                  <c:v>78.778249354145416</c:v>
                </c:pt>
                <c:pt idx="15">
                  <c:v>79.033535064315316</c:v>
                </c:pt>
                <c:pt idx="16">
                  <c:v>78.742851251777012</c:v>
                </c:pt>
                <c:pt idx="17">
                  <c:v>78.72557928214448</c:v>
                </c:pt>
                <c:pt idx="18">
                  <c:v>78.883697354834013</c:v>
                </c:pt>
                <c:pt idx="19">
                  <c:v>78.670377990237611</c:v>
                </c:pt>
                <c:pt idx="20">
                  <c:v>78.595410928988102</c:v>
                </c:pt>
                <c:pt idx="21">
                  <c:v>78.857945526671315</c:v>
                </c:pt>
                <c:pt idx="22">
                  <c:v>78.874231043104416</c:v>
                </c:pt>
                <c:pt idx="23">
                  <c:v>78.833275102881203</c:v>
                </c:pt>
                <c:pt idx="24">
                  <c:v>79.180653504152716</c:v>
                </c:pt>
                <c:pt idx="25">
                  <c:v>79.853567062486803</c:v>
                </c:pt>
                <c:pt idx="26">
                  <c:v>79.903376484719075</c:v>
                </c:pt>
                <c:pt idx="27">
                  <c:v>79.464639876475829</c:v>
                </c:pt>
                <c:pt idx="28">
                  <c:v>79.652206610563553</c:v>
                </c:pt>
                <c:pt idx="29">
                  <c:v>79.480358603384346</c:v>
                </c:pt>
                <c:pt idx="30">
                  <c:v>79.031811530196563</c:v>
                </c:pt>
                <c:pt idx="31">
                  <c:v>79.103799020903594</c:v>
                </c:pt>
                <c:pt idx="32">
                  <c:v>79.481875153762928</c:v>
                </c:pt>
                <c:pt idx="33">
                  <c:v>79.15301361652466</c:v>
                </c:pt>
                <c:pt idx="34">
                  <c:v>79.941710186210884</c:v>
                </c:pt>
                <c:pt idx="35">
                  <c:v>79.717776847911608</c:v>
                </c:pt>
                <c:pt idx="36">
                  <c:v>79.613086263723304</c:v>
                </c:pt>
                <c:pt idx="37">
                  <c:v>79.527844368765571</c:v>
                </c:pt>
                <c:pt idx="38">
                  <c:v>79.528386308262071</c:v>
                </c:pt>
                <c:pt idx="39">
                  <c:v>79.769427592427505</c:v>
                </c:pt>
                <c:pt idx="40">
                  <c:v>79.700648690567263</c:v>
                </c:pt>
                <c:pt idx="41">
                  <c:v>80.158116443113997</c:v>
                </c:pt>
                <c:pt idx="42">
                  <c:v>79.616386703151392</c:v>
                </c:pt>
                <c:pt idx="43">
                  <c:v>80.252773259935779</c:v>
                </c:pt>
                <c:pt idx="44">
                  <c:v>80.01069714047172</c:v>
                </c:pt>
                <c:pt idx="45">
                  <c:v>79.980867065096177</c:v>
                </c:pt>
                <c:pt idx="46">
                  <c:v>79.870995518300276</c:v>
                </c:pt>
                <c:pt idx="47">
                  <c:v>79.605949861820875</c:v>
                </c:pt>
                <c:pt idx="48">
                  <c:v>79.692454928739551</c:v>
                </c:pt>
                <c:pt idx="49">
                  <c:v>79.553562196256848</c:v>
                </c:pt>
                <c:pt idx="50">
                  <c:v>79.886137204668373</c:v>
                </c:pt>
                <c:pt idx="51">
                  <c:v>80.224815025611846</c:v>
                </c:pt>
                <c:pt idx="52">
                  <c:v>80.136599274235351</c:v>
                </c:pt>
                <c:pt idx="53">
                  <c:v>79.831391151902636</c:v>
                </c:pt>
                <c:pt idx="54">
                  <c:v>79.951154300992329</c:v>
                </c:pt>
                <c:pt idx="55">
                  <c:v>80.36469168143411</c:v>
                </c:pt>
                <c:pt idx="56">
                  <c:v>80.365276849519304</c:v>
                </c:pt>
                <c:pt idx="57">
                  <c:v>80.034278113168938</c:v>
                </c:pt>
                <c:pt idx="58">
                  <c:v>79.978729402116812</c:v>
                </c:pt>
                <c:pt idx="59">
                  <c:v>80.009737347853942</c:v>
                </c:pt>
                <c:pt idx="60">
                  <c:v>80.147126507317964</c:v>
                </c:pt>
                <c:pt idx="61">
                  <c:v>80.137839980221187</c:v>
                </c:pt>
                <c:pt idx="62">
                  <c:v>79.984175806283375</c:v>
                </c:pt>
                <c:pt idx="63">
                  <c:v>79.93889295591346</c:v>
                </c:pt>
                <c:pt idx="64">
                  <c:v>80.150678306905249</c:v>
                </c:pt>
                <c:pt idx="65">
                  <c:v>79.845383247562324</c:v>
                </c:pt>
                <c:pt idx="66">
                  <c:v>79.968801521876983</c:v>
                </c:pt>
                <c:pt idx="67">
                  <c:v>79.465298023971485</c:v>
                </c:pt>
                <c:pt idx="68">
                  <c:v>79.946308724832221</c:v>
                </c:pt>
                <c:pt idx="69">
                  <c:v>80.047027802473124</c:v>
                </c:pt>
                <c:pt idx="70">
                  <c:v>80.224013589449967</c:v>
                </c:pt>
                <c:pt idx="71">
                  <c:v>80.465292512882698</c:v>
                </c:pt>
                <c:pt idx="72">
                  <c:v>79.731894826877138</c:v>
                </c:pt>
                <c:pt idx="73">
                  <c:v>80.317403646219645</c:v>
                </c:pt>
                <c:pt idx="74">
                  <c:v>79.997422739021999</c:v>
                </c:pt>
                <c:pt idx="75">
                  <c:v>79.926238277423238</c:v>
                </c:pt>
                <c:pt idx="76">
                  <c:v>80.75664363874742</c:v>
                </c:pt>
                <c:pt idx="77">
                  <c:v>80.683988340536743</c:v>
                </c:pt>
                <c:pt idx="78">
                  <c:v>80.438275785375311</c:v>
                </c:pt>
                <c:pt idx="79">
                  <c:v>80.410730675605564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94144"/>
        <c:axId val="147104128"/>
      </c:lineChart>
      <c:lineChart>
        <c:grouping val="standard"/>
        <c:varyColors val="0"/>
        <c:ser>
          <c:idx val="1"/>
          <c:order val="0"/>
          <c:tx>
            <c:strRef>
              <c:f>'איור 15 נתונים '!$B$2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15 נתונים '!$A$3:$A$299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</c:numCache>
            </c:numRef>
          </c:cat>
          <c:val>
            <c:numRef>
              <c:f>'איור 15 נתונים '!$B$3:$B$299</c:f>
              <c:numCache>
                <c:formatCode>0.00</c:formatCode>
                <c:ptCount val="297"/>
                <c:pt idx="0">
                  <c:v>5.5583925282357054</c:v>
                </c:pt>
                <c:pt idx="1">
                  <c:v>5.9338545305188211</c:v>
                </c:pt>
                <c:pt idx="2">
                  <c:v>5.9850382778296067</c:v>
                </c:pt>
                <c:pt idx="3">
                  <c:v>6.0190250531377405</c:v>
                </c:pt>
                <c:pt idx="4">
                  <c:v>5.9697825394847941</c:v>
                </c:pt>
                <c:pt idx="5">
                  <c:v>5.9055581316483376</c:v>
                </c:pt>
                <c:pt idx="6">
                  <c:v>5.8513724147089867</c:v>
                </c:pt>
                <c:pt idx="7">
                  <c:v>5.6274419554331239</c:v>
                </c:pt>
                <c:pt idx="8">
                  <c:v>6.1555629487925927</c:v>
                </c:pt>
                <c:pt idx="9">
                  <c:v>6.054914093144026</c:v>
                </c:pt>
                <c:pt idx="10">
                  <c:v>5.6649032186397852</c:v>
                </c:pt>
                <c:pt idx="11">
                  <c:v>5.9417024911816583</c:v>
                </c:pt>
                <c:pt idx="12">
                  <c:v>5.4637680657963479</c:v>
                </c:pt>
                <c:pt idx="13">
                  <c:v>5.8299383755040912</c:v>
                </c:pt>
                <c:pt idx="14">
                  <c:v>5.9717470173965133</c:v>
                </c:pt>
                <c:pt idx="15">
                  <c:v>6.0377797390584478</c:v>
                </c:pt>
                <c:pt idx="16">
                  <c:v>5.8661797133406832</c:v>
                </c:pt>
                <c:pt idx="17">
                  <c:v>5.6387453431078001</c:v>
                </c:pt>
                <c:pt idx="18">
                  <c:v>5.3464675308667342</c:v>
                </c:pt>
                <c:pt idx="19">
                  <c:v>5.295210747052014</c:v>
                </c:pt>
                <c:pt idx="20">
                  <c:v>5.1177135387590038</c:v>
                </c:pt>
                <c:pt idx="21">
                  <c:v>5.152153749624901</c:v>
                </c:pt>
                <c:pt idx="22">
                  <c:v>4.964129067355751</c:v>
                </c:pt>
                <c:pt idx="23">
                  <c:v>5.0649205850454599</c:v>
                </c:pt>
                <c:pt idx="24">
                  <c:v>5.108946929981566</c:v>
                </c:pt>
                <c:pt idx="25">
                  <c:v>4.9293440597788427</c:v>
                </c:pt>
                <c:pt idx="26">
                  <c:v>5.0504442303575248</c:v>
                </c:pt>
                <c:pt idx="27">
                  <c:v>5.2594773647405235</c:v>
                </c:pt>
                <c:pt idx="28">
                  <c:v>5.2203630288646403</c:v>
                </c:pt>
                <c:pt idx="29">
                  <c:v>5.3924796048300037</c:v>
                </c:pt>
                <c:pt idx="30">
                  <c:v>5.0004339205725081</c:v>
                </c:pt>
                <c:pt idx="31">
                  <c:v>5.1193532601773715</c:v>
                </c:pt>
                <c:pt idx="32">
                  <c:v>5.1052461517449963</c:v>
                </c:pt>
                <c:pt idx="33">
                  <c:v>4.7313472203209885</c:v>
                </c:pt>
                <c:pt idx="34">
                  <c:v>5.0292579495949532</c:v>
                </c:pt>
                <c:pt idx="35">
                  <c:v>4.7897288091183032</c:v>
                </c:pt>
                <c:pt idx="36">
                  <c:v>4.7845584319088914</c:v>
                </c:pt>
                <c:pt idx="37">
                  <c:v>4.6545843202195663</c:v>
                </c:pt>
                <c:pt idx="38">
                  <c:v>4.5756207899545949</c:v>
                </c:pt>
                <c:pt idx="39">
                  <c:v>4.2416757237427127</c:v>
                </c:pt>
                <c:pt idx="40">
                  <c:v>4.3834088075080402</c:v>
                </c:pt>
                <c:pt idx="41">
                  <c:v>4.4262542090850721</c:v>
                </c:pt>
                <c:pt idx="42">
                  <c:v>4.6149747395011049</c:v>
                </c:pt>
                <c:pt idx="43">
                  <c:v>4.6537249414810837</c:v>
                </c:pt>
                <c:pt idx="44">
                  <c:v>4.4740643167123677</c:v>
                </c:pt>
                <c:pt idx="45">
                  <c:v>4.6781913249452565</c:v>
                </c:pt>
                <c:pt idx="46">
                  <c:v>4.5105007657316403</c:v>
                </c:pt>
                <c:pt idx="47">
                  <c:v>4.4570609670682941</c:v>
                </c:pt>
                <c:pt idx="48">
                  <c:v>4.5082872928176796</c:v>
                </c:pt>
                <c:pt idx="49">
                  <c:v>4.5432692307692317</c:v>
                </c:pt>
                <c:pt idx="50">
                  <c:v>4.3596155095148408</c:v>
                </c:pt>
                <c:pt idx="51">
                  <c:v>4.1932669940553113</c:v>
                </c:pt>
                <c:pt idx="52">
                  <c:v>3.9519912005434956</c:v>
                </c:pt>
                <c:pt idx="53">
                  <c:v>3.7395853516760313</c:v>
                </c:pt>
                <c:pt idx="54">
                  <c:v>3.9764690754789762</c:v>
                </c:pt>
                <c:pt idx="55">
                  <c:v>4.1073778120086004</c:v>
                </c:pt>
                <c:pt idx="56">
                  <c:v>4.2848878318441859</c:v>
                </c:pt>
                <c:pt idx="57">
                  <c:v>3.9566777749295055</c:v>
                </c:pt>
                <c:pt idx="58">
                  <c:v>3.7582839763086282</c:v>
                </c:pt>
                <c:pt idx="59">
                  <c:v>3.8434050156339739</c:v>
                </c:pt>
                <c:pt idx="60">
                  <c:v>3.8404071233821382</c:v>
                </c:pt>
                <c:pt idx="61">
                  <c:v>3.7633416284264998</c:v>
                </c:pt>
                <c:pt idx="62">
                  <c:v>3.8032460826437844</c:v>
                </c:pt>
                <c:pt idx="63">
                  <c:v>3.8757128560308809</c:v>
                </c:pt>
                <c:pt idx="64">
                  <c:v>3.8533307566315753</c:v>
                </c:pt>
                <c:pt idx="65">
                  <c:v>3.8425620480065281</c:v>
                </c:pt>
                <c:pt idx="66">
                  <c:v>3.7381601595932539</c:v>
                </c:pt>
                <c:pt idx="67">
                  <c:v>3.6016103645668713</c:v>
                </c:pt>
                <c:pt idx="68">
                  <c:v>3.562406296257556</c:v>
                </c:pt>
                <c:pt idx="69">
                  <c:v>3.5887029433729207</c:v>
                </c:pt>
                <c:pt idx="70">
                  <c:v>3.6651433163002669</c:v>
                </c:pt>
                <c:pt idx="71">
                  <c:v>3.4688334985009472</c:v>
                </c:pt>
                <c:pt idx="72">
                  <c:v>3.1466338957949298</c:v>
                </c:pt>
                <c:pt idx="73">
                  <c:v>3.215557003910559</c:v>
                </c:pt>
                <c:pt idx="74">
                  <c:v>3.2685280392311951</c:v>
                </c:pt>
                <c:pt idx="75">
                  <c:v>3.4866897696059898</c:v>
                </c:pt>
                <c:pt idx="76">
                  <c:v>3.4709213712882243</c:v>
                </c:pt>
                <c:pt idx="77">
                  <c:v>3.576498275411224</c:v>
                </c:pt>
                <c:pt idx="78">
                  <c:v>3.4019305223748102</c:v>
                </c:pt>
                <c:pt idx="79">
                  <c:v>3.4318662190724853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08224"/>
        <c:axId val="147106048"/>
      </c:lineChart>
      <c:dateAx>
        <c:axId val="147094144"/>
        <c:scaling>
          <c:orientation val="minMax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7104128"/>
        <c:crosses val="autoZero"/>
        <c:auto val="0"/>
        <c:lblOffset val="100"/>
        <c:baseTimeUnit val="months"/>
        <c:majorUnit val="3"/>
        <c:majorTimeUnit val="months"/>
      </c:dateAx>
      <c:valAx>
        <c:axId val="147104128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7094144"/>
        <c:crosses val="autoZero"/>
        <c:crossBetween val="between"/>
        <c:majorUnit val="2"/>
      </c:valAx>
      <c:valAx>
        <c:axId val="147106048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7108224"/>
        <c:crosses val="max"/>
        <c:crossBetween val="between"/>
        <c:majorUnit val="0.4"/>
      </c:valAx>
      <c:dateAx>
        <c:axId val="1471082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7106048"/>
        <c:crosses val="autoZero"/>
        <c:auto val="1"/>
        <c:lblOffset val="100"/>
        <c:baseTimeUnit val="months"/>
      </c:date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/>
              <a:t>איור 2: מדד המחירים לצרכן והמדד בניכוי האנרגיה, הפירות והירקות וההפחתות שיזמה הממשלה
</a:t>
            </a:r>
            <a:r>
              <a:rPr lang="he-IL" sz="1600" b="0"/>
              <a:t>שיעור השינוי השנתי, אוגוסט 2014 עד אוגוסט 2018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נתונים'!$B$2</c:f>
              <c:strCache>
                <c:ptCount val="1"/>
                <c:pt idx="0">
                  <c:v>המדד ללא אנרגיה, פו"י והפחתות שיזמה הממשלה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2 נתונים'!$B$3:$B$300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0.80560063735113374</c:v>
                </c:pt>
                <c:pt idx="14" formatCode="0.0">
                  <c:v>0.77375645879960153</c:v>
                </c:pt>
                <c:pt idx="15" formatCode="0.0">
                  <c:v>0.3497668028773715</c:v>
                </c:pt>
                <c:pt idx="16" formatCode="0.0">
                  <c:v>0.40870750277457457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7.3984186725573053E-2</c:v>
                </c:pt>
                <c:pt idx="20" formatCode="0.0">
                  <c:v>-0.1936158188497461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0.44539664392613254</c:v>
                </c:pt>
                <c:pt idx="28" formatCode="0.0">
                  <c:v>0.31782992737163784</c:v>
                </c:pt>
                <c:pt idx="29" formatCode="0.0">
                  <c:v>0.39582828222486377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0.77015988499911092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0.65872318083664005</c:v>
                </c:pt>
                <c:pt idx="38" formatCode="0.0">
                  <c:v>0.51165320101673739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0.38014023253523099</c:v>
                </c:pt>
                <c:pt idx="45" formatCode="0.0">
                  <c:v>0.34366535528231879</c:v>
                </c:pt>
                <c:pt idx="46" formatCode="0.0">
                  <c:v>9.4116352089979038E-2</c:v>
                </c:pt>
                <c:pt idx="47" formatCode="0.0">
                  <c:v>0.15350769018653843</c:v>
                </c:pt>
                <c:pt idx="48" formatCode="0.0">
                  <c:v>0.23164517103753113</c:v>
                </c:pt>
                <c:pt idx="49" formatCode="0.0">
                  <c:v>0.2908355828126874</c:v>
                </c:pt>
                <c:pt idx="50" formatCode="0.0">
                  <c:v>0.59210455310401144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-0.14297070799174083</c:v>
                </c:pt>
                <c:pt idx="54" formatCode="0.0">
                  <c:v>-0.24679032749969076</c:v>
                </c:pt>
                <c:pt idx="55" formatCode="0.0">
                  <c:v>0.1076368048345655</c:v>
                </c:pt>
                <c:pt idx="56" formatCode="0.0">
                  <c:v>0.38908738512688501</c:v>
                </c:pt>
                <c:pt idx="57" formatCode="0.0">
                  <c:v>0.50565665331174792</c:v>
                </c:pt>
                <c:pt idx="58" formatCode="0.0">
                  <c:v>0.69787457678538445</c:v>
                </c:pt>
                <c:pt idx="59" formatCode="0.0">
                  <c:v>0.70213023147160936</c:v>
                </c:pt>
                <c:pt idx="60" formatCode="0.0">
                  <c:v>0.59119970237633268</c:v>
                </c:pt>
                <c:pt idx="61" formatCode="0.0">
                  <c:v>0.66865739656578604</c:v>
                </c:pt>
                <c:pt idx="62" formatCode="0.0">
                  <c:v>0.91779222255035098</c:v>
                </c:pt>
                <c:pt idx="63" formatCode="0.0">
                  <c:v>0.82452179016214711</c:v>
                </c:pt>
                <c:pt idx="64" formatCode="0.0">
                  <c:v>0.7448871633566112</c:v>
                </c:pt>
                <c:pt idx="65" formatCode="0.0">
                  <c:v>1.0700073630873774</c:v>
                </c:pt>
                <c:pt idx="66" formatCode="0.0">
                  <c:v>0.99003043928282963</c:v>
                </c:pt>
                <c:pt idx="67" formatCode="0.0">
                  <c:v>0.84932080088231388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E4-4BE2-877B-6849F3A463B1}"/>
            </c:ext>
          </c:extLst>
        </c:ser>
        <c:ser>
          <c:idx val="0"/>
          <c:order val="1"/>
          <c:tx>
            <c:strRef>
              <c:f>'איור 2 נתונים'!$C$2</c:f>
              <c:strCache>
                <c:ptCount val="1"/>
                <c:pt idx="0">
                  <c:v>המדד הכללי בניכוי הפחתות שיזמה הממשלה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2 נתונים'!$C$3:$C$300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0.68514580762106814</c:v>
                </c:pt>
                <c:pt idx="13" formatCode="0.0">
                  <c:v>0.48714158756753001</c:v>
                </c:pt>
                <c:pt idx="14" formatCode="0.0">
                  <c:v>0.5835824480409979</c:v>
                </c:pt>
                <c:pt idx="15" formatCode="0.0">
                  <c:v>0.28325022466417771</c:v>
                </c:pt>
                <c:pt idx="16" formatCode="0.0">
                  <c:v>0.44801276935075851</c:v>
                </c:pt>
                <c:pt idx="17" formatCode="0.0">
                  <c:v>0.25198071662264621</c:v>
                </c:pt>
                <c:pt idx="18" formatCode="0.0">
                  <c:v>0.25750876839210068</c:v>
                </c:pt>
                <c:pt idx="19" formatCode="0.0">
                  <c:v>-3.6214401931389251E-2</c:v>
                </c:pt>
                <c:pt idx="20" formatCode="0.0">
                  <c:v>-0.32936333333920542</c:v>
                </c:pt>
                <c:pt idx="21" formatCode="0.0">
                  <c:v>-0.32850617281456884</c:v>
                </c:pt>
                <c:pt idx="22" formatCode="0.0">
                  <c:v>-0.13402632479362353</c:v>
                </c:pt>
                <c:pt idx="23" formatCode="0.0">
                  <c:v>-0.23164702230241696</c:v>
                </c:pt>
                <c:pt idx="24" formatCode="0.0">
                  <c:v>-0.40427255915270743</c:v>
                </c:pt>
                <c:pt idx="25" formatCode="0.0">
                  <c:v>-0.63350403373829689</c:v>
                </c:pt>
                <c:pt idx="26" formatCode="0.0">
                  <c:v>-0.62458539644040245</c:v>
                </c:pt>
                <c:pt idx="27" formatCode="0.0">
                  <c:v>-0.11920570521911644</c:v>
                </c:pt>
                <c:pt idx="28" formatCode="0.0">
                  <c:v>-1.6357687046075764E-2</c:v>
                </c:pt>
                <c:pt idx="29" formatCode="0.0">
                  <c:v>-9.2924544393913067E-3</c:v>
                </c:pt>
                <c:pt idx="30" formatCode="0.0">
                  <c:v>7.9580891987562907E-2</c:v>
                </c:pt>
                <c:pt idx="31" formatCode="0.0">
                  <c:v>1.7687330838223048E-2</c:v>
                </c:pt>
                <c:pt idx="32" formatCode="0.0">
                  <c:v>0.19729132817078998</c:v>
                </c:pt>
                <c:pt idx="33" formatCode="0.0">
                  <c:v>0.28098312005109261</c:v>
                </c:pt>
                <c:pt idx="34" formatCode="0.0">
                  <c:v>0.17437355817662148</c:v>
                </c:pt>
                <c:pt idx="35" formatCode="0.0">
                  <c:v>7.3391326379379507E-2</c:v>
                </c:pt>
                <c:pt idx="36" formatCode="0.0">
                  <c:v>0.37215185961811947</c:v>
                </c:pt>
                <c:pt idx="37" formatCode="0.0">
                  <c:v>0.60582660218242435</c:v>
                </c:pt>
                <c:pt idx="38" formatCode="0.0">
                  <c:v>0.1447572297815336</c:v>
                </c:pt>
                <c:pt idx="39" formatCode="0.0">
                  <c:v>-1.2494735709989158E-2</c:v>
                </c:pt>
                <c:pt idx="40" formatCode="0.0">
                  <c:v>9.3086568757927424E-2</c:v>
                </c:pt>
                <c:pt idx="41" formatCode="0.0">
                  <c:v>9.9384701384508389E-2</c:v>
                </c:pt>
                <c:pt idx="42" formatCode="0.0">
                  <c:v>0.31610810684281621</c:v>
                </c:pt>
                <c:pt idx="43" formatCode="0.0">
                  <c:v>0.17336409112607143</c:v>
                </c:pt>
                <c:pt idx="44" formatCode="0.0">
                  <c:v>0.18680572782636684</c:v>
                </c:pt>
                <c:pt idx="45" formatCode="0.0">
                  <c:v>1.1066943414927977E-2</c:v>
                </c:pt>
                <c:pt idx="46" formatCode="0.0">
                  <c:v>-8.0848732623950426E-2</c:v>
                </c:pt>
                <c:pt idx="47" formatCode="0.0">
                  <c:v>2.2234665117859542E-2</c:v>
                </c:pt>
                <c:pt idx="48" formatCode="0.0">
                  <c:v>0.39559681213439113</c:v>
                </c:pt>
                <c:pt idx="49" formatCode="0.0">
                  <c:v>0.59129761922471769</c:v>
                </c:pt>
                <c:pt idx="50" formatCode="0.0">
                  <c:v>1.0504258917195974</c:v>
                </c:pt>
                <c:pt idx="51" formatCode="0.0">
                  <c:v>0.8088669376880242</c:v>
                </c:pt>
                <c:pt idx="52" formatCode="0.0">
                  <c:v>0.9330746600024975</c:v>
                </c:pt>
                <c:pt idx="53" formatCode="0.0">
                  <c:v>1.8470342206189372E-2</c:v>
                </c:pt>
                <c:pt idx="54" formatCode="0.0">
                  <c:v>-0.48323034647034246</c:v>
                </c:pt>
                <c:pt idx="55" formatCode="0.0">
                  <c:v>0.19813328602225067</c:v>
                </c:pt>
                <c:pt idx="56" formatCode="0.0">
                  <c:v>0.4434780918403769</c:v>
                </c:pt>
                <c:pt idx="57" formatCode="0.0">
                  <c:v>0.54099906719680124</c:v>
                </c:pt>
                <c:pt idx="58" formatCode="0.0">
                  <c:v>0.63691432025529959</c:v>
                </c:pt>
                <c:pt idx="59" formatCode="0.0">
                  <c:v>0.73497728684155383</c:v>
                </c:pt>
                <c:pt idx="60" formatCode="0.0">
                  <c:v>0.38654046435306899</c:v>
                </c:pt>
                <c:pt idx="61" formatCode="0.0">
                  <c:v>0.6155418389141909</c:v>
                </c:pt>
                <c:pt idx="62" formatCode="0.0">
                  <c:v>0.61493874915938829</c:v>
                </c:pt>
                <c:pt idx="63" formatCode="0.0">
                  <c:v>0.80532290352834934</c:v>
                </c:pt>
                <c:pt idx="64" formatCode="0.0">
                  <c:v>0.87148960317040558</c:v>
                </c:pt>
                <c:pt idx="65" formatCode="0.0">
                  <c:v>1.5820998251270035</c:v>
                </c:pt>
                <c:pt idx="66" formatCode="0.0">
                  <c:v>1.6757821118035476</c:v>
                </c:pt>
                <c:pt idx="67" formatCode="0.0">
                  <c:v>1.3897564054880407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E4-4BE2-877B-6849F3A463B1}"/>
            </c:ext>
          </c:extLst>
        </c:ser>
        <c:ser>
          <c:idx val="1"/>
          <c:order val="2"/>
          <c:tx>
            <c:strRef>
              <c:f>'איור 2 נתונים'!$D$2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2 נתונים'!$D$3:$D$300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6E4-4BE2-877B-6849F3A463B1}"/>
            </c:ext>
          </c:extLst>
        </c:ser>
        <c:ser>
          <c:idx val="8"/>
          <c:order val="3"/>
          <c:tx>
            <c:strRef>
              <c:f>'איור 2 נתונים'!$E$2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2 נתונים'!$E$3:$E$300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6E4-4BE2-877B-6849F3A463B1}"/>
            </c:ext>
          </c:extLst>
        </c:ser>
        <c:ser>
          <c:idx val="9"/>
          <c:order val="4"/>
          <c:tx>
            <c:strRef>
              <c:f>'איור 2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נתונים'!$A$3:$A$300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2 נתונים'!$F$3:$F$300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6E4-4BE2-877B-6849F3A46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96768"/>
        <c:axId val="115698304"/>
      </c:lineChart>
      <c:dateAx>
        <c:axId val="115696768"/>
        <c:scaling>
          <c:orientation val="minMax"/>
          <c:max val="43343"/>
          <c:min val="4188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115698304"/>
        <c:crosses val="autoZero"/>
        <c:auto val="0"/>
        <c:lblOffset val="100"/>
        <c:baseTimeUnit val="months"/>
      </c:dateAx>
      <c:valAx>
        <c:axId val="115698304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115696768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95703597439265842"/>
          <c:h val="7.2386970437472734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16: </a:t>
            </a:r>
            <a:r>
              <a:rPr lang="he-IL" sz="2000" dirty="0"/>
              <a:t>משרות פנויות
</a:t>
            </a:r>
            <a:r>
              <a:rPr lang="he-IL" sz="2000" b="0" dirty="0"/>
              <a:t>נתון חודשי, מנוכה עונתיות, ינואר 2010 עד אוגוסט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4.9634696137637067E-2"/>
          <c:y val="0.13548197642076182"/>
          <c:w val="0.90294108323460587"/>
          <c:h val="0.7041097919186434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14 נתונים'!$B$2</c:f>
              <c:strCache>
                <c:ptCount val="1"/>
                <c:pt idx="0">
                  <c:v>שיעור המשרות הפנויות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14 נתונים'!$A$3:$A$200</c:f>
              <c:numCache>
                <c:formatCode>m/d/yyyy</c:formatCode>
                <c:ptCount val="198"/>
                <c:pt idx="0">
                  <c:v>39964</c:v>
                </c:pt>
                <c:pt idx="1">
                  <c:v>39994</c:v>
                </c:pt>
                <c:pt idx="2">
                  <c:v>40025</c:v>
                </c:pt>
                <c:pt idx="3">
                  <c:v>40056</c:v>
                </c:pt>
                <c:pt idx="4">
                  <c:v>40086</c:v>
                </c:pt>
                <c:pt idx="5">
                  <c:v>40117</c:v>
                </c:pt>
                <c:pt idx="6">
                  <c:v>40147</c:v>
                </c:pt>
                <c:pt idx="7">
                  <c:v>40178</c:v>
                </c:pt>
                <c:pt idx="8">
                  <c:v>40209</c:v>
                </c:pt>
                <c:pt idx="9">
                  <c:v>40237</c:v>
                </c:pt>
                <c:pt idx="10">
                  <c:v>40268</c:v>
                </c:pt>
                <c:pt idx="11">
                  <c:v>40298</c:v>
                </c:pt>
                <c:pt idx="12">
                  <c:v>40329</c:v>
                </c:pt>
                <c:pt idx="13">
                  <c:v>40359</c:v>
                </c:pt>
                <c:pt idx="14">
                  <c:v>40390</c:v>
                </c:pt>
                <c:pt idx="15">
                  <c:v>40421</c:v>
                </c:pt>
                <c:pt idx="16">
                  <c:v>40451</c:v>
                </c:pt>
                <c:pt idx="17">
                  <c:v>40482</c:v>
                </c:pt>
                <c:pt idx="18">
                  <c:v>40512</c:v>
                </c:pt>
                <c:pt idx="19">
                  <c:v>40543</c:v>
                </c:pt>
                <c:pt idx="20">
                  <c:v>40574</c:v>
                </c:pt>
                <c:pt idx="21">
                  <c:v>40602</c:v>
                </c:pt>
                <c:pt idx="22">
                  <c:v>40633</c:v>
                </c:pt>
                <c:pt idx="23">
                  <c:v>40663</c:v>
                </c:pt>
                <c:pt idx="24">
                  <c:v>40694</c:v>
                </c:pt>
                <c:pt idx="25">
                  <c:v>40724</c:v>
                </c:pt>
                <c:pt idx="26">
                  <c:v>40755</c:v>
                </c:pt>
                <c:pt idx="27">
                  <c:v>40786</c:v>
                </c:pt>
                <c:pt idx="28">
                  <c:v>40816</c:v>
                </c:pt>
                <c:pt idx="29">
                  <c:v>40847</c:v>
                </c:pt>
                <c:pt idx="30">
                  <c:v>40877</c:v>
                </c:pt>
                <c:pt idx="31">
                  <c:v>40908</c:v>
                </c:pt>
                <c:pt idx="32">
                  <c:v>40939</c:v>
                </c:pt>
                <c:pt idx="33">
                  <c:v>40968</c:v>
                </c:pt>
                <c:pt idx="34">
                  <c:v>40999</c:v>
                </c:pt>
                <c:pt idx="35">
                  <c:v>41029</c:v>
                </c:pt>
                <c:pt idx="36">
                  <c:v>41060</c:v>
                </c:pt>
                <c:pt idx="37">
                  <c:v>41090</c:v>
                </c:pt>
                <c:pt idx="38">
                  <c:v>41121</c:v>
                </c:pt>
                <c:pt idx="39">
                  <c:v>41152</c:v>
                </c:pt>
                <c:pt idx="40">
                  <c:v>41182</c:v>
                </c:pt>
                <c:pt idx="41">
                  <c:v>41213</c:v>
                </c:pt>
                <c:pt idx="42">
                  <c:v>41243</c:v>
                </c:pt>
                <c:pt idx="43">
                  <c:v>41274</c:v>
                </c:pt>
                <c:pt idx="44">
                  <c:v>41305</c:v>
                </c:pt>
                <c:pt idx="45">
                  <c:v>41333</c:v>
                </c:pt>
                <c:pt idx="46">
                  <c:v>41364</c:v>
                </c:pt>
                <c:pt idx="47">
                  <c:v>41394</c:v>
                </c:pt>
                <c:pt idx="48">
                  <c:v>41425</c:v>
                </c:pt>
                <c:pt idx="49">
                  <c:v>41455</c:v>
                </c:pt>
                <c:pt idx="50">
                  <c:v>41486</c:v>
                </c:pt>
                <c:pt idx="51">
                  <c:v>41517</c:v>
                </c:pt>
                <c:pt idx="52">
                  <c:v>41547</c:v>
                </c:pt>
                <c:pt idx="53">
                  <c:v>41578</c:v>
                </c:pt>
                <c:pt idx="54">
                  <c:v>41608</c:v>
                </c:pt>
                <c:pt idx="55">
                  <c:v>41639</c:v>
                </c:pt>
                <c:pt idx="56">
                  <c:v>41670</c:v>
                </c:pt>
                <c:pt idx="57">
                  <c:v>41698</c:v>
                </c:pt>
                <c:pt idx="58">
                  <c:v>41729</c:v>
                </c:pt>
                <c:pt idx="59">
                  <c:v>41759</c:v>
                </c:pt>
                <c:pt idx="60">
                  <c:v>41790</c:v>
                </c:pt>
                <c:pt idx="61">
                  <c:v>41820</c:v>
                </c:pt>
                <c:pt idx="62">
                  <c:v>41851</c:v>
                </c:pt>
                <c:pt idx="63">
                  <c:v>41882</c:v>
                </c:pt>
                <c:pt idx="64">
                  <c:v>41912</c:v>
                </c:pt>
                <c:pt idx="65">
                  <c:v>41943</c:v>
                </c:pt>
                <c:pt idx="66">
                  <c:v>41973</c:v>
                </c:pt>
                <c:pt idx="67">
                  <c:v>42004</c:v>
                </c:pt>
                <c:pt idx="68">
                  <c:v>42035</c:v>
                </c:pt>
                <c:pt idx="69">
                  <c:v>42063</c:v>
                </c:pt>
                <c:pt idx="70">
                  <c:v>42094</c:v>
                </c:pt>
                <c:pt idx="71">
                  <c:v>42124</c:v>
                </c:pt>
                <c:pt idx="72">
                  <c:v>42155</c:v>
                </c:pt>
                <c:pt idx="73">
                  <c:v>42185</c:v>
                </c:pt>
                <c:pt idx="74">
                  <c:v>42216</c:v>
                </c:pt>
                <c:pt idx="75">
                  <c:v>42247</c:v>
                </c:pt>
                <c:pt idx="76">
                  <c:v>42277</c:v>
                </c:pt>
                <c:pt idx="77">
                  <c:v>42308</c:v>
                </c:pt>
                <c:pt idx="78">
                  <c:v>42338</c:v>
                </c:pt>
                <c:pt idx="79">
                  <c:v>42369</c:v>
                </c:pt>
                <c:pt idx="80">
                  <c:v>42400</c:v>
                </c:pt>
                <c:pt idx="81">
                  <c:v>42429</c:v>
                </c:pt>
                <c:pt idx="82">
                  <c:v>42460</c:v>
                </c:pt>
                <c:pt idx="83">
                  <c:v>42490</c:v>
                </c:pt>
                <c:pt idx="84">
                  <c:v>42521</c:v>
                </c:pt>
                <c:pt idx="85">
                  <c:v>42551</c:v>
                </c:pt>
                <c:pt idx="86">
                  <c:v>42582</c:v>
                </c:pt>
                <c:pt idx="87">
                  <c:v>42613</c:v>
                </c:pt>
                <c:pt idx="88">
                  <c:v>42643</c:v>
                </c:pt>
                <c:pt idx="89">
                  <c:v>42674</c:v>
                </c:pt>
                <c:pt idx="90">
                  <c:v>42704</c:v>
                </c:pt>
                <c:pt idx="91">
                  <c:v>42735</c:v>
                </c:pt>
                <c:pt idx="92">
                  <c:v>42766</c:v>
                </c:pt>
                <c:pt idx="93">
                  <c:v>42794</c:v>
                </c:pt>
                <c:pt idx="94">
                  <c:v>42825</c:v>
                </c:pt>
                <c:pt idx="95">
                  <c:v>42855</c:v>
                </c:pt>
                <c:pt idx="96">
                  <c:v>42886</c:v>
                </c:pt>
                <c:pt idx="97">
                  <c:v>42916</c:v>
                </c:pt>
                <c:pt idx="98">
                  <c:v>42947</c:v>
                </c:pt>
                <c:pt idx="99">
                  <c:v>42978</c:v>
                </c:pt>
                <c:pt idx="100">
                  <c:v>43008</c:v>
                </c:pt>
                <c:pt idx="101">
                  <c:v>43039</c:v>
                </c:pt>
                <c:pt idx="102">
                  <c:v>43069</c:v>
                </c:pt>
                <c:pt idx="103">
                  <c:v>43100</c:v>
                </c:pt>
                <c:pt idx="104">
                  <c:v>43131</c:v>
                </c:pt>
                <c:pt idx="105">
                  <c:v>43159</c:v>
                </c:pt>
                <c:pt idx="106">
                  <c:v>43190</c:v>
                </c:pt>
                <c:pt idx="107">
                  <c:v>43220</c:v>
                </c:pt>
                <c:pt idx="108">
                  <c:v>43251</c:v>
                </c:pt>
                <c:pt idx="109">
                  <c:v>43281</c:v>
                </c:pt>
                <c:pt idx="110">
                  <c:v>43312</c:v>
                </c:pt>
                <c:pt idx="111">
                  <c:v>43343</c:v>
                </c:pt>
              </c:numCache>
            </c:numRef>
          </c:cat>
          <c:val>
            <c:numRef>
              <c:f>'איור 14 נתונים'!$B$3:$B$200</c:f>
              <c:numCache>
                <c:formatCode>0.0</c:formatCode>
                <c:ptCount val="198"/>
                <c:pt idx="0">
                  <c:v>1.884500751</c:v>
                </c:pt>
                <c:pt idx="1">
                  <c:v>1.977439604</c:v>
                </c:pt>
                <c:pt idx="2">
                  <c:v>2.0479935789999999</c:v>
                </c:pt>
                <c:pt idx="3">
                  <c:v>2.066210968</c:v>
                </c:pt>
                <c:pt idx="4">
                  <c:v>2.15</c:v>
                </c:pt>
                <c:pt idx="5">
                  <c:v>2.0499999999999998</c:v>
                </c:pt>
                <c:pt idx="6">
                  <c:v>2.06</c:v>
                </c:pt>
                <c:pt idx="7">
                  <c:v>1.89</c:v>
                </c:pt>
                <c:pt idx="8">
                  <c:v>2</c:v>
                </c:pt>
                <c:pt idx="9">
                  <c:v>2.17</c:v>
                </c:pt>
                <c:pt idx="10">
                  <c:v>2.12</c:v>
                </c:pt>
                <c:pt idx="11">
                  <c:v>2.2200000000000002</c:v>
                </c:pt>
                <c:pt idx="12">
                  <c:v>2.42</c:v>
                </c:pt>
                <c:pt idx="13">
                  <c:v>2.5099999999999998</c:v>
                </c:pt>
                <c:pt idx="14">
                  <c:v>2.42</c:v>
                </c:pt>
                <c:pt idx="15">
                  <c:v>2.48</c:v>
                </c:pt>
                <c:pt idx="16">
                  <c:v>2.4700000000000002</c:v>
                </c:pt>
                <c:pt idx="17">
                  <c:v>2.71</c:v>
                </c:pt>
                <c:pt idx="18">
                  <c:v>2.66</c:v>
                </c:pt>
                <c:pt idx="19">
                  <c:v>2.69</c:v>
                </c:pt>
                <c:pt idx="20">
                  <c:v>2.86</c:v>
                </c:pt>
                <c:pt idx="21">
                  <c:v>2.78</c:v>
                </c:pt>
                <c:pt idx="22">
                  <c:v>2.73</c:v>
                </c:pt>
                <c:pt idx="23">
                  <c:v>2.78</c:v>
                </c:pt>
                <c:pt idx="24">
                  <c:v>2.81</c:v>
                </c:pt>
                <c:pt idx="25">
                  <c:v>2.76</c:v>
                </c:pt>
                <c:pt idx="26">
                  <c:v>2.87</c:v>
                </c:pt>
                <c:pt idx="27">
                  <c:v>2.78</c:v>
                </c:pt>
                <c:pt idx="28">
                  <c:v>2.86</c:v>
                </c:pt>
                <c:pt idx="29">
                  <c:v>2.85</c:v>
                </c:pt>
                <c:pt idx="30">
                  <c:v>2.9</c:v>
                </c:pt>
                <c:pt idx="31">
                  <c:v>2.92</c:v>
                </c:pt>
                <c:pt idx="32">
                  <c:v>2.81</c:v>
                </c:pt>
                <c:pt idx="33">
                  <c:v>2.79</c:v>
                </c:pt>
                <c:pt idx="34">
                  <c:v>2.9</c:v>
                </c:pt>
                <c:pt idx="35">
                  <c:v>2.9</c:v>
                </c:pt>
                <c:pt idx="36">
                  <c:v>2.77</c:v>
                </c:pt>
                <c:pt idx="37">
                  <c:v>2.72</c:v>
                </c:pt>
                <c:pt idx="38">
                  <c:v>2.81</c:v>
                </c:pt>
                <c:pt idx="39">
                  <c:v>2.74</c:v>
                </c:pt>
                <c:pt idx="40">
                  <c:v>2.83</c:v>
                </c:pt>
                <c:pt idx="41">
                  <c:v>2.84</c:v>
                </c:pt>
                <c:pt idx="42">
                  <c:v>2.78</c:v>
                </c:pt>
                <c:pt idx="43">
                  <c:v>2.78</c:v>
                </c:pt>
                <c:pt idx="44">
                  <c:v>2.69</c:v>
                </c:pt>
                <c:pt idx="45">
                  <c:v>2.69</c:v>
                </c:pt>
                <c:pt idx="46">
                  <c:v>2.69</c:v>
                </c:pt>
                <c:pt idx="47">
                  <c:v>2.62</c:v>
                </c:pt>
                <c:pt idx="48">
                  <c:v>2.64</c:v>
                </c:pt>
                <c:pt idx="49">
                  <c:v>2.66</c:v>
                </c:pt>
                <c:pt idx="50">
                  <c:v>2.63</c:v>
                </c:pt>
                <c:pt idx="51">
                  <c:v>2.71</c:v>
                </c:pt>
                <c:pt idx="52">
                  <c:v>2.6</c:v>
                </c:pt>
                <c:pt idx="53">
                  <c:v>2.66</c:v>
                </c:pt>
                <c:pt idx="54">
                  <c:v>2.68</c:v>
                </c:pt>
                <c:pt idx="55">
                  <c:v>2.58</c:v>
                </c:pt>
                <c:pt idx="56">
                  <c:v>2.59</c:v>
                </c:pt>
                <c:pt idx="57">
                  <c:v>2.63</c:v>
                </c:pt>
                <c:pt idx="58">
                  <c:v>2.78</c:v>
                </c:pt>
                <c:pt idx="59">
                  <c:v>2.64</c:v>
                </c:pt>
                <c:pt idx="60">
                  <c:v>2.72</c:v>
                </c:pt>
                <c:pt idx="61">
                  <c:v>2.77</c:v>
                </c:pt>
                <c:pt idx="62">
                  <c:v>2.63</c:v>
                </c:pt>
                <c:pt idx="63">
                  <c:v>2.65</c:v>
                </c:pt>
                <c:pt idx="64">
                  <c:v>2.76</c:v>
                </c:pt>
                <c:pt idx="65">
                  <c:v>2.83</c:v>
                </c:pt>
                <c:pt idx="66">
                  <c:v>3</c:v>
                </c:pt>
                <c:pt idx="67">
                  <c:v>2.91</c:v>
                </c:pt>
                <c:pt idx="68">
                  <c:v>3.01</c:v>
                </c:pt>
                <c:pt idx="69">
                  <c:v>3.03</c:v>
                </c:pt>
                <c:pt idx="70">
                  <c:v>3.02</c:v>
                </c:pt>
                <c:pt idx="71">
                  <c:v>2.95</c:v>
                </c:pt>
                <c:pt idx="72">
                  <c:v>3.05</c:v>
                </c:pt>
                <c:pt idx="73">
                  <c:v>3.24</c:v>
                </c:pt>
                <c:pt idx="74">
                  <c:v>3.24</c:v>
                </c:pt>
                <c:pt idx="75">
                  <c:v>3.28</c:v>
                </c:pt>
                <c:pt idx="76">
                  <c:v>3.36</c:v>
                </c:pt>
                <c:pt idx="77">
                  <c:v>3.39</c:v>
                </c:pt>
                <c:pt idx="78">
                  <c:v>3.36</c:v>
                </c:pt>
                <c:pt idx="79">
                  <c:v>3.51</c:v>
                </c:pt>
                <c:pt idx="80">
                  <c:v>3.36</c:v>
                </c:pt>
                <c:pt idx="81">
                  <c:v>3.59</c:v>
                </c:pt>
                <c:pt idx="82">
                  <c:v>3.57</c:v>
                </c:pt>
                <c:pt idx="83">
                  <c:v>3.58</c:v>
                </c:pt>
                <c:pt idx="84">
                  <c:v>3.56</c:v>
                </c:pt>
                <c:pt idx="85">
                  <c:v>3.51</c:v>
                </c:pt>
                <c:pt idx="86">
                  <c:v>3.64</c:v>
                </c:pt>
                <c:pt idx="87">
                  <c:v>3.66</c:v>
                </c:pt>
                <c:pt idx="88">
                  <c:v>3.65</c:v>
                </c:pt>
                <c:pt idx="89">
                  <c:v>3.53</c:v>
                </c:pt>
                <c:pt idx="90">
                  <c:v>3.71</c:v>
                </c:pt>
                <c:pt idx="91">
                  <c:v>3.73</c:v>
                </c:pt>
                <c:pt idx="92">
                  <c:v>3.69</c:v>
                </c:pt>
                <c:pt idx="93">
                  <c:v>3.61</c:v>
                </c:pt>
                <c:pt idx="94">
                  <c:v>3.71</c:v>
                </c:pt>
                <c:pt idx="95">
                  <c:v>3.75</c:v>
                </c:pt>
                <c:pt idx="96">
                  <c:v>3.8</c:v>
                </c:pt>
                <c:pt idx="97">
                  <c:v>3.75</c:v>
                </c:pt>
                <c:pt idx="98" formatCode="General">
                  <c:v>3.74</c:v>
                </c:pt>
                <c:pt idx="99" formatCode="General">
                  <c:v>3.78</c:v>
                </c:pt>
                <c:pt idx="100" formatCode="General">
                  <c:v>3.81</c:v>
                </c:pt>
                <c:pt idx="101" formatCode="General">
                  <c:v>3.78</c:v>
                </c:pt>
                <c:pt idx="102" formatCode="General">
                  <c:v>3.92</c:v>
                </c:pt>
                <c:pt idx="103" formatCode="General">
                  <c:v>3.77</c:v>
                </c:pt>
                <c:pt idx="104" formatCode="General">
                  <c:v>3.8</c:v>
                </c:pt>
                <c:pt idx="105" formatCode="General">
                  <c:v>3.79</c:v>
                </c:pt>
                <c:pt idx="106" formatCode="General">
                  <c:v>3.84</c:v>
                </c:pt>
                <c:pt idx="107" formatCode="General">
                  <c:v>3.84</c:v>
                </c:pt>
                <c:pt idx="108" formatCode="General">
                  <c:v>3.77</c:v>
                </c:pt>
                <c:pt idx="109" formatCode="General">
                  <c:v>3.75</c:v>
                </c:pt>
                <c:pt idx="110" formatCode="General">
                  <c:v>3.82</c:v>
                </c:pt>
                <c:pt idx="111" formatCode="General">
                  <c:v>3.75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59296"/>
        <c:axId val="147165184"/>
      </c:lineChart>
      <c:lineChart>
        <c:grouping val="standard"/>
        <c:varyColors val="0"/>
        <c:ser>
          <c:idx val="1"/>
          <c:order val="1"/>
          <c:tx>
            <c:strRef>
              <c:f>'איור 14 נתונים'!$C$2</c:f>
              <c:strCache>
                <c:ptCount val="1"/>
                <c:pt idx="0">
                  <c:v>מספר המשרות הפנויות (ציר ימני)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14 נתונים'!$A$3:$A$200</c:f>
              <c:numCache>
                <c:formatCode>m/d/yyyy</c:formatCode>
                <c:ptCount val="198"/>
                <c:pt idx="0">
                  <c:v>39964</c:v>
                </c:pt>
                <c:pt idx="1">
                  <c:v>39994</c:v>
                </c:pt>
                <c:pt idx="2">
                  <c:v>40025</c:v>
                </c:pt>
                <c:pt idx="3">
                  <c:v>40056</c:v>
                </c:pt>
                <c:pt idx="4">
                  <c:v>40086</c:v>
                </c:pt>
                <c:pt idx="5">
                  <c:v>40117</c:v>
                </c:pt>
                <c:pt idx="6">
                  <c:v>40147</c:v>
                </c:pt>
                <c:pt idx="7">
                  <c:v>40178</c:v>
                </c:pt>
                <c:pt idx="8">
                  <c:v>40209</c:v>
                </c:pt>
                <c:pt idx="9">
                  <c:v>40237</c:v>
                </c:pt>
                <c:pt idx="10">
                  <c:v>40268</c:v>
                </c:pt>
                <c:pt idx="11">
                  <c:v>40298</c:v>
                </c:pt>
                <c:pt idx="12">
                  <c:v>40329</c:v>
                </c:pt>
                <c:pt idx="13">
                  <c:v>40359</c:v>
                </c:pt>
                <c:pt idx="14">
                  <c:v>40390</c:v>
                </c:pt>
                <c:pt idx="15">
                  <c:v>40421</c:v>
                </c:pt>
                <c:pt idx="16">
                  <c:v>40451</c:v>
                </c:pt>
                <c:pt idx="17">
                  <c:v>40482</c:v>
                </c:pt>
                <c:pt idx="18">
                  <c:v>40512</c:v>
                </c:pt>
                <c:pt idx="19">
                  <c:v>40543</c:v>
                </c:pt>
                <c:pt idx="20">
                  <c:v>40574</c:v>
                </c:pt>
                <c:pt idx="21">
                  <c:v>40602</c:v>
                </c:pt>
                <c:pt idx="22">
                  <c:v>40633</c:v>
                </c:pt>
                <c:pt idx="23">
                  <c:v>40663</c:v>
                </c:pt>
                <c:pt idx="24">
                  <c:v>40694</c:v>
                </c:pt>
                <c:pt idx="25">
                  <c:v>40724</c:v>
                </c:pt>
                <c:pt idx="26">
                  <c:v>40755</c:v>
                </c:pt>
                <c:pt idx="27">
                  <c:v>40786</c:v>
                </c:pt>
                <c:pt idx="28">
                  <c:v>40816</c:v>
                </c:pt>
                <c:pt idx="29">
                  <c:v>40847</c:v>
                </c:pt>
                <c:pt idx="30">
                  <c:v>40877</c:v>
                </c:pt>
                <c:pt idx="31">
                  <c:v>40908</c:v>
                </c:pt>
                <c:pt idx="32">
                  <c:v>40939</c:v>
                </c:pt>
                <c:pt idx="33">
                  <c:v>40968</c:v>
                </c:pt>
                <c:pt idx="34">
                  <c:v>40999</c:v>
                </c:pt>
                <c:pt idx="35">
                  <c:v>41029</c:v>
                </c:pt>
                <c:pt idx="36">
                  <c:v>41060</c:v>
                </c:pt>
                <c:pt idx="37">
                  <c:v>41090</c:v>
                </c:pt>
                <c:pt idx="38">
                  <c:v>41121</c:v>
                </c:pt>
                <c:pt idx="39">
                  <c:v>41152</c:v>
                </c:pt>
                <c:pt idx="40">
                  <c:v>41182</c:v>
                </c:pt>
                <c:pt idx="41">
                  <c:v>41213</c:v>
                </c:pt>
                <c:pt idx="42">
                  <c:v>41243</c:v>
                </c:pt>
                <c:pt idx="43">
                  <c:v>41274</c:v>
                </c:pt>
                <c:pt idx="44">
                  <c:v>41305</c:v>
                </c:pt>
                <c:pt idx="45">
                  <c:v>41333</c:v>
                </c:pt>
                <c:pt idx="46">
                  <c:v>41364</c:v>
                </c:pt>
                <c:pt idx="47">
                  <c:v>41394</c:v>
                </c:pt>
                <c:pt idx="48">
                  <c:v>41425</c:v>
                </c:pt>
                <c:pt idx="49">
                  <c:v>41455</c:v>
                </c:pt>
                <c:pt idx="50">
                  <c:v>41486</c:v>
                </c:pt>
                <c:pt idx="51">
                  <c:v>41517</c:v>
                </c:pt>
                <c:pt idx="52">
                  <c:v>41547</c:v>
                </c:pt>
                <c:pt idx="53">
                  <c:v>41578</c:v>
                </c:pt>
                <c:pt idx="54">
                  <c:v>41608</c:v>
                </c:pt>
                <c:pt idx="55">
                  <c:v>41639</c:v>
                </c:pt>
                <c:pt idx="56">
                  <c:v>41670</c:v>
                </c:pt>
                <c:pt idx="57">
                  <c:v>41698</c:v>
                </c:pt>
                <c:pt idx="58">
                  <c:v>41729</c:v>
                </c:pt>
                <c:pt idx="59">
                  <c:v>41759</c:v>
                </c:pt>
                <c:pt idx="60">
                  <c:v>41790</c:v>
                </c:pt>
                <c:pt idx="61">
                  <c:v>41820</c:v>
                </c:pt>
                <c:pt idx="62">
                  <c:v>41851</c:v>
                </c:pt>
                <c:pt idx="63">
                  <c:v>41882</c:v>
                </c:pt>
                <c:pt idx="64">
                  <c:v>41912</c:v>
                </c:pt>
                <c:pt idx="65">
                  <c:v>41943</c:v>
                </c:pt>
                <c:pt idx="66">
                  <c:v>41973</c:v>
                </c:pt>
                <c:pt idx="67">
                  <c:v>42004</c:v>
                </c:pt>
                <c:pt idx="68">
                  <c:v>42035</c:v>
                </c:pt>
                <c:pt idx="69">
                  <c:v>42063</c:v>
                </c:pt>
                <c:pt idx="70">
                  <c:v>42094</c:v>
                </c:pt>
                <c:pt idx="71">
                  <c:v>42124</c:v>
                </c:pt>
                <c:pt idx="72">
                  <c:v>42155</c:v>
                </c:pt>
                <c:pt idx="73">
                  <c:v>42185</c:v>
                </c:pt>
                <c:pt idx="74">
                  <c:v>42216</c:v>
                </c:pt>
                <c:pt idx="75">
                  <c:v>42247</c:v>
                </c:pt>
                <c:pt idx="76">
                  <c:v>42277</c:v>
                </c:pt>
                <c:pt idx="77">
                  <c:v>42308</c:v>
                </c:pt>
                <c:pt idx="78">
                  <c:v>42338</c:v>
                </c:pt>
                <c:pt idx="79">
                  <c:v>42369</c:v>
                </c:pt>
                <c:pt idx="80">
                  <c:v>42400</c:v>
                </c:pt>
                <c:pt idx="81">
                  <c:v>42429</c:v>
                </c:pt>
                <c:pt idx="82">
                  <c:v>42460</c:v>
                </c:pt>
                <c:pt idx="83">
                  <c:v>42490</c:v>
                </c:pt>
                <c:pt idx="84">
                  <c:v>42521</c:v>
                </c:pt>
                <c:pt idx="85">
                  <c:v>42551</c:v>
                </c:pt>
                <c:pt idx="86">
                  <c:v>42582</c:v>
                </c:pt>
                <c:pt idx="87">
                  <c:v>42613</c:v>
                </c:pt>
                <c:pt idx="88">
                  <c:v>42643</c:v>
                </c:pt>
                <c:pt idx="89">
                  <c:v>42674</c:v>
                </c:pt>
                <c:pt idx="90">
                  <c:v>42704</c:v>
                </c:pt>
                <c:pt idx="91">
                  <c:v>42735</c:v>
                </c:pt>
                <c:pt idx="92">
                  <c:v>42766</c:v>
                </c:pt>
                <c:pt idx="93">
                  <c:v>42794</c:v>
                </c:pt>
                <c:pt idx="94">
                  <c:v>42825</c:v>
                </c:pt>
                <c:pt idx="95">
                  <c:v>42855</c:v>
                </c:pt>
                <c:pt idx="96">
                  <c:v>42886</c:v>
                </c:pt>
                <c:pt idx="97">
                  <c:v>42916</c:v>
                </c:pt>
                <c:pt idx="98">
                  <c:v>42947</c:v>
                </c:pt>
                <c:pt idx="99">
                  <c:v>42978</c:v>
                </c:pt>
                <c:pt idx="100">
                  <c:v>43008</c:v>
                </c:pt>
                <c:pt idx="101">
                  <c:v>43039</c:v>
                </c:pt>
                <c:pt idx="102">
                  <c:v>43069</c:v>
                </c:pt>
                <c:pt idx="103">
                  <c:v>43100</c:v>
                </c:pt>
                <c:pt idx="104">
                  <c:v>43131</c:v>
                </c:pt>
                <c:pt idx="105">
                  <c:v>43159</c:v>
                </c:pt>
                <c:pt idx="106">
                  <c:v>43190</c:v>
                </c:pt>
                <c:pt idx="107">
                  <c:v>43220</c:v>
                </c:pt>
                <c:pt idx="108">
                  <c:v>43251</c:v>
                </c:pt>
                <c:pt idx="109">
                  <c:v>43281</c:v>
                </c:pt>
                <c:pt idx="110">
                  <c:v>43312</c:v>
                </c:pt>
                <c:pt idx="111">
                  <c:v>43343</c:v>
                </c:pt>
              </c:numCache>
            </c:numRef>
          </c:cat>
          <c:val>
            <c:numRef>
              <c:f>'איור 14 נתונים'!$C$3:$C$200</c:f>
              <c:numCache>
                <c:formatCode>0.0</c:formatCode>
                <c:ptCount val="198"/>
                <c:pt idx="0">
                  <c:v>39.166826179999994</c:v>
                </c:pt>
                <c:pt idx="1">
                  <c:v>40.609663300000001</c:v>
                </c:pt>
                <c:pt idx="2">
                  <c:v>41.590021979999996</c:v>
                </c:pt>
                <c:pt idx="3">
                  <c:v>42.53037569</c:v>
                </c:pt>
                <c:pt idx="4">
                  <c:v>44.2288</c:v>
                </c:pt>
                <c:pt idx="5">
                  <c:v>42.601699999999994</c:v>
                </c:pt>
                <c:pt idx="6">
                  <c:v>42.79</c:v>
                </c:pt>
                <c:pt idx="7">
                  <c:v>39.212699999999998</c:v>
                </c:pt>
                <c:pt idx="8">
                  <c:v>41.664699999999996</c:v>
                </c:pt>
                <c:pt idx="9">
                  <c:v>45.138100000000001</c:v>
                </c:pt>
                <c:pt idx="10">
                  <c:v>44.282899999999998</c:v>
                </c:pt>
                <c:pt idx="11">
                  <c:v>46.491199999999999</c:v>
                </c:pt>
                <c:pt idx="12">
                  <c:v>51.560499999999998</c:v>
                </c:pt>
                <c:pt idx="13">
                  <c:v>53.677399999999999</c:v>
                </c:pt>
                <c:pt idx="14">
                  <c:v>52.3123</c:v>
                </c:pt>
                <c:pt idx="15">
                  <c:v>53.150400000000005</c:v>
                </c:pt>
                <c:pt idx="16">
                  <c:v>53.423000000000002</c:v>
                </c:pt>
                <c:pt idx="17">
                  <c:v>59.091099999999997</c:v>
                </c:pt>
                <c:pt idx="18">
                  <c:v>57.898300000000006</c:v>
                </c:pt>
                <c:pt idx="19">
                  <c:v>58.458300000000001</c:v>
                </c:pt>
                <c:pt idx="20">
                  <c:v>61.133600000000001</c:v>
                </c:pt>
                <c:pt idx="21">
                  <c:v>59.630699999999997</c:v>
                </c:pt>
                <c:pt idx="22">
                  <c:v>58.375699999999995</c:v>
                </c:pt>
                <c:pt idx="23">
                  <c:v>59.819300000000005</c:v>
                </c:pt>
                <c:pt idx="24">
                  <c:v>60.758099999999999</c:v>
                </c:pt>
                <c:pt idx="25">
                  <c:v>59.961300000000001</c:v>
                </c:pt>
                <c:pt idx="26">
                  <c:v>63.054099999999998</c:v>
                </c:pt>
                <c:pt idx="27">
                  <c:v>61.092100000000002</c:v>
                </c:pt>
                <c:pt idx="28">
                  <c:v>63.172800000000002</c:v>
                </c:pt>
                <c:pt idx="29">
                  <c:v>62.558699999999995</c:v>
                </c:pt>
                <c:pt idx="30">
                  <c:v>64.496899999999997</c:v>
                </c:pt>
                <c:pt idx="31">
                  <c:v>65.020300000000006</c:v>
                </c:pt>
                <c:pt idx="32">
                  <c:v>62.116300000000003</c:v>
                </c:pt>
                <c:pt idx="33">
                  <c:v>62.305800000000005</c:v>
                </c:pt>
                <c:pt idx="34">
                  <c:v>64.677999999999997</c:v>
                </c:pt>
                <c:pt idx="35">
                  <c:v>64.495699999999999</c:v>
                </c:pt>
                <c:pt idx="36">
                  <c:v>60.930900000000001</c:v>
                </c:pt>
                <c:pt idx="37">
                  <c:v>59.8733</c:v>
                </c:pt>
                <c:pt idx="38">
                  <c:v>61.450199999999995</c:v>
                </c:pt>
                <c:pt idx="39">
                  <c:v>60.713500000000003</c:v>
                </c:pt>
                <c:pt idx="40">
                  <c:v>62.4816</c:v>
                </c:pt>
                <c:pt idx="41">
                  <c:v>62.164999999999999</c:v>
                </c:pt>
                <c:pt idx="42">
                  <c:v>61.457999999999998</c:v>
                </c:pt>
                <c:pt idx="43">
                  <c:v>61.237099999999998</c:v>
                </c:pt>
                <c:pt idx="44">
                  <c:v>62.628800000000005</c:v>
                </c:pt>
                <c:pt idx="45">
                  <c:v>62.3324</c:v>
                </c:pt>
                <c:pt idx="46">
                  <c:v>62.822199999999995</c:v>
                </c:pt>
                <c:pt idx="47">
                  <c:v>60.671399999999998</c:v>
                </c:pt>
                <c:pt idx="48">
                  <c:v>61.186599999999999</c:v>
                </c:pt>
                <c:pt idx="49">
                  <c:v>61.715300000000006</c:v>
                </c:pt>
                <c:pt idx="50">
                  <c:v>60.738900000000001</c:v>
                </c:pt>
                <c:pt idx="51">
                  <c:v>62.363500000000002</c:v>
                </c:pt>
                <c:pt idx="52">
                  <c:v>60.097699999999996</c:v>
                </c:pt>
                <c:pt idx="53">
                  <c:v>61.146500000000003</c:v>
                </c:pt>
                <c:pt idx="54">
                  <c:v>61.903800000000004</c:v>
                </c:pt>
                <c:pt idx="55">
                  <c:v>59.903700000000001</c:v>
                </c:pt>
                <c:pt idx="56">
                  <c:v>61.738999999999997</c:v>
                </c:pt>
                <c:pt idx="57">
                  <c:v>63.026800000000001</c:v>
                </c:pt>
                <c:pt idx="58">
                  <c:v>66.423199999999994</c:v>
                </c:pt>
                <c:pt idx="59">
                  <c:v>62.898199999999996</c:v>
                </c:pt>
                <c:pt idx="60">
                  <c:v>65.308199999999999</c:v>
                </c:pt>
                <c:pt idx="61">
                  <c:v>66.403399999999991</c:v>
                </c:pt>
                <c:pt idx="62">
                  <c:v>63.465000000000003</c:v>
                </c:pt>
                <c:pt idx="63">
                  <c:v>64.051599999999993</c:v>
                </c:pt>
                <c:pt idx="64">
                  <c:v>66.657800000000009</c:v>
                </c:pt>
                <c:pt idx="65">
                  <c:v>68.398600000000002</c:v>
                </c:pt>
                <c:pt idx="66">
                  <c:v>72.802499999999995</c:v>
                </c:pt>
                <c:pt idx="67">
                  <c:v>70.615899999999996</c:v>
                </c:pt>
                <c:pt idx="68">
                  <c:v>73.511200000000002</c:v>
                </c:pt>
                <c:pt idx="69">
                  <c:v>73.855199999999996</c:v>
                </c:pt>
                <c:pt idx="70">
                  <c:v>74.087899999999991</c:v>
                </c:pt>
                <c:pt idx="71">
                  <c:v>72.8018</c:v>
                </c:pt>
                <c:pt idx="72">
                  <c:v>75.577600000000004</c:v>
                </c:pt>
                <c:pt idx="73">
                  <c:v>80.838399999999993</c:v>
                </c:pt>
                <c:pt idx="74">
                  <c:v>80.959800000000001</c:v>
                </c:pt>
                <c:pt idx="75">
                  <c:v>82.281800000000004</c:v>
                </c:pt>
                <c:pt idx="76">
                  <c:v>84.713999999999999</c:v>
                </c:pt>
                <c:pt idx="77">
                  <c:v>85.130499999999998</c:v>
                </c:pt>
                <c:pt idx="78">
                  <c:v>84.587500000000006</c:v>
                </c:pt>
                <c:pt idx="79">
                  <c:v>88.667899999999989</c:v>
                </c:pt>
                <c:pt idx="80">
                  <c:v>85.149199999999993</c:v>
                </c:pt>
                <c:pt idx="81">
                  <c:v>90.906300000000002</c:v>
                </c:pt>
                <c:pt idx="82">
                  <c:v>90.863</c:v>
                </c:pt>
                <c:pt idx="83">
                  <c:v>91.520200000000003</c:v>
                </c:pt>
                <c:pt idx="84">
                  <c:v>91.321899999999999</c:v>
                </c:pt>
                <c:pt idx="85">
                  <c:v>90.1858</c:v>
                </c:pt>
                <c:pt idx="86">
                  <c:v>94.224800000000002</c:v>
                </c:pt>
                <c:pt idx="87">
                  <c:v>94.603399999999993</c:v>
                </c:pt>
                <c:pt idx="88">
                  <c:v>94.171800000000005</c:v>
                </c:pt>
                <c:pt idx="89">
                  <c:v>93.666399999999996</c:v>
                </c:pt>
                <c:pt idx="90">
                  <c:v>97.291300000000007</c:v>
                </c:pt>
                <c:pt idx="91">
                  <c:v>97.430199999999999</c:v>
                </c:pt>
                <c:pt idx="92">
                  <c:v>96.267699999999991</c:v>
                </c:pt>
                <c:pt idx="93">
                  <c:v>94.713300000000004</c:v>
                </c:pt>
                <c:pt idx="94">
                  <c:v>98.046899999999994</c:v>
                </c:pt>
                <c:pt idx="95">
                  <c:v>99.311399999999992</c:v>
                </c:pt>
                <c:pt idx="96">
                  <c:v>100.7764</c:v>
                </c:pt>
                <c:pt idx="97">
                  <c:v>99.964500000000001</c:v>
                </c:pt>
                <c:pt idx="98">
                  <c:v>99.659600000000012</c:v>
                </c:pt>
                <c:pt idx="99">
                  <c:v>100.623</c:v>
                </c:pt>
                <c:pt idx="100">
                  <c:v>102.5536</c:v>
                </c:pt>
                <c:pt idx="101">
                  <c:v>102.46899999999999</c:v>
                </c:pt>
                <c:pt idx="102">
                  <c:v>106.667</c:v>
                </c:pt>
                <c:pt idx="103">
                  <c:v>102.7954</c:v>
                </c:pt>
                <c:pt idx="104">
                  <c:v>103.3836</c:v>
                </c:pt>
                <c:pt idx="105">
                  <c:v>103.4344</c:v>
                </c:pt>
                <c:pt idx="106">
                  <c:v>104.7032</c:v>
                </c:pt>
                <c:pt idx="107">
                  <c:v>105.6315</c:v>
                </c:pt>
                <c:pt idx="108">
                  <c:v>104.1627</c:v>
                </c:pt>
                <c:pt idx="109">
                  <c:v>103.6575</c:v>
                </c:pt>
                <c:pt idx="110">
                  <c:v>106.12780000000001</c:v>
                </c:pt>
                <c:pt idx="111">
                  <c:v>104.87710000000001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169280"/>
        <c:axId val="147167104"/>
      </c:lineChart>
      <c:dateAx>
        <c:axId val="147159296"/>
        <c:scaling>
          <c:orientation val="minMax"/>
          <c:max val="43313"/>
          <c:min val="4020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b="0"/>
            </a:pPr>
            <a:endParaRPr lang="he-IL"/>
          </a:p>
        </c:txPr>
        <c:crossAx val="147165184"/>
        <c:crosses val="autoZero"/>
        <c:auto val="1"/>
        <c:lblOffset val="100"/>
        <c:baseTimeUnit val="months"/>
      </c:dateAx>
      <c:valAx>
        <c:axId val="147165184"/>
        <c:scaling>
          <c:orientation val="minMax"/>
          <c:max val="4.0999999999999996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r>
                  <a:rPr lang="he-IL" b="1">
                    <a:solidFill>
                      <a:srgbClr val="C00000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6376663254861822E-2"/>
              <c:y val="6.8519076181308078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C00000"/>
                </a:solidFill>
              </a:defRPr>
            </a:pPr>
            <a:endParaRPr lang="he-IL"/>
          </a:p>
        </c:txPr>
        <c:crossAx val="147159296"/>
        <c:crosses val="autoZero"/>
        <c:crossBetween val="between"/>
        <c:majorUnit val="0.2"/>
      </c:valAx>
      <c:valAx>
        <c:axId val="147167104"/>
        <c:scaling>
          <c:orientation val="minMax"/>
          <c:max val="115"/>
          <c:min val="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4472C4"/>
                    </a:solidFill>
                  </a:defRPr>
                </a:pPr>
                <a:r>
                  <a:rPr lang="he-IL">
                    <a:solidFill>
                      <a:srgbClr val="4472C4"/>
                    </a:solidFill>
                  </a:rPr>
                  <a:t>אלפים</a:t>
                </a:r>
              </a:p>
            </c:rich>
          </c:tx>
          <c:layout>
            <c:manualLayout>
              <c:xMode val="edge"/>
              <c:yMode val="edge"/>
              <c:x val="0.94509723643807575"/>
              <c:y val="7.687853281662676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>
            <a:solidFill>
              <a:srgbClr val="4472C4"/>
            </a:solidFill>
          </a:ln>
        </c:spPr>
        <c:txPr>
          <a:bodyPr/>
          <a:lstStyle/>
          <a:p>
            <a:pPr>
              <a:defRPr>
                <a:solidFill>
                  <a:srgbClr val="4472C4"/>
                </a:solidFill>
              </a:defRPr>
            </a:pPr>
            <a:endParaRPr lang="he-IL"/>
          </a:p>
        </c:txPr>
        <c:crossAx val="147169280"/>
        <c:crosses val="max"/>
        <c:crossBetween val="between"/>
        <c:majorUnit val="5"/>
      </c:valAx>
      <c:dateAx>
        <c:axId val="1471692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7167104"/>
        <c:crosses val="autoZero"/>
        <c:auto val="1"/>
        <c:lblOffset val="100"/>
        <c:baseTimeUnit val="months"/>
      </c:date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14678815278785376"/>
          <c:y val="0.94842594832916638"/>
          <c:w val="0.70642357923372001"/>
          <c:h val="5.1574051670833669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17: השכר הנומינלי למשרת שכיר 
</a:t>
            </a:r>
            <a:r>
              <a:rPr lang="he-IL" sz="2000" b="0" i="0" kern="1200" baseline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ספטמבר 2014 עד יולי 2018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17 נתונים '!$C$2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17 נתונים 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</c:numCache>
            </c:numRef>
          </c:cat>
          <c:val>
            <c:numRef>
              <c:f>'איור 17 נתונים '!$C$3:$C$299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2.047122086217712</c:v>
                </c:pt>
                <c:pt idx="18" formatCode="0.0">
                  <c:v>2.1671783273205403</c:v>
                </c:pt>
                <c:pt idx="19" formatCode="0.0">
                  <c:v>2.2367352068683122</c:v>
                </c:pt>
                <c:pt idx="20" formatCode="0.0">
                  <c:v>2.6598558191391675</c:v>
                </c:pt>
                <c:pt idx="21" formatCode="0.0">
                  <c:v>2.8619108149786632</c:v>
                </c:pt>
                <c:pt idx="22" formatCode="0.0">
                  <c:v>2.4890018410412162</c:v>
                </c:pt>
                <c:pt idx="23" formatCode="0.0">
                  <c:v>2.8321373965406238</c:v>
                </c:pt>
                <c:pt idx="24" formatCode="0.0">
                  <c:v>2.9089454254151326</c:v>
                </c:pt>
                <c:pt idx="25" formatCode="0.0">
                  <c:v>2.9319086248293713</c:v>
                </c:pt>
                <c:pt idx="26" formatCode="0.0">
                  <c:v>3.2221088911234874</c:v>
                </c:pt>
                <c:pt idx="27" formatCode="0.0">
                  <c:v>3.3331648802767511</c:v>
                </c:pt>
                <c:pt idx="28" formatCode="0.0">
                  <c:v>3.0395858063879455</c:v>
                </c:pt>
                <c:pt idx="29" formatCode="0.0">
                  <c:v>2.7426272565187926</c:v>
                </c:pt>
                <c:pt idx="30" formatCode="0.0">
                  <c:v>2.5586710196055851</c:v>
                </c:pt>
                <c:pt idx="31" formatCode="0.0">
                  <c:v>2.4396358454827904</c:v>
                </c:pt>
                <c:pt idx="32" formatCode="0.0">
                  <c:v>2.2136070242444683</c:v>
                </c:pt>
                <c:pt idx="33" formatCode="0.0">
                  <c:v>2.1036527271504291</c:v>
                </c:pt>
                <c:pt idx="34" formatCode="0.0">
                  <c:v>2.096236357302006</c:v>
                </c:pt>
                <c:pt idx="35" formatCode="0.0">
                  <c:v>1.6975796705074098</c:v>
                </c:pt>
                <c:pt idx="36" formatCode="0.0">
                  <c:v>1.55269435519092</c:v>
                </c:pt>
                <c:pt idx="37" formatCode="0.0">
                  <c:v>1.2738413402578308</c:v>
                </c:pt>
                <c:pt idx="38" formatCode="0.0">
                  <c:v>1.3358827213705071</c:v>
                </c:pt>
                <c:pt idx="39" formatCode="0.0">
                  <c:v>1.0912496421150442</c:v>
                </c:pt>
                <c:pt idx="40" formatCode="0.0">
                  <c:v>1.1520629775457314</c:v>
                </c:pt>
                <c:pt idx="41" formatCode="0.0">
                  <c:v>1.3113682715874209</c:v>
                </c:pt>
                <c:pt idx="42" formatCode="0.0">
                  <c:v>1.3764705360379104</c:v>
                </c:pt>
                <c:pt idx="43" formatCode="0.0">
                  <c:v>1.3922489389339709</c:v>
                </c:pt>
                <c:pt idx="44" formatCode="0.0">
                  <c:v>1.4891481597733236</c:v>
                </c:pt>
                <c:pt idx="45" formatCode="0.0">
                  <c:v>1.426936338440532</c:v>
                </c:pt>
                <c:pt idx="46" formatCode="0.0">
                  <c:v>1.6522859041947502</c:v>
                </c:pt>
                <c:pt idx="47" formatCode="0.0">
                  <c:v>1.6013090267320118</c:v>
                </c:pt>
                <c:pt idx="48" formatCode="0.0">
                  <c:v>1.5726130680094874</c:v>
                </c:pt>
                <c:pt idx="49" formatCode="0.0">
                  <c:v>1.8666951174461932</c:v>
                </c:pt>
                <c:pt idx="50" formatCode="0.0">
                  <c:v>1.699453766249559</c:v>
                </c:pt>
                <c:pt idx="51" formatCode="0.0">
                  <c:v>1.8852090384797293</c:v>
                </c:pt>
                <c:pt idx="52" formatCode="0.0">
                  <c:v>1.9045815786580933</c:v>
                </c:pt>
                <c:pt idx="53" formatCode="0.0">
                  <c:v>2.1781684430344228</c:v>
                </c:pt>
                <c:pt idx="54" formatCode="0.0">
                  <c:v>2.1107915262579047</c:v>
                </c:pt>
                <c:pt idx="55" formatCode="0.0">
                  <c:v>2.2866378394262865</c:v>
                </c:pt>
                <c:pt idx="56" formatCode="0.0">
                  <c:v>2.0609660331741164</c:v>
                </c:pt>
                <c:pt idx="57" formatCode="0.0">
                  <c:v>2.245559592421964</c:v>
                </c:pt>
                <c:pt idx="58" formatCode="0.0">
                  <c:v>2.4109732223037028</c:v>
                </c:pt>
                <c:pt idx="59" formatCode="0.0">
                  <c:v>2.4369586035953406</c:v>
                </c:pt>
                <c:pt idx="60" formatCode="0.0">
                  <c:v>2.5869693592491583</c:v>
                </c:pt>
                <c:pt idx="61" formatCode="0.0">
                  <c:v>2.3894290955591257</c:v>
                </c:pt>
                <c:pt idx="62" formatCode="0.0">
                  <c:v>2.7125897177996405</c:v>
                </c:pt>
                <c:pt idx="63" formatCode="0.0">
                  <c:v>2.6917368563093458</c:v>
                </c:pt>
                <c:pt idx="64" formatCode="0.0">
                  <c:v>2.4979638918273706</c:v>
                </c:pt>
                <c:pt idx="65" formatCode="0.0">
                  <c:v>2.3205664178227003</c:v>
                </c:pt>
                <c:pt idx="66" formatCode="0.0">
                  <c:v>2.4853887713337963</c:v>
                </c:pt>
                <c:pt idx="67" formatCode="0.0">
                  <c:v>2.423604167718274</c:v>
                </c:pt>
                <c:pt idx="68" formatCode="0.0">
                  <c:v>2.6599777235391642</c:v>
                </c:pt>
                <c:pt idx="69" formatCode="0.0">
                  <c:v>2.5657450311959318</c:v>
                </c:pt>
                <c:pt idx="70" formatCode="0.0">
                  <c:v>2.6430414064311014</c:v>
                </c:pt>
                <c:pt idx="71" formatCode="0.0">
                  <c:v>2.6286029084677587</c:v>
                </c:pt>
                <c:pt idx="72" formatCode="0.0">
                  <c:v>2.7964709288295087</c:v>
                </c:pt>
                <c:pt idx="73" formatCode="0.0">
                  <c:v>3.0760323251592503</c:v>
                </c:pt>
                <c:pt idx="74" formatCode="0.0">
                  <c:v>2.9314133125454944</c:v>
                </c:pt>
                <c:pt idx="75" formatCode="0.0">
                  <c:v>3.0449443355797579</c:v>
                </c:pt>
                <c:pt idx="76" formatCode="0.0">
                  <c:v>3.2224349121295015</c:v>
                </c:pt>
                <c:pt idx="77" formatCode="0.0">
                  <c:v>3.3834140764023246</c:v>
                </c:pt>
                <c:pt idx="78" formatCode="0.0">
                  <c:v>3.1482768746169398</c:v>
                </c:pt>
                <c:pt idx="79" formatCode="0.0">
                  <c:v>2.9982224249849976</c:v>
                </c:pt>
                <c:pt idx="80" formatCode="0.0">
                  <c:v>2.6857077574622856</c:v>
                </c:pt>
                <c:pt idx="81" formatCode="0.0">
                  <c:v>2.691060000184109</c:v>
                </c:pt>
                <c:pt idx="82" formatCode="0.0">
                  <c:v>2.4565200350062044</c:v>
                </c:pt>
                <c:pt idx="83" formatCode="0.0">
                  <c:v>2.4074813019288932</c:v>
                </c:pt>
                <c:pt idx="84" formatCode="0.0">
                  <c:v>2.57439384278626</c:v>
                </c:pt>
                <c:pt idx="85" formatCode="0.0">
                  <c:v>2.7140090090771674</c:v>
                </c:pt>
                <c:pt idx="86" formatCode="0.0">
                  <c:v>3.2055224283538131</c:v>
                </c:pt>
                <c:pt idx="87" formatCode="0.0">
                  <c:v>3.3261445579401361</c:v>
                </c:pt>
                <c:pt idx="88" formatCode="0.0">
                  <c:v>3.4201595394569351</c:v>
                </c:pt>
                <c:pt idx="89" formatCode="0.0">
                  <c:v>3.6783163779792405</c:v>
                </c:pt>
                <c:pt idx="90" formatCode="0.0">
                  <c:v>4.0586684716968024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35200"/>
        <c:axId val="147236736"/>
      </c:lineChart>
      <c:lineChart>
        <c:grouping val="standard"/>
        <c:varyColors val="0"/>
        <c:ser>
          <c:idx val="1"/>
          <c:order val="0"/>
          <c:tx>
            <c:strRef>
              <c:f>'איור 17 נתונים '!$B$2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 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</c:numCache>
            </c:numRef>
          </c:cat>
          <c:val>
            <c:numRef>
              <c:f>'איור 17 נתונים '!$B$3:$B$299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1.9619281896209095</c:v>
                </c:pt>
                <c:pt idx="18" formatCode="0.0">
                  <c:v>2.0542601549790263</c:v>
                </c:pt>
                <c:pt idx="19" formatCode="0.0">
                  <c:v>2.0604887601455513</c:v>
                </c:pt>
                <c:pt idx="20" formatCode="0.0">
                  <c:v>2.2795376622994024</c:v>
                </c:pt>
                <c:pt idx="21" formatCode="0.0">
                  <c:v>2.3694732389367701</c:v>
                </c:pt>
                <c:pt idx="22" formatCode="0.0">
                  <c:v>2.2573005450001515</c:v>
                </c:pt>
                <c:pt idx="23" formatCode="0.0">
                  <c:v>2.3361358030855817</c:v>
                </c:pt>
                <c:pt idx="24" formatCode="0.0">
                  <c:v>2.5261052315791677</c:v>
                </c:pt>
                <c:pt idx="25" formatCode="0.0">
                  <c:v>2.5968017779020691</c:v>
                </c:pt>
                <c:pt idx="26" formatCode="0.0">
                  <c:v>2.9151888163688744</c:v>
                </c:pt>
                <c:pt idx="27" formatCode="0.0">
                  <c:v>3.106230328275883</c:v>
                </c:pt>
                <c:pt idx="28" formatCode="0.0">
                  <c:v>2.9740268095615141</c:v>
                </c:pt>
                <c:pt idx="29" formatCode="0.0">
                  <c:v>3.0165121638273673</c:v>
                </c:pt>
                <c:pt idx="30" formatCode="0.0">
                  <c:v>3.1135071349899679</c:v>
                </c:pt>
                <c:pt idx="31" formatCode="0.0">
                  <c:v>3.1143490330847623</c:v>
                </c:pt>
                <c:pt idx="32" formatCode="0.0">
                  <c:v>3.0997817518035209</c:v>
                </c:pt>
                <c:pt idx="33" formatCode="0.0">
                  <c:v>2.91739189190936</c:v>
                </c:pt>
                <c:pt idx="34" formatCode="0.0">
                  <c:v>2.8091243526893628</c:v>
                </c:pt>
                <c:pt idx="35" formatCode="0.0">
                  <c:v>2.5903102205849571</c:v>
                </c:pt>
                <c:pt idx="36" formatCode="0.0">
                  <c:v>2.3457477956370765</c:v>
                </c:pt>
                <c:pt idx="37" formatCode="0.0">
                  <c:v>2.0178809313086798</c:v>
                </c:pt>
                <c:pt idx="38" formatCode="0.0">
                  <c:v>1.5783302818738632</c:v>
                </c:pt>
                <c:pt idx="39" formatCode="0.0">
                  <c:v>1.5222461113798103</c:v>
                </c:pt>
                <c:pt idx="40" formatCode="0.0">
                  <c:v>1.5648078128635445</c:v>
                </c:pt>
                <c:pt idx="41" formatCode="0.0">
                  <c:v>1.4610240823074605</c:v>
                </c:pt>
                <c:pt idx="42" formatCode="0.0">
                  <c:v>1.3125641907049568</c:v>
                </c:pt>
                <c:pt idx="43" formatCode="0.0">
                  <c:v>1.3702675243458362</c:v>
                </c:pt>
                <c:pt idx="44" formatCode="0.0">
                  <c:v>1.1252573194106441</c:v>
                </c:pt>
                <c:pt idx="45" formatCode="0.0">
                  <c:v>1.1691205735492538</c:v>
                </c:pt>
                <c:pt idx="46" formatCode="0.0">
                  <c:v>1.1211466027115202</c:v>
                </c:pt>
                <c:pt idx="47" formatCode="0.0">
                  <c:v>1.1143467017730613</c:v>
                </c:pt>
                <c:pt idx="48" formatCode="0.0">
                  <c:v>1.1695781169066777</c:v>
                </c:pt>
                <c:pt idx="49" formatCode="0.0">
                  <c:v>1.272691187772601</c:v>
                </c:pt>
                <c:pt idx="50" formatCode="0.0">
                  <c:v>1.5839581679552239</c:v>
                </c:pt>
                <c:pt idx="51" formatCode="0.0">
                  <c:v>1.6457970006553468</c:v>
                </c:pt>
                <c:pt idx="52" formatCode="0.0">
                  <c:v>1.8145897127787469</c:v>
                </c:pt>
                <c:pt idx="53" formatCode="0.0">
                  <c:v>1.9529425390377719</c:v>
                </c:pt>
                <c:pt idx="54" formatCode="0.0">
                  <c:v>1.8255930772004936</c:v>
                </c:pt>
                <c:pt idx="55" formatCode="0.0">
                  <c:v>1.9319515913533092</c:v>
                </c:pt>
                <c:pt idx="56" formatCode="0.0">
                  <c:v>2.2566256663667517</c:v>
                </c:pt>
                <c:pt idx="57" formatCode="0.0">
                  <c:v>2.2866717711861106</c:v>
                </c:pt>
                <c:pt idx="58" formatCode="0.0">
                  <c:v>2.451752429365528</c:v>
                </c:pt>
                <c:pt idx="59" formatCode="0.0">
                  <c:v>2.5575581658092483</c:v>
                </c:pt>
                <c:pt idx="60" formatCode="0.0">
                  <c:v>2.7814660775891342</c:v>
                </c:pt>
                <c:pt idx="61" formatCode="0.0">
                  <c:v>2.8238981065821012</c:v>
                </c:pt>
                <c:pt idx="62" formatCode="0.0">
                  <c:v>2.7892970849811238</c:v>
                </c:pt>
                <c:pt idx="63" formatCode="0.0">
                  <c:v>2.679253658915548</c:v>
                </c:pt>
                <c:pt idx="64" formatCode="0.0">
                  <c:v>2.4319152016016421</c:v>
                </c:pt>
                <c:pt idx="65" formatCode="0.0">
                  <c:v>2.2543132529596166</c:v>
                </c:pt>
                <c:pt idx="66" formatCode="0.0">
                  <c:v>2.4340591922459076</c:v>
                </c:pt>
                <c:pt idx="67" formatCode="0.0">
                  <c:v>2.268603141822445</c:v>
                </c:pt>
                <c:pt idx="68" formatCode="0.0">
                  <c:v>1.6463442322590893</c:v>
                </c:pt>
                <c:pt idx="69" formatCode="0.0">
                  <c:v>1.9452894481327476</c:v>
                </c:pt>
                <c:pt idx="70" formatCode="0.0">
                  <c:v>2.1728841895185314</c:v>
                </c:pt>
                <c:pt idx="71" formatCode="0.0">
                  <c:v>2.2961484472537652</c:v>
                </c:pt>
                <c:pt idx="72" formatCode="0.0">
                  <c:v>2.2297736076052788</c:v>
                </c:pt>
                <c:pt idx="73" formatCode="0.0">
                  <c:v>2.5205253756598101</c:v>
                </c:pt>
                <c:pt idx="74" formatCode="0.0">
                  <c:v>2.9812500297697886</c:v>
                </c:pt>
                <c:pt idx="75" formatCode="0.0">
                  <c:v>2.966918671983243</c:v>
                </c:pt>
                <c:pt idx="76" formatCode="0.0">
                  <c:v>3.2485379012167748</c:v>
                </c:pt>
                <c:pt idx="77" formatCode="0.0">
                  <c:v>3.4214503051147815</c:v>
                </c:pt>
                <c:pt idx="78" formatCode="0.0">
                  <c:v>3.3352233405292697</c:v>
                </c:pt>
                <c:pt idx="79" formatCode="0.0">
                  <c:v>3.2257588836372086</c:v>
                </c:pt>
                <c:pt idx="80" formatCode="0.0">
                  <c:v>3.5599288564004627</c:v>
                </c:pt>
                <c:pt idx="81" formatCode="0.0">
                  <c:v>3.1384364095946804</c:v>
                </c:pt>
                <c:pt idx="82" formatCode="0.0">
                  <c:v>2.6582547682188373</c:v>
                </c:pt>
                <c:pt idx="83" formatCode="0.0">
                  <c:v>2.5595038959560501</c:v>
                </c:pt>
                <c:pt idx="84" formatCode="0.0">
                  <c:v>2.621441862243068</c:v>
                </c:pt>
                <c:pt idx="85" formatCode="0.0">
                  <c:v>2.5233793336418398</c:v>
                </c:pt>
                <c:pt idx="86" formatCode="0.0">
                  <c:v>2.4250766839678084</c:v>
                </c:pt>
                <c:pt idx="87" formatCode="0.0">
                  <c:v>2.8117007785215531</c:v>
                </c:pt>
                <c:pt idx="88" formatCode="0.0">
                  <c:v>2.7407782379380796</c:v>
                </c:pt>
                <c:pt idx="89" formatCode="0.0">
                  <c:v>2.8907602779183694</c:v>
                </c:pt>
                <c:pt idx="90" formatCode="0.0">
                  <c:v>3.1629508136433726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17 נתונים '!$D$2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17 נתונים '!$A$3:$A$299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</c:numCache>
            </c:numRef>
          </c:cat>
          <c:val>
            <c:numRef>
              <c:f>'איור 17 נתונים '!$D$3:$D$299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1.936884880065918</c:v>
                </c:pt>
                <c:pt idx="18" formatCode="0.0">
                  <c:v>2.3209302425384521</c:v>
                </c:pt>
                <c:pt idx="19" formatCode="0.0">
                  <c:v>2.4035811424255371</c:v>
                </c:pt>
                <c:pt idx="20" formatCode="0.0">
                  <c:v>1.942626953125</c:v>
                </c:pt>
                <c:pt idx="21" formatCode="0.0">
                  <c:v>1.8406400680541992</c:v>
                </c:pt>
                <c:pt idx="22" formatCode="0.0">
                  <c:v>1.4150254726409912</c:v>
                </c:pt>
                <c:pt idx="23" formatCode="0.0">
                  <c:v>1.4626120328903198</c:v>
                </c:pt>
                <c:pt idx="24" formatCode="0.0">
                  <c:v>1.704198956489563</c:v>
                </c:pt>
                <c:pt idx="25" formatCode="0.0">
                  <c:v>1.694899320602417</c:v>
                </c:pt>
                <c:pt idx="26" formatCode="0.0">
                  <c:v>2.1560306549072266</c:v>
                </c:pt>
                <c:pt idx="27" formatCode="0.0">
                  <c:v>2.5714740753173828</c:v>
                </c:pt>
                <c:pt idx="28" formatCode="0.0">
                  <c:v>2.7241804599761963</c:v>
                </c:pt>
                <c:pt idx="29" formatCode="0.0">
                  <c:v>2.7952792644500732</c:v>
                </c:pt>
                <c:pt idx="30" formatCode="0.0">
                  <c:v>2.9354381561279297</c:v>
                </c:pt>
                <c:pt idx="31" formatCode="0.0">
                  <c:v>3.0364055633544922</c:v>
                </c:pt>
                <c:pt idx="32" formatCode="0.0">
                  <c:v>3.5306768417358398</c:v>
                </c:pt>
                <c:pt idx="33" formatCode="0.0">
                  <c:v>3.3118002414703369</c:v>
                </c:pt>
                <c:pt idx="34" formatCode="0.0">
                  <c:v>3.5108108520507812</c:v>
                </c:pt>
                <c:pt idx="35" formatCode="0.0">
                  <c:v>3.4531023502349854</c:v>
                </c:pt>
                <c:pt idx="36" formatCode="0.0">
                  <c:v>3.2782800197601318</c:v>
                </c:pt>
                <c:pt idx="37" formatCode="0.0">
                  <c:v>2.9971792697906494</c:v>
                </c:pt>
                <c:pt idx="38" formatCode="0.0">
                  <c:v>2.6269171237945557</c:v>
                </c:pt>
                <c:pt idx="39" formatCode="0.0">
                  <c:v>2.4996287822723389</c:v>
                </c:pt>
                <c:pt idx="40" formatCode="0.0">
                  <c:v>2.2384927272796631</c:v>
                </c:pt>
                <c:pt idx="41" formatCode="0.0">
                  <c:v>2.2183959484100342</c:v>
                </c:pt>
                <c:pt idx="42" formatCode="0.0">
                  <c:v>1.845551609992981</c:v>
                </c:pt>
                <c:pt idx="43" formatCode="0.0">
                  <c:v>1.7834525108337402</c:v>
                </c:pt>
                <c:pt idx="44" formatCode="0.0">
                  <c:v>1.5628855228424072</c:v>
                </c:pt>
                <c:pt idx="45" formatCode="0.0">
                  <c:v>1.8363988399505615</c:v>
                </c:pt>
                <c:pt idx="46" formatCode="0.0">
                  <c:v>1.6596541404724121</c:v>
                </c:pt>
                <c:pt idx="47" formatCode="0.0">
                  <c:v>1.7120242118835449</c:v>
                </c:pt>
                <c:pt idx="48" formatCode="0.0">
                  <c:v>1.8159185647964478</c:v>
                </c:pt>
                <c:pt idx="49" formatCode="0.0">
                  <c:v>1.7527436017990112</c:v>
                </c:pt>
                <c:pt idx="50" formatCode="0.0">
                  <c:v>1.7351629734039307</c:v>
                </c:pt>
                <c:pt idx="51" formatCode="0.0">
                  <c:v>1.6485309600830078</c:v>
                </c:pt>
                <c:pt idx="52" formatCode="0.0">
                  <c:v>1.9661837816238403</c:v>
                </c:pt>
                <c:pt idx="53" formatCode="0.0">
                  <c:v>1.9653093814849854</c:v>
                </c:pt>
                <c:pt idx="54" formatCode="0.0">
                  <c:v>2.1298856735229492</c:v>
                </c:pt>
                <c:pt idx="55" formatCode="0.0">
                  <c:v>2.2816462516784668</c:v>
                </c:pt>
                <c:pt idx="56" formatCode="0.0">
                  <c:v>2.4314846992492676</c:v>
                </c:pt>
                <c:pt idx="57" formatCode="0.0">
                  <c:v>2.2753226757049561</c:v>
                </c:pt>
                <c:pt idx="58" formatCode="0.0">
                  <c:v>2.2792127132415771</c:v>
                </c:pt>
                <c:pt idx="59" formatCode="0.0">
                  <c:v>2.0758974552154541</c:v>
                </c:pt>
                <c:pt idx="60" formatCode="0.0">
                  <c:v>1.941841721534729</c:v>
                </c:pt>
                <c:pt idx="61" formatCode="0.0">
                  <c:v>2.3185663223266602</c:v>
                </c:pt>
                <c:pt idx="62" formatCode="0.0">
                  <c:v>2.2605903148651123</c:v>
                </c:pt>
                <c:pt idx="63" formatCode="0.0">
                  <c:v>2.3058874607086182</c:v>
                </c:pt>
                <c:pt idx="64" formatCode="0.0">
                  <c:v>1.9575170278549194</c:v>
                </c:pt>
                <c:pt idx="65" formatCode="0.0">
                  <c:v>1.8753432035446167</c:v>
                </c:pt>
                <c:pt idx="66" formatCode="0.0">
                  <c:v>1.7761925458908081</c:v>
                </c:pt>
                <c:pt idx="67" formatCode="0.0">
                  <c:v>1.3277444839477539</c:v>
                </c:pt>
                <c:pt idx="68" formatCode="0.0">
                  <c:v>1.1016052961349487</c:v>
                </c:pt>
                <c:pt idx="69" formatCode="0.0">
                  <c:v>1.022381067276001</c:v>
                </c:pt>
                <c:pt idx="70" formatCode="0.0">
                  <c:v>1.3283623456954956</c:v>
                </c:pt>
                <c:pt idx="71" formatCode="0.0">
                  <c:v>1.5934596061706543</c:v>
                </c:pt>
                <c:pt idx="72" formatCode="0.0">
                  <c:v>1.5760564804077148</c:v>
                </c:pt>
                <c:pt idx="73" formatCode="0.0">
                  <c:v>1.9778265953063965</c:v>
                </c:pt>
                <c:pt idx="74" formatCode="0.0">
                  <c:v>2.3699319362640381</c:v>
                </c:pt>
                <c:pt idx="75" formatCode="0.0">
                  <c:v>2.7638950347900391</c:v>
                </c:pt>
                <c:pt idx="76" formatCode="0.0">
                  <c:v>3.1934375762939453</c:v>
                </c:pt>
                <c:pt idx="77" formatCode="0.0">
                  <c:v>3.4410655498504639</c:v>
                </c:pt>
                <c:pt idx="78" formatCode="0.0">
                  <c:v>3.7483630180358887</c:v>
                </c:pt>
                <c:pt idx="79" formatCode="0.0">
                  <c:v>3.7520909309387207</c:v>
                </c:pt>
                <c:pt idx="80" formatCode="0.0">
                  <c:v>3.9030501842498779</c:v>
                </c:pt>
                <c:pt idx="81" formatCode="0.0">
                  <c:v>3.739004373550415</c:v>
                </c:pt>
                <c:pt idx="82" formatCode="0.0">
                  <c:v>3.3839702606201172</c:v>
                </c:pt>
                <c:pt idx="83" formatCode="0.0">
                  <c:v>3.2150647640228271</c:v>
                </c:pt>
                <c:pt idx="84" formatCode="0.0">
                  <c:v>3.0726358890533447</c:v>
                </c:pt>
                <c:pt idx="85" formatCode="0.0">
                  <c:v>2.4376928806304932</c:v>
                </c:pt>
                <c:pt idx="86" formatCode="0.0">
                  <c:v>2.2729265689849854</c:v>
                </c:pt>
                <c:pt idx="87" formatCode="0.0">
                  <c:v>2.0844666957855225</c:v>
                </c:pt>
                <c:pt idx="88" formatCode="0.0">
                  <c:v>1.8752150535583496</c:v>
                </c:pt>
                <c:pt idx="89" formatCode="0.0">
                  <c:v>1.7750067710876465</c:v>
                </c:pt>
                <c:pt idx="90" formatCode="0.0">
                  <c:v>2.0192523002624512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252736"/>
        <c:axId val="147251200"/>
      </c:lineChart>
      <c:dateAx>
        <c:axId val="147235200"/>
        <c:scaling>
          <c:orientation val="minMax"/>
          <c:max val="43312"/>
          <c:min val="4191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7236736"/>
        <c:crosses val="autoZero"/>
        <c:auto val="0"/>
        <c:lblOffset val="100"/>
        <c:baseTimeUnit val="months"/>
        <c:majorUnit val="3"/>
        <c:majorTimeUnit val="months"/>
      </c:dateAx>
      <c:valAx>
        <c:axId val="147236736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7235200"/>
        <c:crosses val="autoZero"/>
        <c:crossBetween val="between"/>
        <c:majorUnit val="1"/>
      </c:valAx>
      <c:valAx>
        <c:axId val="147251200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147252736"/>
        <c:crosses val="max"/>
        <c:crossBetween val="between"/>
        <c:majorUnit val="1"/>
      </c:valAx>
      <c:dateAx>
        <c:axId val="14725273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725120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18: </a:t>
            </a:r>
            <a:r>
              <a:rPr lang="he-IL" sz="2000" dirty="0"/>
              <a:t>תחזיות הצמיחה של ה-</a:t>
            </a:r>
            <a:r>
              <a:rPr lang="en-US" sz="2000" dirty="0"/>
              <a:t>OECD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003829411475474E-2"/>
          <c:y val="0.10279718565748308"/>
          <c:w val="0.9441332269494972"/>
          <c:h val="0.7271731266070082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27 נתונים'!$C$4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5"/>
              <c:layout>
                <c:manualLayout>
                  <c:x val="1.0007845266488592E-16"/>
                  <c:y val="-6.2695924764890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נתונים'!$C$5:$C$9</c:f>
              <c:numCache>
                <c:formatCode>0.0</c:formatCode>
                <c:ptCount val="5"/>
                <c:pt idx="0">
                  <c:v>2.2000000000000002</c:v>
                </c:pt>
                <c:pt idx="1">
                  <c:v>2.4</c:v>
                </c:pt>
                <c:pt idx="2">
                  <c:v>1.78</c:v>
                </c:pt>
                <c:pt idx="3">
                  <c:v>6.9</c:v>
                </c:pt>
                <c:pt idx="4">
                  <c:v>3.7</c:v>
                </c:pt>
              </c:numCache>
            </c:numRef>
          </c:val>
        </c:ser>
        <c:ser>
          <c:idx val="5"/>
          <c:order val="1"/>
          <c:tx>
            <c:strRef>
              <c:f>'איור 27 נתונים'!$D$4</c:f>
              <c:strCache>
                <c:ptCount val="1"/>
                <c:pt idx="0">
                  <c:v>התחזית ל- 2018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נתונים'!$D$5:$D$9</c:f>
              <c:numCache>
                <c:formatCode>0.0</c:formatCode>
                <c:ptCount val="5"/>
                <c:pt idx="0">
                  <c:v>2.9</c:v>
                </c:pt>
                <c:pt idx="1">
                  <c:v>2</c:v>
                </c:pt>
                <c:pt idx="2">
                  <c:v>1.2</c:v>
                </c:pt>
                <c:pt idx="3">
                  <c:v>6.7</c:v>
                </c:pt>
                <c:pt idx="4">
                  <c:v>3.7</c:v>
                </c:pt>
              </c:numCache>
            </c:numRef>
          </c:val>
        </c:ser>
        <c:ser>
          <c:idx val="6"/>
          <c:order val="2"/>
          <c:tx>
            <c:strRef>
              <c:f>'איור 27 נתונים'!$E$4</c:f>
              <c:strCache>
                <c:ptCount val="1"/>
                <c:pt idx="0">
                  <c:v>התחזית ל- 2019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27 נתונים'!$B$5:$B$9</c:f>
              <c:strCache>
                <c:ptCount val="5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</c:strCache>
            </c:strRef>
          </c:cat>
          <c:val>
            <c:numRef>
              <c:f>'איור 27 נתונים'!$E$5:$E$9</c:f>
              <c:numCache>
                <c:formatCode>0.0</c:formatCode>
                <c:ptCount val="5"/>
                <c:pt idx="0">
                  <c:v>2.7</c:v>
                </c:pt>
                <c:pt idx="1">
                  <c:v>1.9</c:v>
                </c:pt>
                <c:pt idx="2">
                  <c:v>1.2</c:v>
                </c:pt>
                <c:pt idx="3">
                  <c:v>6.4</c:v>
                </c:pt>
                <c:pt idx="4">
                  <c:v>3.7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46865536"/>
        <c:axId val="146867328"/>
      </c:barChart>
      <c:catAx>
        <c:axId val="14686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46867328"/>
        <c:crossesAt val="0"/>
        <c:auto val="0"/>
        <c:lblAlgn val="ctr"/>
        <c:lblOffset val="100"/>
        <c:noMultiLvlLbl val="0"/>
      </c:catAx>
      <c:valAx>
        <c:axId val="146867328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4686553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37773688627475349"/>
          <c:y val="0.89479371337160074"/>
          <c:w val="0.36473687462557458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dirty="0" smtClean="0"/>
              <a:t>19: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יולי 2018</a:t>
            </a:r>
          </a:p>
        </c:rich>
      </c:tx>
      <c:layout>
        <c:manualLayout>
          <c:xMode val="edge"/>
          <c:yMode val="edge"/>
          <c:x val="0.24821113610798651"/>
          <c:y val="2.92974409448818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16 נתונים'!$B$2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</c:numCache>
            </c:numRef>
          </c:cat>
          <c:val>
            <c:numRef>
              <c:f>'איור 16 נתונים'!$B$3:$B$250</c:f>
              <c:numCache>
                <c:formatCode>0.00</c:formatCode>
                <c:ptCount val="248"/>
                <c:pt idx="0">
                  <c:v>-5.2119999999999997</c:v>
                </c:pt>
                <c:pt idx="1">
                  <c:v>-5.1942000000000004</c:v>
                </c:pt>
                <c:pt idx="2">
                  <c:v>-4.2134999999999998</c:v>
                </c:pt>
                <c:pt idx="3">
                  <c:v>-2.3927999999999998</c:v>
                </c:pt>
                <c:pt idx="4">
                  <c:v>-0.4854</c:v>
                </c:pt>
                <c:pt idx="5">
                  <c:v>0.56259999999999999</c:v>
                </c:pt>
                <c:pt idx="6">
                  <c:v>2.0011000000000001</c:v>
                </c:pt>
                <c:pt idx="7">
                  <c:v>3.2722000000000002</c:v>
                </c:pt>
                <c:pt idx="8">
                  <c:v>4.5628000000000002</c:v>
                </c:pt>
                <c:pt idx="9">
                  <c:v>6.0416999999999996</c:v>
                </c:pt>
                <c:pt idx="10">
                  <c:v>6.2976999999999999</c:v>
                </c:pt>
                <c:pt idx="11">
                  <c:v>7.3047000000000004</c:v>
                </c:pt>
                <c:pt idx="12">
                  <c:v>7.3537999999999997</c:v>
                </c:pt>
                <c:pt idx="13">
                  <c:v>7.9108999999999998</c:v>
                </c:pt>
                <c:pt idx="14">
                  <c:v>7.2751000000000001</c:v>
                </c:pt>
                <c:pt idx="15">
                  <c:v>6.6189999999999998</c:v>
                </c:pt>
                <c:pt idx="16">
                  <c:v>5.5842000000000001</c:v>
                </c:pt>
                <c:pt idx="17">
                  <c:v>5.3989000000000003</c:v>
                </c:pt>
                <c:pt idx="18">
                  <c:v>4.4969000000000001</c:v>
                </c:pt>
                <c:pt idx="19">
                  <c:v>4.3246000000000002</c:v>
                </c:pt>
                <c:pt idx="20">
                  <c:v>3.4327999999999999</c:v>
                </c:pt>
                <c:pt idx="21">
                  <c:v>4.1589</c:v>
                </c:pt>
                <c:pt idx="22">
                  <c:v>5.2081</c:v>
                </c:pt>
                <c:pt idx="23">
                  <c:v>6.3051000000000004</c:v>
                </c:pt>
                <c:pt idx="24">
                  <c:v>7.7976000000000001</c:v>
                </c:pt>
                <c:pt idx="25">
                  <c:v>7.7497999999999996</c:v>
                </c:pt>
                <c:pt idx="26">
                  <c:v>8.8859999999999992</c:v>
                </c:pt>
                <c:pt idx="27">
                  <c:v>9.0237999999999996</c:v>
                </c:pt>
                <c:pt idx="28">
                  <c:v>10.290100000000001</c:v>
                </c:pt>
                <c:pt idx="29">
                  <c:v>10.911899999999999</c:v>
                </c:pt>
                <c:pt idx="30">
                  <c:v>12.0434</c:v>
                </c:pt>
                <c:pt idx="31">
                  <c:v>12.171099999999999</c:v>
                </c:pt>
                <c:pt idx="32">
                  <c:v>12.3407</c:v>
                </c:pt>
                <c:pt idx="33">
                  <c:v>10.9602</c:v>
                </c:pt>
                <c:pt idx="34">
                  <c:v>10.0382</c:v>
                </c:pt>
                <c:pt idx="35">
                  <c:v>9.2340999999999998</c:v>
                </c:pt>
                <c:pt idx="36">
                  <c:v>8.8591999999999995</c:v>
                </c:pt>
                <c:pt idx="37">
                  <c:v>8.9686000000000003</c:v>
                </c:pt>
                <c:pt idx="38">
                  <c:v>7.8986000000000001</c:v>
                </c:pt>
                <c:pt idx="39">
                  <c:v>6.9183000000000003</c:v>
                </c:pt>
                <c:pt idx="40">
                  <c:v>6.4569999999999999</c:v>
                </c:pt>
                <c:pt idx="41">
                  <c:v>6.7572000000000001</c:v>
                </c:pt>
                <c:pt idx="42">
                  <c:v>6.8620999999999999</c:v>
                </c:pt>
                <c:pt idx="43">
                  <c:v>6.1608000000000001</c:v>
                </c:pt>
                <c:pt idx="44">
                  <c:v>6.2824999999999998</c:v>
                </c:pt>
                <c:pt idx="45">
                  <c:v>6.6746999999999996</c:v>
                </c:pt>
                <c:pt idx="46">
                  <c:v>7.2472000000000003</c:v>
                </c:pt>
                <c:pt idx="47">
                  <c:v>7.0858999999999996</c:v>
                </c:pt>
                <c:pt idx="48">
                  <c:v>7.6208</c:v>
                </c:pt>
                <c:pt idx="49">
                  <c:v>8.1096000000000004</c:v>
                </c:pt>
                <c:pt idx="50">
                  <c:v>9.1105999999999998</c:v>
                </c:pt>
                <c:pt idx="51">
                  <c:v>9.9786000000000001</c:v>
                </c:pt>
                <c:pt idx="52">
                  <c:v>9.8899000000000008</c:v>
                </c:pt>
                <c:pt idx="53">
                  <c:v>9.3597999999999999</c:v>
                </c:pt>
                <c:pt idx="54">
                  <c:v>8.6364999999999998</c:v>
                </c:pt>
                <c:pt idx="55">
                  <c:v>8.7845999999999993</c:v>
                </c:pt>
                <c:pt idx="56">
                  <c:v>8.8488000000000007</c:v>
                </c:pt>
                <c:pt idx="57">
                  <c:v>8.9415999999999993</c:v>
                </c:pt>
                <c:pt idx="58">
                  <c:v>8.8308999999999997</c:v>
                </c:pt>
                <c:pt idx="59">
                  <c:v>8.9611000000000001</c:v>
                </c:pt>
                <c:pt idx="60">
                  <c:v>8.1910000000000007</c:v>
                </c:pt>
                <c:pt idx="61">
                  <c:v>7.9314999999999998</c:v>
                </c:pt>
                <c:pt idx="62">
                  <c:v>7.2855999999999996</c:v>
                </c:pt>
                <c:pt idx="63">
                  <c:v>6.8102</c:v>
                </c:pt>
                <c:pt idx="64">
                  <c:v>6.2076000000000002</c:v>
                </c:pt>
                <c:pt idx="65">
                  <c:v>5.7630999999999997</c:v>
                </c:pt>
                <c:pt idx="66">
                  <c:v>5.8048000000000002</c:v>
                </c:pt>
                <c:pt idx="67">
                  <c:v>6.2538</c:v>
                </c:pt>
                <c:pt idx="68">
                  <c:v>6.5739999999999998</c:v>
                </c:pt>
                <c:pt idx="69">
                  <c:v>6.3028000000000004</c:v>
                </c:pt>
                <c:pt idx="70">
                  <c:v>5.8967000000000001</c:v>
                </c:pt>
                <c:pt idx="71">
                  <c:v>5.2735000000000003</c:v>
                </c:pt>
                <c:pt idx="72">
                  <c:v>4.9444999999999997</c:v>
                </c:pt>
                <c:pt idx="73">
                  <c:v>5.1494</c:v>
                </c:pt>
                <c:pt idx="74">
                  <c:v>5.3411</c:v>
                </c:pt>
                <c:pt idx="75">
                  <c:v>5.1467000000000001</c:v>
                </c:pt>
                <c:pt idx="76">
                  <c:v>4.5852000000000004</c:v>
                </c:pt>
                <c:pt idx="77">
                  <c:v>4.1628999999999996</c:v>
                </c:pt>
                <c:pt idx="78">
                  <c:v>3.8016000000000001</c:v>
                </c:pt>
                <c:pt idx="79">
                  <c:v>3.2601</c:v>
                </c:pt>
                <c:pt idx="80">
                  <c:v>2.3730000000000002</c:v>
                </c:pt>
                <c:pt idx="81">
                  <c:v>1.8431999999999999</c:v>
                </c:pt>
                <c:pt idx="82">
                  <c:v>0.2697</c:v>
                </c:pt>
                <c:pt idx="83">
                  <c:v>-2.7618</c:v>
                </c:pt>
                <c:pt idx="84">
                  <c:v>-7.3014000000000001</c:v>
                </c:pt>
                <c:pt idx="85">
                  <c:v>-13.161899999999999</c:v>
                </c:pt>
                <c:pt idx="86">
                  <c:v>-16.730799999999999</c:v>
                </c:pt>
                <c:pt idx="87">
                  <c:v>-18.1599</c:v>
                </c:pt>
                <c:pt idx="88">
                  <c:v>-17.881699999999999</c:v>
                </c:pt>
                <c:pt idx="89">
                  <c:v>-17.996600000000001</c:v>
                </c:pt>
                <c:pt idx="90">
                  <c:v>-17.570499999999999</c:v>
                </c:pt>
                <c:pt idx="91">
                  <c:v>-16.551200000000001</c:v>
                </c:pt>
                <c:pt idx="92">
                  <c:v>-15.071</c:v>
                </c:pt>
                <c:pt idx="93">
                  <c:v>-13.23</c:v>
                </c:pt>
                <c:pt idx="94">
                  <c:v>-10.906599999999999</c:v>
                </c:pt>
                <c:pt idx="95">
                  <c:v>-6.9135999999999997</c:v>
                </c:pt>
                <c:pt idx="96">
                  <c:v>-1.2506999999999999</c:v>
                </c:pt>
                <c:pt idx="97">
                  <c:v>5.4606000000000003</c:v>
                </c:pt>
                <c:pt idx="98">
                  <c:v>10.7362</c:v>
                </c:pt>
                <c:pt idx="99">
                  <c:v>13.716799999999999</c:v>
                </c:pt>
                <c:pt idx="100">
                  <c:v>14.838699999999999</c:v>
                </c:pt>
                <c:pt idx="101">
                  <c:v>16.895600000000002</c:v>
                </c:pt>
                <c:pt idx="102">
                  <c:v>17.590299999999999</c:v>
                </c:pt>
                <c:pt idx="103">
                  <c:v>17.432099999999998</c:v>
                </c:pt>
                <c:pt idx="104">
                  <c:v>16.033200000000001</c:v>
                </c:pt>
                <c:pt idx="105">
                  <c:v>13.8376</c:v>
                </c:pt>
                <c:pt idx="106">
                  <c:v>12.7738</c:v>
                </c:pt>
                <c:pt idx="107">
                  <c:v>11.811400000000001</c:v>
                </c:pt>
                <c:pt idx="108">
                  <c:v>11.0223</c:v>
                </c:pt>
                <c:pt idx="109">
                  <c:v>10.6715</c:v>
                </c:pt>
                <c:pt idx="110">
                  <c:v>9.4591999999999992</c:v>
                </c:pt>
                <c:pt idx="111">
                  <c:v>8.8353000000000002</c:v>
                </c:pt>
                <c:pt idx="112">
                  <c:v>7.3253000000000004</c:v>
                </c:pt>
                <c:pt idx="113">
                  <c:v>6.0209999999999999</c:v>
                </c:pt>
                <c:pt idx="114">
                  <c:v>4.4649999999999999</c:v>
                </c:pt>
                <c:pt idx="115">
                  <c:v>3.8210999999999999</c:v>
                </c:pt>
                <c:pt idx="116">
                  <c:v>3.8698999999999999</c:v>
                </c:pt>
                <c:pt idx="117">
                  <c:v>4.2374000000000001</c:v>
                </c:pt>
                <c:pt idx="118">
                  <c:v>3.5914000000000001</c:v>
                </c:pt>
                <c:pt idx="119">
                  <c:v>2.3786</c:v>
                </c:pt>
                <c:pt idx="120">
                  <c:v>1.5363</c:v>
                </c:pt>
                <c:pt idx="121">
                  <c:v>0.68679999999999997</c:v>
                </c:pt>
                <c:pt idx="122">
                  <c:v>0.61460000000000004</c:v>
                </c:pt>
                <c:pt idx="123">
                  <c:v>0.54869999999999997</c:v>
                </c:pt>
                <c:pt idx="124">
                  <c:v>0.9849</c:v>
                </c:pt>
                <c:pt idx="125">
                  <c:v>1.5251999999999999</c:v>
                </c:pt>
                <c:pt idx="126">
                  <c:v>2.0649999999999999</c:v>
                </c:pt>
                <c:pt idx="127">
                  <c:v>2.2589000000000001</c:v>
                </c:pt>
                <c:pt idx="128">
                  <c:v>1.5206999999999999</c:v>
                </c:pt>
                <c:pt idx="129">
                  <c:v>1.3396999999999999</c:v>
                </c:pt>
                <c:pt idx="130">
                  <c:v>1.2321</c:v>
                </c:pt>
                <c:pt idx="131">
                  <c:v>1.6164000000000001</c:v>
                </c:pt>
                <c:pt idx="132">
                  <c:v>1.3718999999999999</c:v>
                </c:pt>
                <c:pt idx="133">
                  <c:v>2.1053000000000002</c:v>
                </c:pt>
                <c:pt idx="134">
                  <c:v>2.2475999999999998</c:v>
                </c:pt>
                <c:pt idx="135">
                  <c:v>2.3433000000000002</c:v>
                </c:pt>
                <c:pt idx="136">
                  <c:v>2.4468999999999999</c:v>
                </c:pt>
                <c:pt idx="137">
                  <c:v>2.1497000000000002</c:v>
                </c:pt>
                <c:pt idx="138">
                  <c:v>1.8207</c:v>
                </c:pt>
                <c:pt idx="139">
                  <c:v>1.2511000000000001</c:v>
                </c:pt>
                <c:pt idx="140">
                  <c:v>1.7654000000000001</c:v>
                </c:pt>
                <c:pt idx="141">
                  <c:v>1.9498</c:v>
                </c:pt>
                <c:pt idx="142">
                  <c:v>2.4001999999999999</c:v>
                </c:pt>
                <c:pt idx="143">
                  <c:v>2.6055999999999999</c:v>
                </c:pt>
                <c:pt idx="144">
                  <c:v>3.0160999999999998</c:v>
                </c:pt>
                <c:pt idx="145">
                  <c:v>2.6429999999999998</c:v>
                </c:pt>
                <c:pt idx="146">
                  <c:v>2.5304000000000002</c:v>
                </c:pt>
                <c:pt idx="147">
                  <c:v>2.4510999999999998</c:v>
                </c:pt>
                <c:pt idx="148">
                  <c:v>2.4243999999999999</c:v>
                </c:pt>
                <c:pt idx="149">
                  <c:v>2.1421999999999999</c:v>
                </c:pt>
                <c:pt idx="150">
                  <c:v>2.3967999999999998</c:v>
                </c:pt>
                <c:pt idx="151">
                  <c:v>2.6149</c:v>
                </c:pt>
                <c:pt idx="152">
                  <c:v>2.6612</c:v>
                </c:pt>
                <c:pt idx="153">
                  <c:v>3.1086</c:v>
                </c:pt>
                <c:pt idx="154">
                  <c:v>3.1659000000000002</c:v>
                </c:pt>
                <c:pt idx="155">
                  <c:v>3.2951999999999999</c:v>
                </c:pt>
                <c:pt idx="156">
                  <c:v>3.1888000000000001</c:v>
                </c:pt>
                <c:pt idx="157">
                  <c:v>3.2597999999999998</c:v>
                </c:pt>
                <c:pt idx="158">
                  <c:v>3.5764999999999998</c:v>
                </c:pt>
                <c:pt idx="159">
                  <c:v>3.0507</c:v>
                </c:pt>
                <c:pt idx="160">
                  <c:v>2.6322000000000001</c:v>
                </c:pt>
                <c:pt idx="161">
                  <c:v>1.7486999999999999</c:v>
                </c:pt>
                <c:pt idx="162">
                  <c:v>1.7282</c:v>
                </c:pt>
                <c:pt idx="163">
                  <c:v>1.7549999999999999</c:v>
                </c:pt>
                <c:pt idx="164">
                  <c:v>2.1501000000000001</c:v>
                </c:pt>
                <c:pt idx="165">
                  <c:v>1.6181000000000001</c:v>
                </c:pt>
                <c:pt idx="166">
                  <c:v>1.4898</c:v>
                </c:pt>
                <c:pt idx="167">
                  <c:v>1.1537999999999999</c:v>
                </c:pt>
                <c:pt idx="168">
                  <c:v>1.2719</c:v>
                </c:pt>
                <c:pt idx="169">
                  <c:v>0.61919999999999997</c:v>
                </c:pt>
                <c:pt idx="170">
                  <c:v>0.70530000000000004</c:v>
                </c:pt>
                <c:pt idx="171">
                  <c:v>0.56220000000000003</c:v>
                </c:pt>
                <c:pt idx="172">
                  <c:v>1.2018</c:v>
                </c:pt>
                <c:pt idx="173">
                  <c:v>1.5526</c:v>
                </c:pt>
                <c:pt idx="174">
                  <c:v>1.9137</c:v>
                </c:pt>
                <c:pt idx="175">
                  <c:v>1.4922</c:v>
                </c:pt>
                <c:pt idx="176">
                  <c:v>1.4437</c:v>
                </c:pt>
                <c:pt idx="177">
                  <c:v>1.3068</c:v>
                </c:pt>
                <c:pt idx="178">
                  <c:v>1.2892999999999999</c:v>
                </c:pt>
                <c:pt idx="179">
                  <c:v>1.6393</c:v>
                </c:pt>
                <c:pt idx="180">
                  <c:v>2.2277999999999998</c:v>
                </c:pt>
                <c:pt idx="181">
                  <c:v>3.4786000000000001</c:v>
                </c:pt>
                <c:pt idx="182">
                  <c:v>3.1194999999999999</c:v>
                </c:pt>
                <c:pt idx="183">
                  <c:v>4.1021000000000001</c:v>
                </c:pt>
                <c:pt idx="184">
                  <c:v>3.7852000000000001</c:v>
                </c:pt>
                <c:pt idx="185">
                  <c:v>4.9476000000000004</c:v>
                </c:pt>
                <c:pt idx="186">
                  <c:v>4.2961999999999998</c:v>
                </c:pt>
                <c:pt idx="187">
                  <c:v>5.0876999999999999</c:v>
                </c:pt>
                <c:pt idx="188">
                  <c:v>4.7901999999999996</c:v>
                </c:pt>
                <c:pt idx="189">
                  <c:v>5.1662999999999997</c:v>
                </c:pt>
                <c:pt idx="190">
                  <c:v>4.8071999999999999</c:v>
                </c:pt>
                <c:pt idx="191">
                  <c:v>4.9747000000000003</c:v>
                </c:pt>
                <c:pt idx="192">
                  <c:v>4.7523</c:v>
                </c:pt>
                <c:pt idx="193">
                  <c:v>5.1952999999999996</c:v>
                </c:pt>
                <c:pt idx="194">
                  <c:v>5.1992000000000003</c:v>
                </c:pt>
                <c:pt idx="195">
                  <c:v>4.3121999999999998</c:v>
                </c:pt>
                <c:pt idx="196">
                  <c:v>3.9413</c:v>
                </c:pt>
                <c:pt idx="197">
                  <c:v>3.3445</c:v>
                </c:pt>
                <c:pt idx="198">
                  <c:v>3.8677999999999999</c:v>
                </c:pt>
                <c:pt idx="199">
                  <c:v>3.7589000000000001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4EB-4DEF-8570-C9746BCF32D6}"/>
            </c:ext>
          </c:extLst>
        </c:ser>
        <c:ser>
          <c:idx val="1"/>
          <c:order val="1"/>
          <c:tx>
            <c:strRef>
              <c:f>'איור 16 נתונים'!$C$2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ysDash"/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</c:numCache>
            </c:numRef>
          </c:cat>
          <c:val>
            <c:numRef>
              <c:f>'איור 16 נתונים'!$C$3:$C$250</c:f>
              <c:numCache>
                <c:formatCode>0.00</c:formatCode>
                <c:ptCount val="248"/>
                <c:pt idx="0">
                  <c:v>-5.8521999999999998</c:v>
                </c:pt>
                <c:pt idx="1">
                  <c:v>-6.1207000000000003</c:v>
                </c:pt>
                <c:pt idx="2">
                  <c:v>-5.1193999999999997</c:v>
                </c:pt>
                <c:pt idx="3">
                  <c:v>-3.1783999999999999</c:v>
                </c:pt>
                <c:pt idx="4">
                  <c:v>-1.5837000000000001</c:v>
                </c:pt>
                <c:pt idx="5">
                  <c:v>-0.9446</c:v>
                </c:pt>
                <c:pt idx="6">
                  <c:v>0.44729999999999998</c:v>
                </c:pt>
                <c:pt idx="7">
                  <c:v>1.4402999999999999</c:v>
                </c:pt>
                <c:pt idx="8">
                  <c:v>2.6015000000000001</c:v>
                </c:pt>
                <c:pt idx="9">
                  <c:v>3.3515000000000001</c:v>
                </c:pt>
                <c:pt idx="10">
                  <c:v>3.6606999999999998</c:v>
                </c:pt>
                <c:pt idx="11">
                  <c:v>4.5090000000000003</c:v>
                </c:pt>
                <c:pt idx="12">
                  <c:v>4.8564999999999996</c:v>
                </c:pt>
                <c:pt idx="13">
                  <c:v>5.3700999999999999</c:v>
                </c:pt>
                <c:pt idx="14">
                  <c:v>4.4896000000000003</c:v>
                </c:pt>
                <c:pt idx="15">
                  <c:v>3.5148999999999999</c:v>
                </c:pt>
                <c:pt idx="16">
                  <c:v>2.7094</c:v>
                </c:pt>
                <c:pt idx="17">
                  <c:v>2.8778000000000001</c:v>
                </c:pt>
                <c:pt idx="18">
                  <c:v>1.8575999999999999</c:v>
                </c:pt>
                <c:pt idx="19">
                  <c:v>1.9211</c:v>
                </c:pt>
                <c:pt idx="20">
                  <c:v>0.98240000000000005</c:v>
                </c:pt>
                <c:pt idx="21">
                  <c:v>2.0952000000000002</c:v>
                </c:pt>
                <c:pt idx="22">
                  <c:v>2.8353000000000002</c:v>
                </c:pt>
                <c:pt idx="23">
                  <c:v>4.0209999999999999</c:v>
                </c:pt>
                <c:pt idx="24">
                  <c:v>5.0496999999999996</c:v>
                </c:pt>
                <c:pt idx="25">
                  <c:v>4.7992999999999997</c:v>
                </c:pt>
                <c:pt idx="26">
                  <c:v>5.8406000000000002</c:v>
                </c:pt>
                <c:pt idx="27">
                  <c:v>6.3266999999999998</c:v>
                </c:pt>
                <c:pt idx="28">
                  <c:v>8.1331000000000007</c:v>
                </c:pt>
                <c:pt idx="29">
                  <c:v>8.6965000000000003</c:v>
                </c:pt>
                <c:pt idx="30">
                  <c:v>9.6504999999999992</c:v>
                </c:pt>
                <c:pt idx="31">
                  <c:v>9.2611000000000008</c:v>
                </c:pt>
                <c:pt idx="32">
                  <c:v>9.4204000000000008</c:v>
                </c:pt>
                <c:pt idx="33">
                  <c:v>8.3739000000000008</c:v>
                </c:pt>
                <c:pt idx="34">
                  <c:v>7.7903000000000002</c:v>
                </c:pt>
                <c:pt idx="35">
                  <c:v>6.8803999999999998</c:v>
                </c:pt>
                <c:pt idx="36">
                  <c:v>6.5613000000000001</c:v>
                </c:pt>
                <c:pt idx="37">
                  <c:v>7.0755999999999997</c:v>
                </c:pt>
                <c:pt idx="38">
                  <c:v>6.3135000000000003</c:v>
                </c:pt>
                <c:pt idx="39">
                  <c:v>5.1466000000000003</c:v>
                </c:pt>
                <c:pt idx="40">
                  <c:v>4.0136000000000003</c:v>
                </c:pt>
                <c:pt idx="41">
                  <c:v>4.1523000000000003</c:v>
                </c:pt>
                <c:pt idx="42">
                  <c:v>4.5260999999999996</c:v>
                </c:pt>
                <c:pt idx="43">
                  <c:v>4.1257000000000001</c:v>
                </c:pt>
                <c:pt idx="44">
                  <c:v>4.3113000000000001</c:v>
                </c:pt>
                <c:pt idx="45">
                  <c:v>4.7786999999999997</c:v>
                </c:pt>
                <c:pt idx="46">
                  <c:v>5.3540999999999999</c:v>
                </c:pt>
                <c:pt idx="47">
                  <c:v>5.4802</c:v>
                </c:pt>
                <c:pt idx="48">
                  <c:v>6.3480999999999996</c:v>
                </c:pt>
                <c:pt idx="49">
                  <c:v>6.9987000000000004</c:v>
                </c:pt>
                <c:pt idx="50">
                  <c:v>8.1201000000000008</c:v>
                </c:pt>
                <c:pt idx="51">
                  <c:v>8.9716000000000005</c:v>
                </c:pt>
                <c:pt idx="52">
                  <c:v>9.2365999999999993</c:v>
                </c:pt>
                <c:pt idx="53">
                  <c:v>9.1387999999999998</c:v>
                </c:pt>
                <c:pt idx="54">
                  <c:v>8.3640000000000008</c:v>
                </c:pt>
                <c:pt idx="55">
                  <c:v>8.2148000000000003</c:v>
                </c:pt>
                <c:pt idx="56">
                  <c:v>7.7293000000000003</c:v>
                </c:pt>
                <c:pt idx="57">
                  <c:v>7.5</c:v>
                </c:pt>
                <c:pt idx="58">
                  <c:v>7.6554000000000002</c:v>
                </c:pt>
                <c:pt idx="59">
                  <c:v>7.6973000000000003</c:v>
                </c:pt>
                <c:pt idx="60">
                  <c:v>7.1102999999999996</c:v>
                </c:pt>
                <c:pt idx="61">
                  <c:v>6.3484999999999996</c:v>
                </c:pt>
                <c:pt idx="62">
                  <c:v>5.6939000000000002</c:v>
                </c:pt>
                <c:pt idx="63">
                  <c:v>5.4043999999999999</c:v>
                </c:pt>
                <c:pt idx="64">
                  <c:v>4.6715</c:v>
                </c:pt>
                <c:pt idx="65">
                  <c:v>3.9792999999999998</c:v>
                </c:pt>
                <c:pt idx="66">
                  <c:v>3.7534000000000001</c:v>
                </c:pt>
                <c:pt idx="67">
                  <c:v>4.5683999999999996</c:v>
                </c:pt>
                <c:pt idx="68">
                  <c:v>5.4565000000000001</c:v>
                </c:pt>
                <c:pt idx="69">
                  <c:v>5.4714999999999998</c:v>
                </c:pt>
                <c:pt idx="70">
                  <c:v>4.7310999999999996</c:v>
                </c:pt>
                <c:pt idx="71">
                  <c:v>3.9137</c:v>
                </c:pt>
                <c:pt idx="72">
                  <c:v>2.8978999999999999</c:v>
                </c:pt>
                <c:pt idx="73">
                  <c:v>3.3652000000000002</c:v>
                </c:pt>
                <c:pt idx="74">
                  <c:v>3.7097000000000002</c:v>
                </c:pt>
                <c:pt idx="75">
                  <c:v>3.8969999999999998</c:v>
                </c:pt>
                <c:pt idx="76">
                  <c:v>3.3359000000000001</c:v>
                </c:pt>
                <c:pt idx="77">
                  <c:v>2.4464000000000001</c:v>
                </c:pt>
                <c:pt idx="78">
                  <c:v>2.1844999999999999</c:v>
                </c:pt>
                <c:pt idx="79">
                  <c:v>1.4782</c:v>
                </c:pt>
                <c:pt idx="80">
                  <c:v>0.71509999999999996</c:v>
                </c:pt>
                <c:pt idx="81">
                  <c:v>-4.1300000000000003E-2</c:v>
                </c:pt>
                <c:pt idx="82">
                  <c:v>-1.3269</c:v>
                </c:pt>
                <c:pt idx="83">
                  <c:v>-3.7395</c:v>
                </c:pt>
                <c:pt idx="84">
                  <c:v>-7.4507000000000003</c:v>
                </c:pt>
                <c:pt idx="85">
                  <c:v>-12.8407</c:v>
                </c:pt>
                <c:pt idx="86">
                  <c:v>-16.801400000000001</c:v>
                </c:pt>
                <c:pt idx="87">
                  <c:v>-18.89</c:v>
                </c:pt>
                <c:pt idx="88">
                  <c:v>-19.329000000000001</c:v>
                </c:pt>
                <c:pt idx="89">
                  <c:v>-19.3764</c:v>
                </c:pt>
                <c:pt idx="90">
                  <c:v>-19.3978</c:v>
                </c:pt>
                <c:pt idx="91">
                  <c:v>-18.2806</c:v>
                </c:pt>
                <c:pt idx="92">
                  <c:v>-16.9528</c:v>
                </c:pt>
                <c:pt idx="93">
                  <c:v>-14.935700000000001</c:v>
                </c:pt>
                <c:pt idx="94">
                  <c:v>-12.9237</c:v>
                </c:pt>
                <c:pt idx="95">
                  <c:v>-9.5943000000000005</c:v>
                </c:pt>
                <c:pt idx="96">
                  <c:v>-5.0793999999999997</c:v>
                </c:pt>
                <c:pt idx="97">
                  <c:v>0.51700000000000002</c:v>
                </c:pt>
                <c:pt idx="98">
                  <c:v>5.3315999999999999</c:v>
                </c:pt>
                <c:pt idx="99">
                  <c:v>9.1128</c:v>
                </c:pt>
                <c:pt idx="100">
                  <c:v>11.3233</c:v>
                </c:pt>
                <c:pt idx="101">
                  <c:v>14.196</c:v>
                </c:pt>
                <c:pt idx="102">
                  <c:v>15.6699</c:v>
                </c:pt>
                <c:pt idx="103">
                  <c:v>15.738799999999999</c:v>
                </c:pt>
                <c:pt idx="104">
                  <c:v>14.476900000000001</c:v>
                </c:pt>
                <c:pt idx="105">
                  <c:v>12.365399999999999</c:v>
                </c:pt>
                <c:pt idx="106">
                  <c:v>11.714399999999999</c:v>
                </c:pt>
                <c:pt idx="107">
                  <c:v>10.899900000000001</c:v>
                </c:pt>
                <c:pt idx="108">
                  <c:v>10.5684</c:v>
                </c:pt>
                <c:pt idx="109">
                  <c:v>10.5458</c:v>
                </c:pt>
                <c:pt idx="110">
                  <c:v>9.8953000000000007</c:v>
                </c:pt>
                <c:pt idx="111">
                  <c:v>8.7890999999999995</c:v>
                </c:pt>
                <c:pt idx="112">
                  <c:v>7.0038</c:v>
                </c:pt>
                <c:pt idx="113">
                  <c:v>5.3178000000000001</c:v>
                </c:pt>
                <c:pt idx="114">
                  <c:v>3.7258</c:v>
                </c:pt>
                <c:pt idx="115">
                  <c:v>3.0630999999999999</c:v>
                </c:pt>
                <c:pt idx="116">
                  <c:v>3.0333999999999999</c:v>
                </c:pt>
                <c:pt idx="117">
                  <c:v>3.7418999999999998</c:v>
                </c:pt>
                <c:pt idx="118">
                  <c:v>3.0972</c:v>
                </c:pt>
                <c:pt idx="119">
                  <c:v>2.2136999999999998</c:v>
                </c:pt>
                <c:pt idx="120">
                  <c:v>1.4329000000000001</c:v>
                </c:pt>
                <c:pt idx="121">
                  <c:v>0.73529999999999995</c:v>
                </c:pt>
                <c:pt idx="122">
                  <c:v>0.52969999999999995</c:v>
                </c:pt>
                <c:pt idx="123">
                  <c:v>0.51970000000000005</c:v>
                </c:pt>
                <c:pt idx="124">
                  <c:v>1.0276000000000001</c:v>
                </c:pt>
                <c:pt idx="125">
                  <c:v>1.3274999999999999</c:v>
                </c:pt>
                <c:pt idx="126">
                  <c:v>1.6563000000000001</c:v>
                </c:pt>
                <c:pt idx="127">
                  <c:v>1.5818000000000001</c:v>
                </c:pt>
                <c:pt idx="128">
                  <c:v>1.3250999999999999</c:v>
                </c:pt>
                <c:pt idx="129">
                  <c:v>0.47039999999999998</c:v>
                </c:pt>
                <c:pt idx="130">
                  <c:v>-0.29199999999999998</c:v>
                </c:pt>
                <c:pt idx="131">
                  <c:v>-0.79210000000000003</c:v>
                </c:pt>
                <c:pt idx="132">
                  <c:v>-1.0673999999999999</c:v>
                </c:pt>
                <c:pt idx="133">
                  <c:v>-0.63319999999999999</c:v>
                </c:pt>
                <c:pt idx="134">
                  <c:v>-0.53459999999999996</c:v>
                </c:pt>
                <c:pt idx="135">
                  <c:v>-0.61539999999999995</c:v>
                </c:pt>
                <c:pt idx="136">
                  <c:v>-0.45269999999999999</c:v>
                </c:pt>
                <c:pt idx="137">
                  <c:v>-0.35930000000000001</c:v>
                </c:pt>
                <c:pt idx="138">
                  <c:v>0.17330000000000001</c:v>
                </c:pt>
                <c:pt idx="139">
                  <c:v>4.4600000000000001E-2</c:v>
                </c:pt>
                <c:pt idx="140">
                  <c:v>0.24990000000000001</c:v>
                </c:pt>
                <c:pt idx="141">
                  <c:v>0.56669999999999998</c:v>
                </c:pt>
                <c:pt idx="142">
                  <c:v>1.3466</c:v>
                </c:pt>
                <c:pt idx="143">
                  <c:v>2.2753999999999999</c:v>
                </c:pt>
                <c:pt idx="144">
                  <c:v>2.8799000000000001</c:v>
                </c:pt>
                <c:pt idx="145">
                  <c:v>2.9937999999999998</c:v>
                </c:pt>
                <c:pt idx="146">
                  <c:v>2.9283999999999999</c:v>
                </c:pt>
                <c:pt idx="147">
                  <c:v>2.9769000000000001</c:v>
                </c:pt>
                <c:pt idx="148">
                  <c:v>2.8704000000000001</c:v>
                </c:pt>
                <c:pt idx="149">
                  <c:v>2.5468000000000002</c:v>
                </c:pt>
                <c:pt idx="150">
                  <c:v>2.2854000000000001</c:v>
                </c:pt>
                <c:pt idx="151">
                  <c:v>2.375</c:v>
                </c:pt>
                <c:pt idx="152">
                  <c:v>2.3479000000000001</c:v>
                </c:pt>
                <c:pt idx="153">
                  <c:v>2.6932</c:v>
                </c:pt>
                <c:pt idx="154">
                  <c:v>2.8161</c:v>
                </c:pt>
                <c:pt idx="155">
                  <c:v>2.9882</c:v>
                </c:pt>
                <c:pt idx="156">
                  <c:v>3.2345999999999999</c:v>
                </c:pt>
                <c:pt idx="157">
                  <c:v>3.2103999999999999</c:v>
                </c:pt>
                <c:pt idx="158">
                  <c:v>3.5426000000000002</c:v>
                </c:pt>
                <c:pt idx="159">
                  <c:v>3.6890999999999998</c:v>
                </c:pt>
                <c:pt idx="160">
                  <c:v>3.9407999999999999</c:v>
                </c:pt>
                <c:pt idx="161">
                  <c:v>3.6972999999999998</c:v>
                </c:pt>
                <c:pt idx="162">
                  <c:v>3.1939000000000002</c:v>
                </c:pt>
                <c:pt idx="163">
                  <c:v>2.8643000000000001</c:v>
                </c:pt>
                <c:pt idx="164">
                  <c:v>2.9275000000000002</c:v>
                </c:pt>
                <c:pt idx="165">
                  <c:v>2.6831999999999998</c:v>
                </c:pt>
                <c:pt idx="166">
                  <c:v>2.7412999999999998</c:v>
                </c:pt>
                <c:pt idx="167">
                  <c:v>2.4382999999999999</c:v>
                </c:pt>
                <c:pt idx="168">
                  <c:v>1.9470000000000001</c:v>
                </c:pt>
                <c:pt idx="169">
                  <c:v>1.3185</c:v>
                </c:pt>
                <c:pt idx="170">
                  <c:v>1.6998</c:v>
                </c:pt>
                <c:pt idx="171">
                  <c:v>1.4314</c:v>
                </c:pt>
                <c:pt idx="172">
                  <c:v>1.6566000000000001</c:v>
                </c:pt>
                <c:pt idx="173">
                  <c:v>1.0948</c:v>
                </c:pt>
                <c:pt idx="174">
                  <c:v>1.6986000000000001</c:v>
                </c:pt>
                <c:pt idx="175">
                  <c:v>1.4149</c:v>
                </c:pt>
                <c:pt idx="176">
                  <c:v>1.8531</c:v>
                </c:pt>
                <c:pt idx="177">
                  <c:v>1.7544</c:v>
                </c:pt>
                <c:pt idx="178">
                  <c:v>1.5746</c:v>
                </c:pt>
                <c:pt idx="179">
                  <c:v>1.4353</c:v>
                </c:pt>
                <c:pt idx="180">
                  <c:v>1.8161</c:v>
                </c:pt>
                <c:pt idx="181">
                  <c:v>2.5405000000000002</c:v>
                </c:pt>
                <c:pt idx="182">
                  <c:v>1.9957</c:v>
                </c:pt>
                <c:pt idx="183">
                  <c:v>2.3784000000000001</c:v>
                </c:pt>
                <c:pt idx="184">
                  <c:v>2.0863999999999998</c:v>
                </c:pt>
                <c:pt idx="185">
                  <c:v>3.6697000000000002</c:v>
                </c:pt>
                <c:pt idx="186">
                  <c:v>3.4628999999999999</c:v>
                </c:pt>
                <c:pt idx="187">
                  <c:v>4.3960999999999997</c:v>
                </c:pt>
                <c:pt idx="188">
                  <c:v>3.8885000000000001</c:v>
                </c:pt>
                <c:pt idx="189">
                  <c:v>4.1029999999999998</c:v>
                </c:pt>
                <c:pt idx="190">
                  <c:v>4.0301999999999998</c:v>
                </c:pt>
                <c:pt idx="191">
                  <c:v>4.3251999999999997</c:v>
                </c:pt>
                <c:pt idx="192">
                  <c:v>4.7851999999999997</c:v>
                </c:pt>
                <c:pt idx="193">
                  <c:v>4.9744999999999999</c:v>
                </c:pt>
                <c:pt idx="194">
                  <c:v>4.6765999999999996</c:v>
                </c:pt>
                <c:pt idx="195">
                  <c:v>3.9679000000000002</c:v>
                </c:pt>
                <c:pt idx="196">
                  <c:v>3.7959999999999998</c:v>
                </c:pt>
                <c:pt idx="197">
                  <c:v>3.0943999999999998</c:v>
                </c:pt>
                <c:pt idx="198">
                  <c:v>3.1076999999999999</c:v>
                </c:pt>
                <c:pt idx="199">
                  <c:v>2.3104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EB-4DEF-8570-C9746BCF32D6}"/>
            </c:ext>
          </c:extLst>
        </c:ser>
        <c:ser>
          <c:idx val="2"/>
          <c:order val="2"/>
          <c:tx>
            <c:strRef>
              <c:f>'איור 16 נתונים'!$D$2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ysDash"/>
            </a:ln>
          </c:spPr>
          <c:marker>
            <c:symbol val="none"/>
          </c:marker>
          <c:cat>
            <c:numRef>
              <c:f>'איור 16 נתונים'!$A$3:$A$250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</c:numCache>
            </c:numRef>
          </c:cat>
          <c:val>
            <c:numRef>
              <c:f>'איור 16 נתונים'!$D$3:$D$250</c:f>
              <c:numCache>
                <c:formatCode>0.00</c:formatCode>
                <c:ptCount val="248"/>
                <c:pt idx="0">
                  <c:v>-3.7193999999999998</c:v>
                </c:pt>
                <c:pt idx="1">
                  <c:v>-3.0327999999999999</c:v>
                </c:pt>
                <c:pt idx="2">
                  <c:v>-2.1023000000000001</c:v>
                </c:pt>
                <c:pt idx="3">
                  <c:v>-0.57550000000000001</c:v>
                </c:pt>
                <c:pt idx="4">
                  <c:v>2.0642</c:v>
                </c:pt>
                <c:pt idx="5">
                  <c:v>4.0594999999999999</c:v>
                </c:pt>
                <c:pt idx="6">
                  <c:v>5.6212</c:v>
                </c:pt>
                <c:pt idx="7">
                  <c:v>7.5469999999999997</c:v>
                </c:pt>
                <c:pt idx="8">
                  <c:v>9.1397999999999993</c:v>
                </c:pt>
                <c:pt idx="9">
                  <c:v>12.3108</c:v>
                </c:pt>
                <c:pt idx="10">
                  <c:v>12.4086</c:v>
                </c:pt>
                <c:pt idx="11">
                  <c:v>13.763400000000001</c:v>
                </c:pt>
                <c:pt idx="12">
                  <c:v>13.0985</c:v>
                </c:pt>
                <c:pt idx="13">
                  <c:v>13.7026</c:v>
                </c:pt>
                <c:pt idx="14">
                  <c:v>13.594900000000001</c:v>
                </c:pt>
                <c:pt idx="15">
                  <c:v>13.632099999999999</c:v>
                </c:pt>
                <c:pt idx="16">
                  <c:v>12.0213</c:v>
                </c:pt>
                <c:pt idx="17">
                  <c:v>10.992000000000001</c:v>
                </c:pt>
                <c:pt idx="18">
                  <c:v>10.358499999999999</c:v>
                </c:pt>
                <c:pt idx="19">
                  <c:v>9.6359999999999992</c:v>
                </c:pt>
                <c:pt idx="20">
                  <c:v>8.8181999999999992</c:v>
                </c:pt>
                <c:pt idx="21">
                  <c:v>8.5919000000000008</c:v>
                </c:pt>
                <c:pt idx="22">
                  <c:v>10.285399999999999</c:v>
                </c:pt>
                <c:pt idx="23">
                  <c:v>11.165699999999999</c:v>
                </c:pt>
                <c:pt idx="24">
                  <c:v>13.6571</c:v>
                </c:pt>
                <c:pt idx="25">
                  <c:v>13.971500000000001</c:v>
                </c:pt>
                <c:pt idx="26">
                  <c:v>15.2371</c:v>
                </c:pt>
                <c:pt idx="27">
                  <c:v>14.5749</c:v>
                </c:pt>
                <c:pt idx="28">
                  <c:v>14.724399999999999</c:v>
                </c:pt>
                <c:pt idx="29">
                  <c:v>15.4633</c:v>
                </c:pt>
                <c:pt idx="30">
                  <c:v>16.9529</c:v>
                </c:pt>
                <c:pt idx="31">
                  <c:v>18.139600000000002</c:v>
                </c:pt>
                <c:pt idx="32">
                  <c:v>18.295400000000001</c:v>
                </c:pt>
                <c:pt idx="33">
                  <c:v>16.183299999999999</c:v>
                </c:pt>
                <c:pt idx="34">
                  <c:v>14.5329</c:v>
                </c:pt>
                <c:pt idx="35">
                  <c:v>13.9252</c:v>
                </c:pt>
                <c:pt idx="36">
                  <c:v>13.397600000000001</c:v>
                </c:pt>
                <c:pt idx="37">
                  <c:v>12.6425</c:v>
                </c:pt>
                <c:pt idx="38">
                  <c:v>10.9366</c:v>
                </c:pt>
                <c:pt idx="39">
                  <c:v>10.2995</c:v>
                </c:pt>
                <c:pt idx="40">
                  <c:v>11.177899999999999</c:v>
                </c:pt>
                <c:pt idx="41">
                  <c:v>11.7873</c:v>
                </c:pt>
                <c:pt idx="42">
                  <c:v>11.335900000000001</c:v>
                </c:pt>
                <c:pt idx="43">
                  <c:v>10.0091</c:v>
                </c:pt>
                <c:pt idx="44">
                  <c:v>9.9817999999999998</c:v>
                </c:pt>
                <c:pt idx="45">
                  <c:v>10.234999999999999</c:v>
                </c:pt>
                <c:pt idx="46">
                  <c:v>10.795</c:v>
                </c:pt>
                <c:pt idx="47">
                  <c:v>10.0753</c:v>
                </c:pt>
                <c:pt idx="48">
                  <c:v>9.9673999999999996</c:v>
                </c:pt>
                <c:pt idx="49">
                  <c:v>10.148199999999999</c:v>
                </c:pt>
                <c:pt idx="50">
                  <c:v>10.9169</c:v>
                </c:pt>
                <c:pt idx="51">
                  <c:v>11.7963</c:v>
                </c:pt>
                <c:pt idx="52">
                  <c:v>11.055300000000001</c:v>
                </c:pt>
                <c:pt idx="53">
                  <c:v>9.7416999999999998</c:v>
                </c:pt>
                <c:pt idx="54">
                  <c:v>9.1187000000000005</c:v>
                </c:pt>
                <c:pt idx="55">
                  <c:v>9.7984000000000009</c:v>
                </c:pt>
                <c:pt idx="56">
                  <c:v>10.8377</c:v>
                </c:pt>
                <c:pt idx="57">
                  <c:v>11.504200000000001</c:v>
                </c:pt>
                <c:pt idx="58">
                  <c:v>10.9108</c:v>
                </c:pt>
                <c:pt idx="59">
                  <c:v>11.199</c:v>
                </c:pt>
                <c:pt idx="60">
                  <c:v>10.106299999999999</c:v>
                </c:pt>
                <c:pt idx="61">
                  <c:v>10.7425</c:v>
                </c:pt>
                <c:pt idx="62">
                  <c:v>10.1172</c:v>
                </c:pt>
                <c:pt idx="63">
                  <c:v>9.2996999999999996</c:v>
                </c:pt>
                <c:pt idx="64">
                  <c:v>8.9450000000000003</c:v>
                </c:pt>
                <c:pt idx="65">
                  <c:v>8.9568999999999992</c:v>
                </c:pt>
                <c:pt idx="66">
                  <c:v>9.4701000000000004</c:v>
                </c:pt>
                <c:pt idx="67">
                  <c:v>9.2304999999999993</c:v>
                </c:pt>
                <c:pt idx="68">
                  <c:v>8.5108999999999995</c:v>
                </c:pt>
                <c:pt idx="69">
                  <c:v>7.7313999999999998</c:v>
                </c:pt>
                <c:pt idx="70">
                  <c:v>7.9085999999999999</c:v>
                </c:pt>
                <c:pt idx="71">
                  <c:v>7.6223000000000001</c:v>
                </c:pt>
                <c:pt idx="72">
                  <c:v>8.5032999999999994</c:v>
                </c:pt>
                <c:pt idx="73">
                  <c:v>8.2106999999999992</c:v>
                </c:pt>
                <c:pt idx="74">
                  <c:v>8.1334999999999997</c:v>
                </c:pt>
                <c:pt idx="75">
                  <c:v>7.2723000000000004</c:v>
                </c:pt>
                <c:pt idx="76">
                  <c:v>6.7031999999999998</c:v>
                </c:pt>
                <c:pt idx="77">
                  <c:v>7.0683999999999996</c:v>
                </c:pt>
                <c:pt idx="78">
                  <c:v>6.5163000000000002</c:v>
                </c:pt>
                <c:pt idx="79">
                  <c:v>6.2460000000000004</c:v>
                </c:pt>
                <c:pt idx="80">
                  <c:v>5.1458000000000004</c:v>
                </c:pt>
                <c:pt idx="81">
                  <c:v>5.0039999999999996</c:v>
                </c:pt>
                <c:pt idx="82">
                  <c:v>2.9447999999999999</c:v>
                </c:pt>
                <c:pt idx="83">
                  <c:v>-1.1226</c:v>
                </c:pt>
                <c:pt idx="84">
                  <c:v>-7.0381</c:v>
                </c:pt>
                <c:pt idx="85">
                  <c:v>-13.666</c:v>
                </c:pt>
                <c:pt idx="86">
                  <c:v>-16.599799999999998</c:v>
                </c:pt>
                <c:pt idx="87">
                  <c:v>-16.9513</c:v>
                </c:pt>
                <c:pt idx="88">
                  <c:v>-15.495100000000001</c:v>
                </c:pt>
                <c:pt idx="89">
                  <c:v>-15.7476</c:v>
                </c:pt>
                <c:pt idx="90">
                  <c:v>-14.598699999999999</c:v>
                </c:pt>
                <c:pt idx="91">
                  <c:v>-13.7591</c:v>
                </c:pt>
                <c:pt idx="92">
                  <c:v>-12.036199999999999</c:v>
                </c:pt>
                <c:pt idx="93">
                  <c:v>-10.4961</c:v>
                </c:pt>
                <c:pt idx="94">
                  <c:v>-7.6691000000000003</c:v>
                </c:pt>
                <c:pt idx="95">
                  <c:v>-2.5754000000000001</c:v>
                </c:pt>
                <c:pt idx="96">
                  <c:v>5.0057</c:v>
                </c:pt>
                <c:pt idx="97">
                  <c:v>13.5969</c:v>
                </c:pt>
                <c:pt idx="98">
                  <c:v>19.553799999999999</c:v>
                </c:pt>
                <c:pt idx="99">
                  <c:v>21.122900000000001</c:v>
                </c:pt>
                <c:pt idx="100">
                  <c:v>20.376899999999999</c:v>
                </c:pt>
                <c:pt idx="101">
                  <c:v>21.106300000000001</c:v>
                </c:pt>
                <c:pt idx="102">
                  <c:v>20.526499999999999</c:v>
                </c:pt>
                <c:pt idx="103">
                  <c:v>20.017299999999999</c:v>
                </c:pt>
                <c:pt idx="104">
                  <c:v>18.404399999999999</c:v>
                </c:pt>
                <c:pt idx="105">
                  <c:v>16.0791</c:v>
                </c:pt>
                <c:pt idx="106">
                  <c:v>14.3757</c:v>
                </c:pt>
                <c:pt idx="107">
                  <c:v>13.1775</c:v>
                </c:pt>
                <c:pt idx="108">
                  <c:v>11.6843</c:v>
                </c:pt>
                <c:pt idx="109">
                  <c:v>10.8508</c:v>
                </c:pt>
                <c:pt idx="110">
                  <c:v>8.8231999999999999</c:v>
                </c:pt>
                <c:pt idx="111">
                  <c:v>8.8966999999999992</c:v>
                </c:pt>
                <c:pt idx="112">
                  <c:v>7.7811000000000003</c:v>
                </c:pt>
                <c:pt idx="113">
                  <c:v>7.0452000000000004</c:v>
                </c:pt>
                <c:pt idx="114">
                  <c:v>5.5449000000000002</c:v>
                </c:pt>
                <c:pt idx="115">
                  <c:v>4.9292999999999996</c:v>
                </c:pt>
                <c:pt idx="116">
                  <c:v>5.0876999999999999</c:v>
                </c:pt>
                <c:pt idx="117">
                  <c:v>4.9519000000000002</c:v>
                </c:pt>
                <c:pt idx="118">
                  <c:v>4.3124000000000002</c:v>
                </c:pt>
                <c:pt idx="119">
                  <c:v>2.6120000000000001</c:v>
                </c:pt>
                <c:pt idx="120">
                  <c:v>1.6796</c:v>
                </c:pt>
                <c:pt idx="121">
                  <c:v>0.60170000000000001</c:v>
                </c:pt>
                <c:pt idx="122">
                  <c:v>0.72319999999999995</c:v>
                </c:pt>
                <c:pt idx="123">
                  <c:v>0.57540000000000002</c:v>
                </c:pt>
                <c:pt idx="124">
                  <c:v>0.91210000000000002</c:v>
                </c:pt>
                <c:pt idx="125">
                  <c:v>1.8017000000000001</c:v>
                </c:pt>
                <c:pt idx="126">
                  <c:v>2.6469999999999998</c:v>
                </c:pt>
                <c:pt idx="127">
                  <c:v>3.2376999999999998</c:v>
                </c:pt>
                <c:pt idx="128">
                  <c:v>1.8042</c:v>
                </c:pt>
                <c:pt idx="129">
                  <c:v>2.6143999999999998</c:v>
                </c:pt>
                <c:pt idx="130">
                  <c:v>3.4683999999999999</c:v>
                </c:pt>
                <c:pt idx="131">
                  <c:v>5.1684999999999999</c:v>
                </c:pt>
                <c:pt idx="132">
                  <c:v>4.9568000000000003</c:v>
                </c:pt>
                <c:pt idx="133">
                  <c:v>6.1219000000000001</c:v>
                </c:pt>
                <c:pt idx="134">
                  <c:v>6.3109999999999999</c:v>
                </c:pt>
                <c:pt idx="135">
                  <c:v>6.6471999999999998</c:v>
                </c:pt>
                <c:pt idx="136">
                  <c:v>6.6593</c:v>
                </c:pt>
                <c:pt idx="137">
                  <c:v>5.7701000000000002</c:v>
                </c:pt>
                <c:pt idx="138">
                  <c:v>4.1821999999999999</c:v>
                </c:pt>
                <c:pt idx="139">
                  <c:v>2.9708999999999999</c:v>
                </c:pt>
                <c:pt idx="140">
                  <c:v>3.9367999999999999</c:v>
                </c:pt>
                <c:pt idx="141">
                  <c:v>3.9197000000000002</c:v>
                </c:pt>
                <c:pt idx="142">
                  <c:v>3.8763999999999998</c:v>
                </c:pt>
                <c:pt idx="143">
                  <c:v>3.0529999999999999</c:v>
                </c:pt>
                <c:pt idx="144">
                  <c:v>3.1920000000000002</c:v>
                </c:pt>
                <c:pt idx="145">
                  <c:v>2.1573000000000002</c:v>
                </c:pt>
                <c:pt idx="146">
                  <c:v>1.9901</c:v>
                </c:pt>
                <c:pt idx="147">
                  <c:v>1.7453000000000001</c:v>
                </c:pt>
                <c:pt idx="148">
                  <c:v>1.8230999999999999</c:v>
                </c:pt>
                <c:pt idx="149">
                  <c:v>1.5915999999999999</c:v>
                </c:pt>
                <c:pt idx="150">
                  <c:v>2.5489999999999999</c:v>
                </c:pt>
                <c:pt idx="151">
                  <c:v>2.9409999999999998</c:v>
                </c:pt>
                <c:pt idx="152">
                  <c:v>3.0943000000000001</c:v>
                </c:pt>
                <c:pt idx="153">
                  <c:v>3.68</c:v>
                </c:pt>
                <c:pt idx="154">
                  <c:v>3.6490999999999998</c:v>
                </c:pt>
                <c:pt idx="155">
                  <c:v>3.7185999999999999</c:v>
                </c:pt>
                <c:pt idx="156">
                  <c:v>3.1248999999999998</c:v>
                </c:pt>
                <c:pt idx="157">
                  <c:v>3.3142999999999998</c:v>
                </c:pt>
                <c:pt idx="158">
                  <c:v>3.6002999999999998</c:v>
                </c:pt>
                <c:pt idx="159">
                  <c:v>2.1589</c:v>
                </c:pt>
                <c:pt idx="160">
                  <c:v>0.83660000000000001</c:v>
                </c:pt>
                <c:pt idx="161">
                  <c:v>-0.92400000000000004</c:v>
                </c:pt>
                <c:pt idx="162">
                  <c:v>-0.29320000000000002</c:v>
                </c:pt>
                <c:pt idx="163">
                  <c:v>0.22239999999999999</c:v>
                </c:pt>
                <c:pt idx="164">
                  <c:v>1.0828</c:v>
                </c:pt>
                <c:pt idx="165">
                  <c:v>0.16189999999999999</c:v>
                </c:pt>
                <c:pt idx="166">
                  <c:v>-0.21729999999999999</c:v>
                </c:pt>
                <c:pt idx="167">
                  <c:v>-0.6</c:v>
                </c:pt>
                <c:pt idx="168">
                  <c:v>0.34649999999999997</c:v>
                </c:pt>
                <c:pt idx="169">
                  <c:v>-0.33800000000000002</c:v>
                </c:pt>
                <c:pt idx="170">
                  <c:v>-0.65329999999999999</c:v>
                </c:pt>
                <c:pt idx="171">
                  <c:v>-0.64290000000000003</c:v>
                </c:pt>
                <c:pt idx="172">
                  <c:v>0.55500000000000005</c:v>
                </c:pt>
                <c:pt idx="173">
                  <c:v>2.2027000000000001</c:v>
                </c:pt>
                <c:pt idx="174">
                  <c:v>2.2212999999999998</c:v>
                </c:pt>
                <c:pt idx="175">
                  <c:v>1.6074999999999999</c:v>
                </c:pt>
                <c:pt idx="176">
                  <c:v>0.87370000000000003</c:v>
                </c:pt>
                <c:pt idx="177">
                  <c:v>0.6825</c:v>
                </c:pt>
                <c:pt idx="178">
                  <c:v>0.89339999999999997</c:v>
                </c:pt>
                <c:pt idx="179">
                  <c:v>1.9268000000000001</c:v>
                </c:pt>
                <c:pt idx="180">
                  <c:v>2.798</c:v>
                </c:pt>
                <c:pt idx="181">
                  <c:v>4.7911999999999999</c:v>
                </c:pt>
                <c:pt idx="182">
                  <c:v>4.7032999999999996</c:v>
                </c:pt>
                <c:pt idx="183">
                  <c:v>6.5528000000000004</c:v>
                </c:pt>
                <c:pt idx="184">
                  <c:v>6.2095000000000002</c:v>
                </c:pt>
                <c:pt idx="185">
                  <c:v>6.7652999999999999</c:v>
                </c:pt>
                <c:pt idx="186">
                  <c:v>5.4787999999999997</c:v>
                </c:pt>
                <c:pt idx="187">
                  <c:v>6.0660999999999996</c:v>
                </c:pt>
                <c:pt idx="188">
                  <c:v>6.0652999999999997</c:v>
                </c:pt>
                <c:pt idx="189">
                  <c:v>6.6737000000000002</c:v>
                </c:pt>
                <c:pt idx="190">
                  <c:v>5.9089</c:v>
                </c:pt>
                <c:pt idx="191">
                  <c:v>5.8898000000000001</c:v>
                </c:pt>
                <c:pt idx="192">
                  <c:v>4.7157999999999998</c:v>
                </c:pt>
                <c:pt idx="193">
                  <c:v>5.5029000000000003</c:v>
                </c:pt>
                <c:pt idx="194">
                  <c:v>5.9229000000000003</c:v>
                </c:pt>
                <c:pt idx="195">
                  <c:v>4.7942</c:v>
                </c:pt>
                <c:pt idx="196">
                  <c:v>4.1555</c:v>
                </c:pt>
                <c:pt idx="197">
                  <c:v>3.7031999999999998</c:v>
                </c:pt>
                <c:pt idx="198">
                  <c:v>4.9263000000000003</c:v>
                </c:pt>
                <c:pt idx="199">
                  <c:v>5.7751999999999999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4EB-4DEF-8570-C9746BCF3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73088"/>
        <c:axId val="147674624"/>
      </c:lineChart>
      <c:dateAx>
        <c:axId val="147673088"/>
        <c:scaling>
          <c:orientation val="minMax"/>
          <c:max val="43312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147674624"/>
        <c:crossesAt val="0"/>
        <c:auto val="0"/>
        <c:lblOffset val="100"/>
        <c:baseTimeUnit val="months"/>
      </c:dateAx>
      <c:valAx>
        <c:axId val="147674624"/>
        <c:scaling>
          <c:orientation val="minMax"/>
          <c:max val="7"/>
          <c:min val="-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4767308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92544"/>
        <c:axId val="147394560"/>
      </c:lineChart>
      <c:catAx>
        <c:axId val="14769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7394560"/>
        <c:crosses val="autoZero"/>
        <c:auto val="1"/>
        <c:lblAlgn val="ctr"/>
        <c:lblOffset val="100"/>
        <c:noMultiLvlLbl val="0"/>
      </c:catAx>
      <c:valAx>
        <c:axId val="147394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692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>
        <c:manualLayout>
          <c:xMode val="edge"/>
          <c:yMode val="edge"/>
          <c:x val="0.32197634396546893"/>
          <c:y val="6.150126480410724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48846113886078701"/>
        </c:manualLayout>
      </c:layout>
      <c:lineChart>
        <c:grouping val="standard"/>
        <c:varyColors val="0"/>
        <c:ser>
          <c:idx val="1"/>
          <c:order val="0"/>
          <c:tx>
            <c:strRef>
              <c:f>'איור 18 נתונים'!$I$2</c:f>
              <c:strCache>
                <c:ptCount val="1"/>
                <c:pt idx="0">
                  <c:v>ארה"ב - CORE PCE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18 נתונים'!$H$3:$H$71</c:f>
              <c:numCache>
                <c:formatCode>m/d/yyyy</c:formatCode>
                <c:ptCount val="6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'איור 18 נתונים'!$I$3:$I$71</c:f>
              <c:numCache>
                <c:formatCode>0.0</c:formatCode>
                <c:ptCount val="69"/>
                <c:pt idx="0">
                  <c:v>1.9253026575777765</c:v>
                </c:pt>
                <c:pt idx="1">
                  <c:v>2.0042569065016558</c:v>
                </c:pt>
                <c:pt idx="2">
                  <c:v>1.8873368745491392</c:v>
                </c:pt>
                <c:pt idx="3">
                  <c:v>1.7151977950571995</c:v>
                </c:pt>
                <c:pt idx="4">
                  <c:v>1.6811700246513572</c:v>
                </c:pt>
                <c:pt idx="5">
                  <c:v>1.6360781106582234</c:v>
                </c:pt>
                <c:pt idx="6">
                  <c:v>1.696006402978778</c:v>
                </c:pt>
                <c:pt idx="7">
                  <c:v>1.7645832247302318</c:v>
                </c:pt>
                <c:pt idx="8">
                  <c:v>1.7341190744432078</c:v>
                </c:pt>
                <c:pt idx="9">
                  <c:v>1.6802435185665487</c:v>
                </c:pt>
                <c:pt idx="10">
                  <c:v>1.720984333853659</c:v>
                </c:pt>
                <c:pt idx="11">
                  <c:v>1.7170707214986702</c:v>
                </c:pt>
                <c:pt idx="12">
                  <c:v>1.621245876724875</c:v>
                </c:pt>
                <c:pt idx="13">
                  <c:v>1.5673401252839447</c:v>
                </c:pt>
                <c:pt idx="14">
                  <c:v>1.6567118068070652</c:v>
                </c:pt>
                <c:pt idx="15">
                  <c:v>1.8320499408324586</c:v>
                </c:pt>
                <c:pt idx="16">
                  <c:v>1.9562070058510628</c:v>
                </c:pt>
                <c:pt idx="17">
                  <c:v>1.9333162129772319</c:v>
                </c:pt>
                <c:pt idx="18">
                  <c:v>1.8589173282233862</c:v>
                </c:pt>
                <c:pt idx="19">
                  <c:v>1.7237404912532339</c:v>
                </c:pt>
                <c:pt idx="20">
                  <c:v>1.7288378155054573</c:v>
                </c:pt>
                <c:pt idx="21">
                  <c:v>1.8076900179450739</c:v>
                </c:pt>
                <c:pt idx="22">
                  <c:v>1.7024948670098627</c:v>
                </c:pt>
                <c:pt idx="23">
                  <c:v>1.6063829787233974</c:v>
                </c:pt>
                <c:pt idx="24">
                  <c:v>1.6489142488114394</c:v>
                </c:pt>
                <c:pt idx="25">
                  <c:v>1.6977655406120951</c:v>
                </c:pt>
                <c:pt idx="26">
                  <c:v>1.7533862641560427</c:v>
                </c:pt>
                <c:pt idx="27">
                  <c:v>1.8075104522355057</c:v>
                </c:pt>
                <c:pt idx="28">
                  <c:v>1.7182780249465512</c:v>
                </c:pt>
                <c:pt idx="29">
                  <c:v>1.7622828638251153</c:v>
                </c:pt>
                <c:pt idx="30">
                  <c:v>1.8048358514810792</c:v>
                </c:pt>
                <c:pt idx="31">
                  <c:v>1.8275590022493127</c:v>
                </c:pt>
                <c:pt idx="32">
                  <c:v>1.8916350207878851</c:v>
                </c:pt>
                <c:pt idx="33">
                  <c:v>1.9096707363426502</c:v>
                </c:pt>
                <c:pt idx="34">
                  <c:v>2.0175717247375102</c:v>
                </c:pt>
                <c:pt idx="35">
                  <c:v>2.0956967856768927</c:v>
                </c:pt>
                <c:pt idx="36">
                  <c:v>2.2069150003343863</c:v>
                </c:pt>
                <c:pt idx="37">
                  <c:v>2.3312771000029153</c:v>
                </c:pt>
                <c:pt idx="38">
                  <c:v>2.1948255049426102</c:v>
                </c:pt>
                <c:pt idx="39">
                  <c:v>2.1463842317267945</c:v>
                </c:pt>
                <c:pt idx="40">
                  <c:v>2.240633737955311</c:v>
                </c:pt>
                <c:pt idx="41">
                  <c:v>2.2446503874497648</c:v>
                </c:pt>
                <c:pt idx="42">
                  <c:v>2.1894438119751225</c:v>
                </c:pt>
                <c:pt idx="43">
                  <c:v>2.3189683949375706</c:v>
                </c:pt>
                <c:pt idx="44">
                  <c:v>2.2074383934845176</c:v>
                </c:pt>
                <c:pt idx="45">
                  <c:v>2.1448039838514621</c:v>
                </c:pt>
                <c:pt idx="46">
                  <c:v>2.1108265901874423</c:v>
                </c:pt>
                <c:pt idx="47">
                  <c:v>2.1966617305017921</c:v>
                </c:pt>
                <c:pt idx="48">
                  <c:v>2.2717234836092448</c:v>
                </c:pt>
                <c:pt idx="49">
                  <c:v>2.2236242266362671</c:v>
                </c:pt>
                <c:pt idx="50">
                  <c:v>2.0019646205927888</c:v>
                </c:pt>
                <c:pt idx="51">
                  <c:v>1.8826520697026616</c:v>
                </c:pt>
                <c:pt idx="52">
                  <c:v>1.7334292085447345</c:v>
                </c:pt>
                <c:pt idx="53">
                  <c:v>1.7030275147905005</c:v>
                </c:pt>
                <c:pt idx="54">
                  <c:v>1.6920692327563991</c:v>
                </c:pt>
                <c:pt idx="55">
                  <c:v>1.6844021620924909</c:v>
                </c:pt>
                <c:pt idx="56">
                  <c:v>1.6925915949358883</c:v>
                </c:pt>
                <c:pt idx="57">
                  <c:v>1.7735476570713171</c:v>
                </c:pt>
                <c:pt idx="58">
                  <c:v>1.7112913127389939</c:v>
                </c:pt>
                <c:pt idx="59">
                  <c:v>1.7757512021643107</c:v>
                </c:pt>
                <c:pt idx="60">
                  <c:v>1.8213952967614855</c:v>
                </c:pt>
                <c:pt idx="61">
                  <c:v>1.8475529877400421</c:v>
                </c:pt>
                <c:pt idx="62">
                  <c:v>2.117075888415787</c:v>
                </c:pt>
                <c:pt idx="63">
                  <c:v>2.1391500623902049</c:v>
                </c:pt>
                <c:pt idx="64">
                  <c:v>2.2371791053666046</c:v>
                </c:pt>
                <c:pt idx="65">
                  <c:v>2.2550334505225811</c:v>
                </c:pt>
                <c:pt idx="66">
                  <c:v>2.3541693128413588</c:v>
                </c:pt>
                <c:pt idx="67">
                  <c:v>2.1991602630119678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'איור 18 נתונים'!$J$2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18 נתונים'!$H$3:$H$71</c:f>
              <c:numCache>
                <c:formatCode>m/d/yyyy</c:formatCode>
                <c:ptCount val="6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'איור 18 נתונים'!$J$3:$J$71</c:f>
              <c:numCache>
                <c:formatCode>0.00</c:formatCode>
                <c:ptCount val="69"/>
                <c:pt idx="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0.9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0.6</c:v>
                </c:pt>
                <c:pt idx="28">
                  <c:v>0.9</c:v>
                </c:pt>
                <c:pt idx="29">
                  <c:v>0.8</c:v>
                </c:pt>
                <c:pt idx="30">
                  <c:v>1</c:v>
                </c:pt>
                <c:pt idx="31">
                  <c:v>0.9</c:v>
                </c:pt>
                <c:pt idx="32">
                  <c:v>0.9</c:v>
                </c:pt>
                <c:pt idx="33">
                  <c:v>1.1000000000000001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0.8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0.9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0.7</c:v>
                </c:pt>
                <c:pt idx="51">
                  <c:v>1.2</c:v>
                </c:pt>
                <c:pt idx="52">
                  <c:v>0.9</c:v>
                </c:pt>
                <c:pt idx="53">
                  <c:v>1.1000000000000001</c:v>
                </c:pt>
                <c:pt idx="54">
                  <c:v>1.2</c:v>
                </c:pt>
                <c:pt idx="55">
                  <c:v>1.2</c:v>
                </c:pt>
                <c:pt idx="56">
                  <c:v>1.1000000000000001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0.8</c:v>
                </c:pt>
                <c:pt idx="64">
                  <c:v>1.1000000000000001</c:v>
                </c:pt>
                <c:pt idx="65">
                  <c:v>0.9</c:v>
                </c:pt>
                <c:pt idx="66">
                  <c:v>1.1000000000000001</c:v>
                </c:pt>
                <c:pt idx="67">
                  <c:v>1</c:v>
                </c:pt>
                <c:pt idx="68">
                  <c:v>0.9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18 נתונים'!$K$2</c:f>
              <c:strCache>
                <c:ptCount val="1"/>
                <c:pt idx="0">
                  <c:v>יפן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18 נתונים'!$H$3:$H$71</c:f>
              <c:numCache>
                <c:formatCode>m/d/yyyy</c:formatCode>
                <c:ptCount val="69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'איור 18 נתונים'!$K$3:$K$71</c:f>
              <c:numCache>
                <c:formatCode>0.0</c:formatCode>
                <c:ptCount val="69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75456"/>
        <c:axId val="59476992"/>
      </c:lineChart>
      <c:dateAx>
        <c:axId val="59475456"/>
        <c:scaling>
          <c:orientation val="minMax"/>
          <c:min val="42582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59476992"/>
        <c:crosses val="autoZero"/>
        <c:auto val="0"/>
        <c:lblOffset val="100"/>
        <c:baseTimeUnit val="months"/>
      </c:dateAx>
      <c:valAx>
        <c:axId val="59476992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59475456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35111183362296094"/>
          <c:y val="6.811775393475950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51444935416583981"/>
        </c:manualLayout>
      </c:layout>
      <c:lineChart>
        <c:grouping val="standard"/>
        <c:varyColors val="0"/>
        <c:ser>
          <c:idx val="0"/>
          <c:order val="0"/>
          <c:tx>
            <c:strRef>
              <c:f>'[5]איור 19 נתונים'!$B$2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'[5]איור 19 נתונים'!$A$3:$A$236</c:f>
              <c:numCache>
                <c:formatCode>General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'[5]איור 19 נתונים'!$B$3:$B$236</c:f>
              <c:numCache>
                <c:formatCode>General</c:formatCode>
                <c:ptCount val="234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'[5]איור 19 נתונים'!$C$2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'[5]איור 19 נתונים'!$C$3:$C$236</c:f>
              <c:numCache>
                <c:formatCode>General</c:formatCode>
                <c:ptCount val="234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</c:v>
                </c:pt>
                <c:pt idx="28">
                  <c:v>0.3</c:v>
                </c:pt>
                <c:pt idx="29">
                  <c:v>0.2</c:v>
                </c:pt>
                <c:pt idx="30">
                  <c:v>0.2</c:v>
                </c:pt>
                <c:pt idx="31">
                  <c:v>0.1</c:v>
                </c:pt>
                <c:pt idx="32">
                  <c:v>-0.1</c:v>
                </c:pt>
                <c:pt idx="33">
                  <c:v>0.1</c:v>
                </c:pt>
                <c:pt idx="34">
                  <c:v>0.1</c:v>
                </c:pt>
                <c:pt idx="35">
                  <c:v>0.2</c:v>
                </c:pt>
                <c:pt idx="36">
                  <c:v>0.3</c:v>
                </c:pt>
                <c:pt idx="37">
                  <c:v>-0.2</c:v>
                </c:pt>
                <c:pt idx="38">
                  <c:v>0</c:v>
                </c:pt>
                <c:pt idx="39">
                  <c:v>-0.2</c:v>
                </c:pt>
                <c:pt idx="40">
                  <c:v>-0.1</c:v>
                </c:pt>
                <c:pt idx="41">
                  <c:v>0.1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1.8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1.5</c:v>
                </c:pt>
                <c:pt idx="57">
                  <c:v>1.4</c:v>
                </c:pt>
                <c:pt idx="58">
                  <c:v>1.5</c:v>
                </c:pt>
                <c:pt idx="59">
                  <c:v>1.4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1.3</c:v>
                </c:pt>
                <c:pt idx="63">
                  <c:v>1.3</c:v>
                </c:pt>
                <c:pt idx="64">
                  <c:v>1.9</c:v>
                </c:pt>
                <c:pt idx="65">
                  <c:v>2</c:v>
                </c:pt>
                <c:pt idx="66">
                  <c:v>2.1</c:v>
                </c:pt>
                <c:pt idx="67">
                  <c:v>2</c:v>
                </c:pt>
                <c:pt idx="68">
                  <c:v>2.1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'[5]איור 19 נתונים'!$D$2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'[5]איור 19 נתונים'!$D$3:$D$236</c:f>
              <c:numCache>
                <c:formatCode>General</c:formatCode>
                <c:ptCount val="234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-0.1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'[5]איור 19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'[5]איור 19 נתונים'!$A$3:$A$236</c:f>
              <c:numCache>
                <c:formatCode>General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'[5]איור 19 נתונים'!$E$3:$E$236</c:f>
              <c:numCache>
                <c:formatCode>General</c:formatCode>
                <c:ptCount val="234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563648"/>
        <c:axId val="147565184"/>
      </c:lineChart>
      <c:dateAx>
        <c:axId val="147563648"/>
        <c:scaling>
          <c:orientation val="minMax"/>
          <c:min val="42582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7565184"/>
        <c:crossesAt val="0"/>
        <c:auto val="0"/>
        <c:lblOffset val="100"/>
        <c:baseTimeUnit val="months"/>
      </c:dateAx>
      <c:valAx>
        <c:axId val="147565184"/>
        <c:scaling>
          <c:orientation val="minMax"/>
          <c:max val="3"/>
          <c:min val="-1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4756364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"/>
          <c:y val="0.82875979555567314"/>
          <c:w val="1"/>
          <c:h val="8.2259295028686591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21: המדדים למחירי הסחורות 
</a:t>
            </a:r>
            <a:r>
              <a:rPr lang="he-IL" sz="2000" b="0"/>
              <a:t>אוקטובר 2017 עד אוקטובר 2018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21 נתונים 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 '!$F$3:$F$3999</c:f>
              <c:numCache>
                <c:formatCode>m/d/yyyy</c:formatCode>
                <c:ptCount val="3997"/>
                <c:pt idx="0">
                  <c:v>43013</c:v>
                </c:pt>
                <c:pt idx="1">
                  <c:v>43014</c:v>
                </c:pt>
                <c:pt idx="2">
                  <c:v>43015</c:v>
                </c:pt>
                <c:pt idx="3">
                  <c:v>43016</c:v>
                </c:pt>
                <c:pt idx="4">
                  <c:v>43017</c:v>
                </c:pt>
                <c:pt idx="5">
                  <c:v>43018</c:v>
                </c:pt>
                <c:pt idx="6">
                  <c:v>43019</c:v>
                </c:pt>
                <c:pt idx="7">
                  <c:v>43020</c:v>
                </c:pt>
                <c:pt idx="8">
                  <c:v>43021</c:v>
                </c:pt>
                <c:pt idx="9">
                  <c:v>43022</c:v>
                </c:pt>
                <c:pt idx="10">
                  <c:v>43023</c:v>
                </c:pt>
                <c:pt idx="11">
                  <c:v>43024</c:v>
                </c:pt>
                <c:pt idx="12">
                  <c:v>43025</c:v>
                </c:pt>
                <c:pt idx="13">
                  <c:v>43026</c:v>
                </c:pt>
                <c:pt idx="14">
                  <c:v>43027</c:v>
                </c:pt>
                <c:pt idx="15">
                  <c:v>43028</c:v>
                </c:pt>
                <c:pt idx="16">
                  <c:v>43029</c:v>
                </c:pt>
                <c:pt idx="17">
                  <c:v>43030</c:v>
                </c:pt>
                <c:pt idx="18">
                  <c:v>43031</c:v>
                </c:pt>
                <c:pt idx="19">
                  <c:v>43032</c:v>
                </c:pt>
                <c:pt idx="20">
                  <c:v>43033</c:v>
                </c:pt>
                <c:pt idx="21">
                  <c:v>43034</c:v>
                </c:pt>
                <c:pt idx="22">
                  <c:v>43035</c:v>
                </c:pt>
                <c:pt idx="23">
                  <c:v>43036</c:v>
                </c:pt>
                <c:pt idx="24">
                  <c:v>43037</c:v>
                </c:pt>
                <c:pt idx="25">
                  <c:v>43038</c:v>
                </c:pt>
                <c:pt idx="26">
                  <c:v>43039</c:v>
                </c:pt>
                <c:pt idx="27">
                  <c:v>43040</c:v>
                </c:pt>
                <c:pt idx="28">
                  <c:v>43041</c:v>
                </c:pt>
                <c:pt idx="29">
                  <c:v>43042</c:v>
                </c:pt>
                <c:pt idx="30">
                  <c:v>43043</c:v>
                </c:pt>
                <c:pt idx="31">
                  <c:v>43044</c:v>
                </c:pt>
                <c:pt idx="32">
                  <c:v>43045</c:v>
                </c:pt>
                <c:pt idx="33">
                  <c:v>43046</c:v>
                </c:pt>
                <c:pt idx="34">
                  <c:v>43047</c:v>
                </c:pt>
                <c:pt idx="35">
                  <c:v>43048</c:v>
                </c:pt>
                <c:pt idx="36">
                  <c:v>43049</c:v>
                </c:pt>
                <c:pt idx="37">
                  <c:v>43050</c:v>
                </c:pt>
                <c:pt idx="38">
                  <c:v>43051</c:v>
                </c:pt>
                <c:pt idx="39">
                  <c:v>43052</c:v>
                </c:pt>
                <c:pt idx="40">
                  <c:v>43053</c:v>
                </c:pt>
                <c:pt idx="41">
                  <c:v>43054</c:v>
                </c:pt>
                <c:pt idx="42">
                  <c:v>43055</c:v>
                </c:pt>
                <c:pt idx="43">
                  <c:v>43056</c:v>
                </c:pt>
                <c:pt idx="44">
                  <c:v>43057</c:v>
                </c:pt>
                <c:pt idx="45">
                  <c:v>43058</c:v>
                </c:pt>
                <c:pt idx="46">
                  <c:v>43059</c:v>
                </c:pt>
                <c:pt idx="47">
                  <c:v>43060</c:v>
                </c:pt>
                <c:pt idx="48">
                  <c:v>43061</c:v>
                </c:pt>
                <c:pt idx="49">
                  <c:v>43062</c:v>
                </c:pt>
                <c:pt idx="50">
                  <c:v>43063</c:v>
                </c:pt>
                <c:pt idx="51">
                  <c:v>43064</c:v>
                </c:pt>
                <c:pt idx="52">
                  <c:v>43065</c:v>
                </c:pt>
                <c:pt idx="53">
                  <c:v>43066</c:v>
                </c:pt>
                <c:pt idx="54">
                  <c:v>43067</c:v>
                </c:pt>
                <c:pt idx="55">
                  <c:v>43068</c:v>
                </c:pt>
                <c:pt idx="56">
                  <c:v>43069</c:v>
                </c:pt>
                <c:pt idx="57">
                  <c:v>43070</c:v>
                </c:pt>
                <c:pt idx="58">
                  <c:v>43071</c:v>
                </c:pt>
                <c:pt idx="59">
                  <c:v>43072</c:v>
                </c:pt>
                <c:pt idx="60">
                  <c:v>43073</c:v>
                </c:pt>
                <c:pt idx="61">
                  <c:v>43074</c:v>
                </c:pt>
                <c:pt idx="62">
                  <c:v>43075</c:v>
                </c:pt>
                <c:pt idx="63">
                  <c:v>43076</c:v>
                </c:pt>
                <c:pt idx="64">
                  <c:v>43077</c:v>
                </c:pt>
                <c:pt idx="65">
                  <c:v>43078</c:v>
                </c:pt>
                <c:pt idx="66">
                  <c:v>43079</c:v>
                </c:pt>
                <c:pt idx="67">
                  <c:v>43080</c:v>
                </c:pt>
                <c:pt idx="68">
                  <c:v>43081</c:v>
                </c:pt>
                <c:pt idx="69">
                  <c:v>43082</c:v>
                </c:pt>
                <c:pt idx="70">
                  <c:v>43083</c:v>
                </c:pt>
                <c:pt idx="71">
                  <c:v>43084</c:v>
                </c:pt>
                <c:pt idx="72">
                  <c:v>43085</c:v>
                </c:pt>
                <c:pt idx="73">
                  <c:v>43086</c:v>
                </c:pt>
                <c:pt idx="74">
                  <c:v>43087</c:v>
                </c:pt>
                <c:pt idx="75">
                  <c:v>43088</c:v>
                </c:pt>
                <c:pt idx="76">
                  <c:v>43089</c:v>
                </c:pt>
                <c:pt idx="77">
                  <c:v>43090</c:v>
                </c:pt>
                <c:pt idx="78">
                  <c:v>43091</c:v>
                </c:pt>
                <c:pt idx="79">
                  <c:v>43092</c:v>
                </c:pt>
                <c:pt idx="80">
                  <c:v>43093</c:v>
                </c:pt>
                <c:pt idx="81">
                  <c:v>43094</c:v>
                </c:pt>
                <c:pt idx="82">
                  <c:v>43095</c:v>
                </c:pt>
                <c:pt idx="83">
                  <c:v>43096</c:v>
                </c:pt>
                <c:pt idx="84">
                  <c:v>43097</c:v>
                </c:pt>
                <c:pt idx="85">
                  <c:v>43098</c:v>
                </c:pt>
                <c:pt idx="86">
                  <c:v>43099</c:v>
                </c:pt>
                <c:pt idx="87">
                  <c:v>43100</c:v>
                </c:pt>
                <c:pt idx="88">
                  <c:v>43101</c:v>
                </c:pt>
                <c:pt idx="89">
                  <c:v>43102</c:v>
                </c:pt>
                <c:pt idx="90">
                  <c:v>43103</c:v>
                </c:pt>
                <c:pt idx="91">
                  <c:v>43104</c:v>
                </c:pt>
                <c:pt idx="92">
                  <c:v>43105</c:v>
                </c:pt>
                <c:pt idx="93">
                  <c:v>43106</c:v>
                </c:pt>
                <c:pt idx="94">
                  <c:v>43107</c:v>
                </c:pt>
                <c:pt idx="95">
                  <c:v>43108</c:v>
                </c:pt>
                <c:pt idx="96">
                  <c:v>43109</c:v>
                </c:pt>
                <c:pt idx="97">
                  <c:v>43110</c:v>
                </c:pt>
                <c:pt idx="98">
                  <c:v>43111</c:v>
                </c:pt>
                <c:pt idx="99">
                  <c:v>43112</c:v>
                </c:pt>
                <c:pt idx="100">
                  <c:v>43113</c:v>
                </c:pt>
                <c:pt idx="101">
                  <c:v>43114</c:v>
                </c:pt>
                <c:pt idx="102">
                  <c:v>43115</c:v>
                </c:pt>
                <c:pt idx="103">
                  <c:v>43116</c:v>
                </c:pt>
                <c:pt idx="104">
                  <c:v>43117</c:v>
                </c:pt>
                <c:pt idx="105">
                  <c:v>43118</c:v>
                </c:pt>
                <c:pt idx="106">
                  <c:v>43119</c:v>
                </c:pt>
                <c:pt idx="107">
                  <c:v>43120</c:v>
                </c:pt>
                <c:pt idx="108">
                  <c:v>43121</c:v>
                </c:pt>
                <c:pt idx="109">
                  <c:v>43122</c:v>
                </c:pt>
                <c:pt idx="110">
                  <c:v>43123</c:v>
                </c:pt>
                <c:pt idx="111">
                  <c:v>43124</c:v>
                </c:pt>
                <c:pt idx="112">
                  <c:v>43125</c:v>
                </c:pt>
                <c:pt idx="113">
                  <c:v>43126</c:v>
                </c:pt>
                <c:pt idx="114">
                  <c:v>43127</c:v>
                </c:pt>
                <c:pt idx="115">
                  <c:v>43128</c:v>
                </c:pt>
                <c:pt idx="116">
                  <c:v>43129</c:v>
                </c:pt>
                <c:pt idx="117">
                  <c:v>43130</c:v>
                </c:pt>
                <c:pt idx="118">
                  <c:v>43131</c:v>
                </c:pt>
                <c:pt idx="119">
                  <c:v>43132</c:v>
                </c:pt>
                <c:pt idx="120">
                  <c:v>43133</c:v>
                </c:pt>
                <c:pt idx="121">
                  <c:v>43134</c:v>
                </c:pt>
                <c:pt idx="122">
                  <c:v>43135</c:v>
                </c:pt>
                <c:pt idx="123">
                  <c:v>43136</c:v>
                </c:pt>
                <c:pt idx="124">
                  <c:v>43137</c:v>
                </c:pt>
                <c:pt idx="125">
                  <c:v>43138</c:v>
                </c:pt>
                <c:pt idx="126">
                  <c:v>43139</c:v>
                </c:pt>
                <c:pt idx="127">
                  <c:v>43140</c:v>
                </c:pt>
                <c:pt idx="128">
                  <c:v>43141</c:v>
                </c:pt>
                <c:pt idx="129">
                  <c:v>43142</c:v>
                </c:pt>
                <c:pt idx="130">
                  <c:v>43143</c:v>
                </c:pt>
                <c:pt idx="131">
                  <c:v>43144</c:v>
                </c:pt>
                <c:pt idx="132">
                  <c:v>43145</c:v>
                </c:pt>
                <c:pt idx="133">
                  <c:v>43146</c:v>
                </c:pt>
                <c:pt idx="134">
                  <c:v>43147</c:v>
                </c:pt>
                <c:pt idx="135">
                  <c:v>43148</c:v>
                </c:pt>
                <c:pt idx="136">
                  <c:v>43149</c:v>
                </c:pt>
                <c:pt idx="137">
                  <c:v>43150</c:v>
                </c:pt>
                <c:pt idx="138">
                  <c:v>43151</c:v>
                </c:pt>
                <c:pt idx="139">
                  <c:v>43152</c:v>
                </c:pt>
                <c:pt idx="140">
                  <c:v>43153</c:v>
                </c:pt>
                <c:pt idx="141">
                  <c:v>43154</c:v>
                </c:pt>
                <c:pt idx="142">
                  <c:v>43155</c:v>
                </c:pt>
                <c:pt idx="143">
                  <c:v>43156</c:v>
                </c:pt>
                <c:pt idx="144">
                  <c:v>43157</c:v>
                </c:pt>
                <c:pt idx="145">
                  <c:v>43158</c:v>
                </c:pt>
                <c:pt idx="146">
                  <c:v>43159</c:v>
                </c:pt>
                <c:pt idx="147">
                  <c:v>43160</c:v>
                </c:pt>
                <c:pt idx="148">
                  <c:v>43161</c:v>
                </c:pt>
                <c:pt idx="149">
                  <c:v>43162</c:v>
                </c:pt>
                <c:pt idx="150">
                  <c:v>43163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43169</c:v>
                </c:pt>
                <c:pt idx="157">
                  <c:v>43170</c:v>
                </c:pt>
                <c:pt idx="158">
                  <c:v>43171</c:v>
                </c:pt>
                <c:pt idx="159">
                  <c:v>43172</c:v>
                </c:pt>
                <c:pt idx="160">
                  <c:v>43173</c:v>
                </c:pt>
                <c:pt idx="161">
                  <c:v>43174</c:v>
                </c:pt>
                <c:pt idx="162">
                  <c:v>43175</c:v>
                </c:pt>
                <c:pt idx="163">
                  <c:v>43176</c:v>
                </c:pt>
                <c:pt idx="164">
                  <c:v>43177</c:v>
                </c:pt>
                <c:pt idx="165">
                  <c:v>43178</c:v>
                </c:pt>
                <c:pt idx="166">
                  <c:v>43179</c:v>
                </c:pt>
                <c:pt idx="167">
                  <c:v>43180</c:v>
                </c:pt>
                <c:pt idx="168">
                  <c:v>43181</c:v>
                </c:pt>
                <c:pt idx="169">
                  <c:v>43182</c:v>
                </c:pt>
                <c:pt idx="170">
                  <c:v>43183</c:v>
                </c:pt>
                <c:pt idx="171">
                  <c:v>43184</c:v>
                </c:pt>
                <c:pt idx="172">
                  <c:v>43185</c:v>
                </c:pt>
                <c:pt idx="173">
                  <c:v>43186</c:v>
                </c:pt>
                <c:pt idx="174">
                  <c:v>43187</c:v>
                </c:pt>
                <c:pt idx="175">
                  <c:v>43188</c:v>
                </c:pt>
                <c:pt idx="176">
                  <c:v>43189</c:v>
                </c:pt>
                <c:pt idx="177">
                  <c:v>43190</c:v>
                </c:pt>
                <c:pt idx="178">
                  <c:v>43191</c:v>
                </c:pt>
                <c:pt idx="179">
                  <c:v>43192</c:v>
                </c:pt>
                <c:pt idx="180">
                  <c:v>43193</c:v>
                </c:pt>
                <c:pt idx="181">
                  <c:v>43194</c:v>
                </c:pt>
                <c:pt idx="182">
                  <c:v>43195</c:v>
                </c:pt>
                <c:pt idx="183">
                  <c:v>43196</c:v>
                </c:pt>
                <c:pt idx="184">
                  <c:v>43197</c:v>
                </c:pt>
                <c:pt idx="185">
                  <c:v>43198</c:v>
                </c:pt>
                <c:pt idx="186">
                  <c:v>43199</c:v>
                </c:pt>
                <c:pt idx="187">
                  <c:v>43200</c:v>
                </c:pt>
                <c:pt idx="188">
                  <c:v>43201</c:v>
                </c:pt>
                <c:pt idx="189">
                  <c:v>43202</c:v>
                </c:pt>
                <c:pt idx="190">
                  <c:v>43203</c:v>
                </c:pt>
                <c:pt idx="191">
                  <c:v>43204</c:v>
                </c:pt>
                <c:pt idx="192">
                  <c:v>43205</c:v>
                </c:pt>
                <c:pt idx="193">
                  <c:v>43206</c:v>
                </c:pt>
                <c:pt idx="194">
                  <c:v>43207</c:v>
                </c:pt>
                <c:pt idx="195">
                  <c:v>43208</c:v>
                </c:pt>
                <c:pt idx="196">
                  <c:v>43209</c:v>
                </c:pt>
                <c:pt idx="197">
                  <c:v>43210</c:v>
                </c:pt>
                <c:pt idx="198">
                  <c:v>43211</c:v>
                </c:pt>
                <c:pt idx="199">
                  <c:v>43212</c:v>
                </c:pt>
                <c:pt idx="200">
                  <c:v>43213</c:v>
                </c:pt>
                <c:pt idx="201">
                  <c:v>43214</c:v>
                </c:pt>
                <c:pt idx="202">
                  <c:v>43215</c:v>
                </c:pt>
                <c:pt idx="203">
                  <c:v>43216</c:v>
                </c:pt>
                <c:pt idx="204">
                  <c:v>43217</c:v>
                </c:pt>
                <c:pt idx="205">
                  <c:v>43218</c:v>
                </c:pt>
                <c:pt idx="206">
                  <c:v>43219</c:v>
                </c:pt>
                <c:pt idx="207">
                  <c:v>43220</c:v>
                </c:pt>
                <c:pt idx="208">
                  <c:v>43221</c:v>
                </c:pt>
                <c:pt idx="209">
                  <c:v>43222</c:v>
                </c:pt>
                <c:pt idx="210">
                  <c:v>43223</c:v>
                </c:pt>
                <c:pt idx="211">
                  <c:v>43224</c:v>
                </c:pt>
                <c:pt idx="212">
                  <c:v>43225</c:v>
                </c:pt>
                <c:pt idx="213">
                  <c:v>43226</c:v>
                </c:pt>
                <c:pt idx="214">
                  <c:v>43227</c:v>
                </c:pt>
                <c:pt idx="215">
                  <c:v>43228</c:v>
                </c:pt>
                <c:pt idx="216">
                  <c:v>43229</c:v>
                </c:pt>
                <c:pt idx="217">
                  <c:v>43230</c:v>
                </c:pt>
                <c:pt idx="218">
                  <c:v>43231</c:v>
                </c:pt>
                <c:pt idx="219">
                  <c:v>43232</c:v>
                </c:pt>
                <c:pt idx="220">
                  <c:v>43233</c:v>
                </c:pt>
                <c:pt idx="221">
                  <c:v>43234</c:v>
                </c:pt>
                <c:pt idx="222">
                  <c:v>43235</c:v>
                </c:pt>
                <c:pt idx="223">
                  <c:v>43236</c:v>
                </c:pt>
                <c:pt idx="224">
                  <c:v>43237</c:v>
                </c:pt>
                <c:pt idx="225">
                  <c:v>43238</c:v>
                </c:pt>
                <c:pt idx="226">
                  <c:v>43239</c:v>
                </c:pt>
                <c:pt idx="227">
                  <c:v>43240</c:v>
                </c:pt>
                <c:pt idx="228">
                  <c:v>43241</c:v>
                </c:pt>
                <c:pt idx="229">
                  <c:v>43242</c:v>
                </c:pt>
                <c:pt idx="230">
                  <c:v>43243</c:v>
                </c:pt>
                <c:pt idx="231">
                  <c:v>43244</c:v>
                </c:pt>
                <c:pt idx="232">
                  <c:v>43245</c:v>
                </c:pt>
                <c:pt idx="233">
                  <c:v>43246</c:v>
                </c:pt>
                <c:pt idx="234">
                  <c:v>43247</c:v>
                </c:pt>
                <c:pt idx="235">
                  <c:v>43248</c:v>
                </c:pt>
                <c:pt idx="236">
                  <c:v>43249</c:v>
                </c:pt>
                <c:pt idx="237">
                  <c:v>43250</c:v>
                </c:pt>
                <c:pt idx="238">
                  <c:v>43251</c:v>
                </c:pt>
                <c:pt idx="239">
                  <c:v>43252</c:v>
                </c:pt>
                <c:pt idx="240">
                  <c:v>43253</c:v>
                </c:pt>
                <c:pt idx="241">
                  <c:v>43254</c:v>
                </c:pt>
                <c:pt idx="242">
                  <c:v>43255</c:v>
                </c:pt>
                <c:pt idx="243">
                  <c:v>43256</c:v>
                </c:pt>
                <c:pt idx="244">
                  <c:v>43257</c:v>
                </c:pt>
                <c:pt idx="245">
                  <c:v>43258</c:v>
                </c:pt>
                <c:pt idx="246">
                  <c:v>43259</c:v>
                </c:pt>
                <c:pt idx="247">
                  <c:v>43260</c:v>
                </c:pt>
                <c:pt idx="248">
                  <c:v>43261</c:v>
                </c:pt>
                <c:pt idx="249">
                  <c:v>43262</c:v>
                </c:pt>
                <c:pt idx="250">
                  <c:v>43263</c:v>
                </c:pt>
                <c:pt idx="251">
                  <c:v>43264</c:v>
                </c:pt>
                <c:pt idx="252">
                  <c:v>43265</c:v>
                </c:pt>
                <c:pt idx="253">
                  <c:v>43266</c:v>
                </c:pt>
                <c:pt idx="254">
                  <c:v>43267</c:v>
                </c:pt>
                <c:pt idx="255">
                  <c:v>43268</c:v>
                </c:pt>
                <c:pt idx="256">
                  <c:v>43269</c:v>
                </c:pt>
                <c:pt idx="257">
                  <c:v>43270</c:v>
                </c:pt>
                <c:pt idx="258">
                  <c:v>43271</c:v>
                </c:pt>
                <c:pt idx="259">
                  <c:v>43272</c:v>
                </c:pt>
                <c:pt idx="260">
                  <c:v>43273</c:v>
                </c:pt>
                <c:pt idx="261">
                  <c:v>43274</c:v>
                </c:pt>
                <c:pt idx="262">
                  <c:v>43275</c:v>
                </c:pt>
                <c:pt idx="263">
                  <c:v>43276</c:v>
                </c:pt>
                <c:pt idx="264">
                  <c:v>43277</c:v>
                </c:pt>
                <c:pt idx="265">
                  <c:v>43278</c:v>
                </c:pt>
                <c:pt idx="266">
                  <c:v>43279</c:v>
                </c:pt>
                <c:pt idx="267">
                  <c:v>43280</c:v>
                </c:pt>
                <c:pt idx="268">
                  <c:v>43281</c:v>
                </c:pt>
                <c:pt idx="269">
                  <c:v>43282</c:v>
                </c:pt>
                <c:pt idx="270">
                  <c:v>43283</c:v>
                </c:pt>
                <c:pt idx="271">
                  <c:v>43284</c:v>
                </c:pt>
                <c:pt idx="272">
                  <c:v>43285</c:v>
                </c:pt>
                <c:pt idx="273">
                  <c:v>43286</c:v>
                </c:pt>
                <c:pt idx="274">
                  <c:v>43287</c:v>
                </c:pt>
                <c:pt idx="275">
                  <c:v>43288</c:v>
                </c:pt>
                <c:pt idx="276">
                  <c:v>43289</c:v>
                </c:pt>
                <c:pt idx="277">
                  <c:v>43290</c:v>
                </c:pt>
                <c:pt idx="278">
                  <c:v>43291</c:v>
                </c:pt>
                <c:pt idx="279">
                  <c:v>43292</c:v>
                </c:pt>
                <c:pt idx="280">
                  <c:v>43293</c:v>
                </c:pt>
                <c:pt idx="281">
                  <c:v>43294</c:v>
                </c:pt>
                <c:pt idx="282">
                  <c:v>43295</c:v>
                </c:pt>
                <c:pt idx="283">
                  <c:v>43296</c:v>
                </c:pt>
                <c:pt idx="284">
                  <c:v>43297</c:v>
                </c:pt>
                <c:pt idx="285">
                  <c:v>43298</c:v>
                </c:pt>
                <c:pt idx="286">
                  <c:v>43299</c:v>
                </c:pt>
                <c:pt idx="287">
                  <c:v>43300</c:v>
                </c:pt>
                <c:pt idx="288">
                  <c:v>43301</c:v>
                </c:pt>
                <c:pt idx="289">
                  <c:v>43302</c:v>
                </c:pt>
                <c:pt idx="290">
                  <c:v>43303</c:v>
                </c:pt>
                <c:pt idx="291">
                  <c:v>43304</c:v>
                </c:pt>
                <c:pt idx="292">
                  <c:v>43305</c:v>
                </c:pt>
                <c:pt idx="293">
                  <c:v>43306</c:v>
                </c:pt>
                <c:pt idx="294">
                  <c:v>43307</c:v>
                </c:pt>
                <c:pt idx="295">
                  <c:v>43308</c:v>
                </c:pt>
                <c:pt idx="296">
                  <c:v>43309</c:v>
                </c:pt>
                <c:pt idx="297">
                  <c:v>43310</c:v>
                </c:pt>
                <c:pt idx="298">
                  <c:v>43311</c:v>
                </c:pt>
                <c:pt idx="299">
                  <c:v>43312</c:v>
                </c:pt>
                <c:pt idx="300">
                  <c:v>43313</c:v>
                </c:pt>
                <c:pt idx="301">
                  <c:v>43314</c:v>
                </c:pt>
                <c:pt idx="302">
                  <c:v>43315</c:v>
                </c:pt>
                <c:pt idx="303">
                  <c:v>43316</c:v>
                </c:pt>
                <c:pt idx="304">
                  <c:v>43317</c:v>
                </c:pt>
                <c:pt idx="305">
                  <c:v>43318</c:v>
                </c:pt>
                <c:pt idx="306">
                  <c:v>43319</c:v>
                </c:pt>
                <c:pt idx="307">
                  <c:v>43320</c:v>
                </c:pt>
                <c:pt idx="308">
                  <c:v>43321</c:v>
                </c:pt>
                <c:pt idx="309">
                  <c:v>43322</c:v>
                </c:pt>
                <c:pt idx="310">
                  <c:v>43323</c:v>
                </c:pt>
                <c:pt idx="311">
                  <c:v>43324</c:v>
                </c:pt>
                <c:pt idx="312">
                  <c:v>43325</c:v>
                </c:pt>
                <c:pt idx="313">
                  <c:v>43326</c:v>
                </c:pt>
                <c:pt idx="314">
                  <c:v>43327</c:v>
                </c:pt>
                <c:pt idx="315">
                  <c:v>43328</c:v>
                </c:pt>
                <c:pt idx="316">
                  <c:v>43329</c:v>
                </c:pt>
                <c:pt idx="317">
                  <c:v>43330</c:v>
                </c:pt>
                <c:pt idx="318">
                  <c:v>43331</c:v>
                </c:pt>
                <c:pt idx="319">
                  <c:v>43332</c:v>
                </c:pt>
                <c:pt idx="320">
                  <c:v>43333</c:v>
                </c:pt>
                <c:pt idx="321">
                  <c:v>43334</c:v>
                </c:pt>
                <c:pt idx="322">
                  <c:v>43335</c:v>
                </c:pt>
                <c:pt idx="323">
                  <c:v>43336</c:v>
                </c:pt>
                <c:pt idx="324">
                  <c:v>43337</c:v>
                </c:pt>
                <c:pt idx="325">
                  <c:v>43338</c:v>
                </c:pt>
                <c:pt idx="326">
                  <c:v>43339</c:v>
                </c:pt>
                <c:pt idx="327">
                  <c:v>43340</c:v>
                </c:pt>
                <c:pt idx="328">
                  <c:v>43341</c:v>
                </c:pt>
                <c:pt idx="329">
                  <c:v>43342</c:v>
                </c:pt>
                <c:pt idx="330">
                  <c:v>43343</c:v>
                </c:pt>
                <c:pt idx="331">
                  <c:v>43344</c:v>
                </c:pt>
                <c:pt idx="332">
                  <c:v>43345</c:v>
                </c:pt>
                <c:pt idx="333">
                  <c:v>43346</c:v>
                </c:pt>
                <c:pt idx="334">
                  <c:v>43347</c:v>
                </c:pt>
                <c:pt idx="335">
                  <c:v>43348</c:v>
                </c:pt>
                <c:pt idx="336">
                  <c:v>43349</c:v>
                </c:pt>
                <c:pt idx="337">
                  <c:v>43350</c:v>
                </c:pt>
                <c:pt idx="338">
                  <c:v>43351</c:v>
                </c:pt>
                <c:pt idx="339">
                  <c:v>43352</c:v>
                </c:pt>
                <c:pt idx="340">
                  <c:v>43353</c:v>
                </c:pt>
                <c:pt idx="341">
                  <c:v>43354</c:v>
                </c:pt>
                <c:pt idx="342">
                  <c:v>43355</c:v>
                </c:pt>
                <c:pt idx="343">
                  <c:v>43356</c:v>
                </c:pt>
                <c:pt idx="344">
                  <c:v>43357</c:v>
                </c:pt>
                <c:pt idx="345">
                  <c:v>43358</c:v>
                </c:pt>
                <c:pt idx="346">
                  <c:v>43359</c:v>
                </c:pt>
                <c:pt idx="347">
                  <c:v>43360</c:v>
                </c:pt>
                <c:pt idx="348">
                  <c:v>43361</c:v>
                </c:pt>
                <c:pt idx="349">
                  <c:v>43362</c:v>
                </c:pt>
                <c:pt idx="350">
                  <c:v>43363</c:v>
                </c:pt>
                <c:pt idx="351">
                  <c:v>43364</c:v>
                </c:pt>
                <c:pt idx="352">
                  <c:v>43365</c:v>
                </c:pt>
                <c:pt idx="353">
                  <c:v>43366</c:v>
                </c:pt>
                <c:pt idx="354">
                  <c:v>43367</c:v>
                </c:pt>
                <c:pt idx="355">
                  <c:v>43368</c:v>
                </c:pt>
                <c:pt idx="356">
                  <c:v>43369</c:v>
                </c:pt>
                <c:pt idx="357">
                  <c:v>43370</c:v>
                </c:pt>
                <c:pt idx="358">
                  <c:v>43371</c:v>
                </c:pt>
                <c:pt idx="359">
                  <c:v>43372</c:v>
                </c:pt>
                <c:pt idx="360">
                  <c:v>43373</c:v>
                </c:pt>
                <c:pt idx="361">
                  <c:v>43374</c:v>
                </c:pt>
                <c:pt idx="362">
                  <c:v>43375</c:v>
                </c:pt>
                <c:pt idx="363">
                  <c:v>43376</c:v>
                </c:pt>
                <c:pt idx="364">
                  <c:v>43377</c:v>
                </c:pt>
                <c:pt idx="365">
                  <c:v>43378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 '!$G$3:$G$3999</c:f>
              <c:numCache>
                <c:formatCode>0.00</c:formatCode>
                <c:ptCount val="3997"/>
                <c:pt idx="0">
                  <c:v>100</c:v>
                </c:pt>
                <c:pt idx="1">
                  <c:v>99.784169029601088</c:v>
                </c:pt>
                <c:pt idx="2">
                  <c:v>99.784169029601088</c:v>
                </c:pt>
                <c:pt idx="3">
                  <c:v>99.784169029601088</c:v>
                </c:pt>
                <c:pt idx="4">
                  <c:v>99.797592331304003</c:v>
                </c:pt>
                <c:pt idx="5">
                  <c:v>100.40505719868389</c:v>
                </c:pt>
                <c:pt idx="6">
                  <c:v>100.13622837268768</c:v>
                </c:pt>
                <c:pt idx="7">
                  <c:v>100.51462036393471</c:v>
                </c:pt>
                <c:pt idx="8">
                  <c:v>101.05058498688354</c:v>
                </c:pt>
                <c:pt idx="9">
                  <c:v>101.05058498688354</c:v>
                </c:pt>
                <c:pt idx="10">
                  <c:v>101.05058498688354</c:v>
                </c:pt>
                <c:pt idx="11">
                  <c:v>101.14829694882907</c:v>
                </c:pt>
                <c:pt idx="12">
                  <c:v>100.25362179726518</c:v>
                </c:pt>
                <c:pt idx="13">
                  <c:v>100.17622618384296</c:v>
                </c:pt>
                <c:pt idx="14">
                  <c:v>100.50298078925987</c:v>
                </c:pt>
                <c:pt idx="15">
                  <c:v>99.917343903477956</c:v>
                </c:pt>
                <c:pt idx="16">
                  <c:v>99.917343903477956</c:v>
                </c:pt>
                <c:pt idx="17">
                  <c:v>99.917343903477956</c:v>
                </c:pt>
                <c:pt idx="18">
                  <c:v>100.56353681023045</c:v>
                </c:pt>
                <c:pt idx="19">
                  <c:v>101.20906459843009</c:v>
                </c:pt>
                <c:pt idx="20">
                  <c:v>101.20969948432145</c:v>
                </c:pt>
                <c:pt idx="21">
                  <c:v>101.11767126273658</c:v>
                </c:pt>
                <c:pt idx="22">
                  <c:v>100.64356266520254</c:v>
                </c:pt>
                <c:pt idx="23">
                  <c:v>100.64356266520254</c:v>
                </c:pt>
                <c:pt idx="24">
                  <c:v>100.64356266520254</c:v>
                </c:pt>
                <c:pt idx="25">
                  <c:v>101.05560360869134</c:v>
                </c:pt>
                <c:pt idx="26">
                  <c:v>101.2928997687503</c:v>
                </c:pt>
                <c:pt idx="27">
                  <c:v>101.83539464658163</c:v>
                </c:pt>
                <c:pt idx="28">
                  <c:v>101.66119405105869</c:v>
                </c:pt>
                <c:pt idx="29">
                  <c:v>101.62657765364914</c:v>
                </c:pt>
                <c:pt idx="30">
                  <c:v>101.62657765364914</c:v>
                </c:pt>
                <c:pt idx="31">
                  <c:v>101.62657765364914</c:v>
                </c:pt>
                <c:pt idx="32">
                  <c:v>101.95221365059078</c:v>
                </c:pt>
                <c:pt idx="33">
                  <c:v>101.54691459061492</c:v>
                </c:pt>
                <c:pt idx="34">
                  <c:v>101.88419016223141</c:v>
                </c:pt>
                <c:pt idx="35">
                  <c:v>101.7849665672112</c:v>
                </c:pt>
                <c:pt idx="36">
                  <c:v>102.18161908600005</c:v>
                </c:pt>
                <c:pt idx="37">
                  <c:v>102.18161908600005</c:v>
                </c:pt>
                <c:pt idx="38">
                  <c:v>102.18161908600005</c:v>
                </c:pt>
                <c:pt idx="39">
                  <c:v>102.64502532136557</c:v>
                </c:pt>
                <c:pt idx="40">
                  <c:v>101.47160503083573</c:v>
                </c:pt>
                <c:pt idx="41">
                  <c:v>101.46241430174184</c:v>
                </c:pt>
                <c:pt idx="42">
                  <c:v>101.14560624195614</c:v>
                </c:pt>
                <c:pt idx="43">
                  <c:v>101.91638794672151</c:v>
                </c:pt>
                <c:pt idx="44">
                  <c:v>101.91638794672151</c:v>
                </c:pt>
                <c:pt idx="45">
                  <c:v>101.91638794672151</c:v>
                </c:pt>
                <c:pt idx="46">
                  <c:v>101.49869349553352</c:v>
                </c:pt>
                <c:pt idx="47">
                  <c:v>101.78043166798727</c:v>
                </c:pt>
                <c:pt idx="48">
                  <c:v>102.70204412094148</c:v>
                </c:pt>
                <c:pt idx="49">
                  <c:v>102.70204412094148</c:v>
                </c:pt>
                <c:pt idx="50">
                  <c:v>102.73143026791271</c:v>
                </c:pt>
                <c:pt idx="51">
                  <c:v>102.73143026791271</c:v>
                </c:pt>
                <c:pt idx="52">
                  <c:v>102.73143026791271</c:v>
                </c:pt>
                <c:pt idx="53">
                  <c:v>102.46786192501628</c:v>
                </c:pt>
                <c:pt idx="54">
                  <c:v>101.92461123064763</c:v>
                </c:pt>
                <c:pt idx="55">
                  <c:v>102.01902783249044</c:v>
                </c:pt>
                <c:pt idx="56">
                  <c:v>101.42205369864863</c:v>
                </c:pt>
                <c:pt idx="57">
                  <c:v>101.95030899291673</c:v>
                </c:pt>
                <c:pt idx="58">
                  <c:v>101.95030899291673</c:v>
                </c:pt>
                <c:pt idx="59">
                  <c:v>101.95030899291673</c:v>
                </c:pt>
                <c:pt idx="60">
                  <c:v>101.51015167423938</c:v>
                </c:pt>
                <c:pt idx="61">
                  <c:v>100.37506639848274</c:v>
                </c:pt>
                <c:pt idx="62">
                  <c:v>99.505726217250029</c:v>
                </c:pt>
                <c:pt idx="63">
                  <c:v>99.037331592738184</c:v>
                </c:pt>
                <c:pt idx="64">
                  <c:v>98.854484456028203</c:v>
                </c:pt>
                <c:pt idx="65">
                  <c:v>98.854484456028203</c:v>
                </c:pt>
                <c:pt idx="66">
                  <c:v>98.854484456028203</c:v>
                </c:pt>
                <c:pt idx="67">
                  <c:v>98.607120819692057</c:v>
                </c:pt>
                <c:pt idx="68">
                  <c:v>98.437334192747073</c:v>
                </c:pt>
                <c:pt idx="69">
                  <c:v>98.881421757418508</c:v>
                </c:pt>
                <c:pt idx="70">
                  <c:v>99.366625741720497</c:v>
                </c:pt>
                <c:pt idx="71">
                  <c:v>99.957523110602196</c:v>
                </c:pt>
                <c:pt idx="72">
                  <c:v>99.957523110602196</c:v>
                </c:pt>
                <c:pt idx="73">
                  <c:v>99.957523110602196</c:v>
                </c:pt>
                <c:pt idx="74">
                  <c:v>100.03697454500596</c:v>
                </c:pt>
                <c:pt idx="75">
                  <c:v>100.24285896977365</c:v>
                </c:pt>
                <c:pt idx="76">
                  <c:v>100.77187008057908</c:v>
                </c:pt>
                <c:pt idx="77">
                  <c:v>101.3236161528273</c:v>
                </c:pt>
                <c:pt idx="78">
                  <c:v>101.5455238881863</c:v>
                </c:pt>
                <c:pt idx="79">
                  <c:v>101.5455238881863</c:v>
                </c:pt>
                <c:pt idx="80">
                  <c:v>101.5455238881863</c:v>
                </c:pt>
                <c:pt idx="81">
                  <c:v>101.5455238881863</c:v>
                </c:pt>
                <c:pt idx="82">
                  <c:v>102.17750744403705</c:v>
                </c:pt>
                <c:pt idx="83">
                  <c:v>103.0180056662054</c:v>
                </c:pt>
                <c:pt idx="84">
                  <c:v>103.42176286044511</c:v>
                </c:pt>
                <c:pt idx="85">
                  <c:v>103.43799779966689</c:v>
                </c:pt>
                <c:pt idx="86">
                  <c:v>103.43799779966689</c:v>
                </c:pt>
                <c:pt idx="87">
                  <c:v>103.43799779966689</c:v>
                </c:pt>
                <c:pt idx="88">
                  <c:v>103.43799779966689</c:v>
                </c:pt>
                <c:pt idx="89">
                  <c:v>103.98765781827208</c:v>
                </c:pt>
                <c:pt idx="90">
                  <c:v>103.75450353283766</c:v>
                </c:pt>
                <c:pt idx="91">
                  <c:v>103.91606687585653</c:v>
                </c:pt>
                <c:pt idx="92">
                  <c:v>103.00766609597478</c:v>
                </c:pt>
                <c:pt idx="93">
                  <c:v>103.00766609597478</c:v>
                </c:pt>
                <c:pt idx="94">
                  <c:v>103.00766609597478</c:v>
                </c:pt>
                <c:pt idx="95">
                  <c:v>102.63096713377136</c:v>
                </c:pt>
                <c:pt idx="96">
                  <c:v>102.62733921439219</c:v>
                </c:pt>
                <c:pt idx="97">
                  <c:v>102.90055177630489</c:v>
                </c:pt>
                <c:pt idx="98">
                  <c:v>102.73808145344123</c:v>
                </c:pt>
                <c:pt idx="99">
                  <c:v>102.82010266407188</c:v>
                </c:pt>
                <c:pt idx="100">
                  <c:v>102.82010266407188</c:v>
                </c:pt>
                <c:pt idx="101">
                  <c:v>102.82010266407188</c:v>
                </c:pt>
                <c:pt idx="102">
                  <c:v>102.82010266407188</c:v>
                </c:pt>
                <c:pt idx="103">
                  <c:v>102.73112794129784</c:v>
                </c:pt>
                <c:pt idx="104">
                  <c:v>103.13521769481396</c:v>
                </c:pt>
                <c:pt idx="105">
                  <c:v>103.46744441196113</c:v>
                </c:pt>
                <c:pt idx="106">
                  <c:v>103.39159066427506</c:v>
                </c:pt>
                <c:pt idx="107">
                  <c:v>103.39159066427506</c:v>
                </c:pt>
                <c:pt idx="108">
                  <c:v>103.39159066427506</c:v>
                </c:pt>
                <c:pt idx="109">
                  <c:v>103.77297568900993</c:v>
                </c:pt>
                <c:pt idx="110">
                  <c:v>103.32199507751805</c:v>
                </c:pt>
                <c:pt idx="111">
                  <c:v>104.79320708375444</c:v>
                </c:pt>
                <c:pt idx="112">
                  <c:v>104.40641041261233</c:v>
                </c:pt>
                <c:pt idx="113">
                  <c:v>104.65262520781175</c:v>
                </c:pt>
                <c:pt idx="114">
                  <c:v>104.65262520781175</c:v>
                </c:pt>
                <c:pt idx="115">
                  <c:v>104.65262520781175</c:v>
                </c:pt>
                <c:pt idx="116">
                  <c:v>104.79369080633832</c:v>
                </c:pt>
                <c:pt idx="117">
                  <c:v>104.6575833642966</c:v>
                </c:pt>
                <c:pt idx="118">
                  <c:v>104.49955724267242</c:v>
                </c:pt>
                <c:pt idx="119">
                  <c:v>105.07612433000642</c:v>
                </c:pt>
                <c:pt idx="120">
                  <c:v>104.59983898084488</c:v>
                </c:pt>
                <c:pt idx="121">
                  <c:v>104.59983898084488</c:v>
                </c:pt>
                <c:pt idx="122">
                  <c:v>104.59983898084488</c:v>
                </c:pt>
                <c:pt idx="123">
                  <c:v>104.53429457072795</c:v>
                </c:pt>
                <c:pt idx="124">
                  <c:v>104.12563968532636</c:v>
                </c:pt>
                <c:pt idx="125">
                  <c:v>103.65500784386403</c:v>
                </c:pt>
                <c:pt idx="126">
                  <c:v>103.74123139444221</c:v>
                </c:pt>
                <c:pt idx="127">
                  <c:v>102.99127999344556</c:v>
                </c:pt>
                <c:pt idx="128">
                  <c:v>102.99127999344556</c:v>
                </c:pt>
                <c:pt idx="129">
                  <c:v>102.99127999344556</c:v>
                </c:pt>
                <c:pt idx="130">
                  <c:v>104.31949151081982</c:v>
                </c:pt>
                <c:pt idx="131">
                  <c:v>104.91888425758107</c:v>
                </c:pt>
                <c:pt idx="132">
                  <c:v>105.9586761843116</c:v>
                </c:pt>
                <c:pt idx="133">
                  <c:v>106.38794974485144</c:v>
                </c:pt>
                <c:pt idx="134">
                  <c:v>106.34801239901913</c:v>
                </c:pt>
                <c:pt idx="135">
                  <c:v>106.34801239901913</c:v>
                </c:pt>
                <c:pt idx="136">
                  <c:v>106.34801239901913</c:v>
                </c:pt>
                <c:pt idx="137">
                  <c:v>106.34801239901913</c:v>
                </c:pt>
                <c:pt idx="138">
                  <c:v>105.68316594012541</c:v>
                </c:pt>
                <c:pt idx="139">
                  <c:v>105.72863586301098</c:v>
                </c:pt>
                <c:pt idx="140">
                  <c:v>105.9099109013233</c:v>
                </c:pt>
                <c:pt idx="141">
                  <c:v>105.56559111957894</c:v>
                </c:pt>
                <c:pt idx="142">
                  <c:v>105.56559111957894</c:v>
                </c:pt>
                <c:pt idx="143">
                  <c:v>105.56559111957894</c:v>
                </c:pt>
                <c:pt idx="144">
                  <c:v>105.83275714919303</c:v>
                </c:pt>
                <c:pt idx="145">
                  <c:v>105.60942847874385</c:v>
                </c:pt>
                <c:pt idx="146">
                  <c:v>105.66777751542546</c:v>
                </c:pt>
                <c:pt idx="147">
                  <c:v>106.23714922932409</c:v>
                </c:pt>
                <c:pt idx="148">
                  <c:v>105.81274312728463</c:v>
                </c:pt>
                <c:pt idx="149">
                  <c:v>105.81274312728463</c:v>
                </c:pt>
                <c:pt idx="150">
                  <c:v>105.81274312728463</c:v>
                </c:pt>
                <c:pt idx="151">
                  <c:v>106.49216172901798</c:v>
                </c:pt>
                <c:pt idx="152">
                  <c:v>106.52671766110454</c:v>
                </c:pt>
                <c:pt idx="153">
                  <c:v>105.48626061582115</c:v>
                </c:pt>
                <c:pt idx="154">
                  <c:v>105.42461621903682</c:v>
                </c:pt>
                <c:pt idx="155">
                  <c:v>105.42500924363624</c:v>
                </c:pt>
                <c:pt idx="156">
                  <c:v>105.42500924363624</c:v>
                </c:pt>
                <c:pt idx="157">
                  <c:v>105.42500924363624</c:v>
                </c:pt>
                <c:pt idx="158">
                  <c:v>104.98500308826634</c:v>
                </c:pt>
                <c:pt idx="159">
                  <c:v>105.26453427643112</c:v>
                </c:pt>
                <c:pt idx="160">
                  <c:v>105.16612696327122</c:v>
                </c:pt>
                <c:pt idx="161">
                  <c:v>104.60023200544427</c:v>
                </c:pt>
                <c:pt idx="162">
                  <c:v>104.03258355325073</c:v>
                </c:pt>
                <c:pt idx="163">
                  <c:v>104.03258355325073</c:v>
                </c:pt>
                <c:pt idx="164">
                  <c:v>104.03258355325073</c:v>
                </c:pt>
                <c:pt idx="165">
                  <c:v>102.67761613045512</c:v>
                </c:pt>
                <c:pt idx="166">
                  <c:v>102.24740535740899</c:v>
                </c:pt>
                <c:pt idx="167">
                  <c:v>102.4479688337539</c:v>
                </c:pt>
                <c:pt idx="168">
                  <c:v>102.25632399254944</c:v>
                </c:pt>
                <c:pt idx="169">
                  <c:v>101.97791141285994</c:v>
                </c:pt>
                <c:pt idx="170">
                  <c:v>101.97791141285994</c:v>
                </c:pt>
                <c:pt idx="171">
                  <c:v>101.97791141285994</c:v>
                </c:pt>
                <c:pt idx="172">
                  <c:v>101.57061699722553</c:v>
                </c:pt>
                <c:pt idx="173">
                  <c:v>101.42486533616754</c:v>
                </c:pt>
                <c:pt idx="174">
                  <c:v>101.25940197981606</c:v>
                </c:pt>
                <c:pt idx="175">
                  <c:v>101.75418971781134</c:v>
                </c:pt>
                <c:pt idx="176">
                  <c:v>101.75418971781134</c:v>
                </c:pt>
                <c:pt idx="177">
                  <c:v>101.75418971781134</c:v>
                </c:pt>
                <c:pt idx="178">
                  <c:v>101.75418971781134</c:v>
                </c:pt>
                <c:pt idx="179">
                  <c:v>101.38541171291908</c:v>
                </c:pt>
                <c:pt idx="180">
                  <c:v>101.38825358309944</c:v>
                </c:pt>
                <c:pt idx="181">
                  <c:v>101.01303602130916</c:v>
                </c:pt>
                <c:pt idx="182">
                  <c:v>102.36461738601754</c:v>
                </c:pt>
                <c:pt idx="183">
                  <c:v>102.49845737844728</c:v>
                </c:pt>
                <c:pt idx="184">
                  <c:v>102.49845737844728</c:v>
                </c:pt>
                <c:pt idx="185">
                  <c:v>102.49845737844728</c:v>
                </c:pt>
                <c:pt idx="186">
                  <c:v>104.21286091373381</c:v>
                </c:pt>
                <c:pt idx="187">
                  <c:v>104.84569098410637</c:v>
                </c:pt>
                <c:pt idx="188">
                  <c:v>105.2849110902774</c:v>
                </c:pt>
                <c:pt idx="189">
                  <c:v>105.58088884629439</c:v>
                </c:pt>
                <c:pt idx="190">
                  <c:v>105.16642928988615</c:v>
                </c:pt>
                <c:pt idx="191">
                  <c:v>105.16642928988615</c:v>
                </c:pt>
                <c:pt idx="192">
                  <c:v>105.16642928988615</c:v>
                </c:pt>
                <c:pt idx="193">
                  <c:v>105.47601174357499</c:v>
                </c:pt>
                <c:pt idx="194">
                  <c:v>105.369320681166</c:v>
                </c:pt>
                <c:pt idx="195">
                  <c:v>107.11676851546441</c:v>
                </c:pt>
                <c:pt idx="196">
                  <c:v>106.41134982484704</c:v>
                </c:pt>
                <c:pt idx="197">
                  <c:v>105.8214501337946</c:v>
                </c:pt>
                <c:pt idx="198">
                  <c:v>105.8214501337946</c:v>
                </c:pt>
                <c:pt idx="199">
                  <c:v>105.8214501337946</c:v>
                </c:pt>
                <c:pt idx="200">
                  <c:v>104.44501752133893</c:v>
                </c:pt>
                <c:pt idx="201">
                  <c:v>104.35640559050279</c:v>
                </c:pt>
                <c:pt idx="202">
                  <c:v>104.9651704623269</c:v>
                </c:pt>
                <c:pt idx="203">
                  <c:v>104.7105812198939</c:v>
                </c:pt>
                <c:pt idx="204">
                  <c:v>104.87008874193124</c:v>
                </c:pt>
                <c:pt idx="205">
                  <c:v>104.87008874193124</c:v>
                </c:pt>
                <c:pt idx="206">
                  <c:v>104.87008874193124</c:v>
                </c:pt>
                <c:pt idx="207">
                  <c:v>105.13906873123491</c:v>
                </c:pt>
                <c:pt idx="208">
                  <c:v>105.49793042315744</c:v>
                </c:pt>
                <c:pt idx="209">
                  <c:v>105.71799396616535</c:v>
                </c:pt>
                <c:pt idx="210">
                  <c:v>106.07473937178338</c:v>
                </c:pt>
                <c:pt idx="211">
                  <c:v>106.19963049641117</c:v>
                </c:pt>
                <c:pt idx="212">
                  <c:v>106.19963049641117</c:v>
                </c:pt>
                <c:pt idx="213">
                  <c:v>106.19963049641117</c:v>
                </c:pt>
                <c:pt idx="214">
                  <c:v>105.28085991363733</c:v>
                </c:pt>
                <c:pt idx="215">
                  <c:v>105.57928651523524</c:v>
                </c:pt>
                <c:pt idx="216">
                  <c:v>105.36953230979644</c:v>
                </c:pt>
                <c:pt idx="217">
                  <c:v>105.51516304020846</c:v>
                </c:pt>
                <c:pt idx="218">
                  <c:v>104.76684420293245</c:v>
                </c:pt>
                <c:pt idx="219">
                  <c:v>104.76684420293245</c:v>
                </c:pt>
                <c:pt idx="220">
                  <c:v>104.76684420293245</c:v>
                </c:pt>
                <c:pt idx="221">
                  <c:v>104.6026203857022</c:v>
                </c:pt>
                <c:pt idx="222">
                  <c:v>104.25609361966883</c:v>
                </c:pt>
                <c:pt idx="223">
                  <c:v>104.13797461121548</c:v>
                </c:pt>
                <c:pt idx="224">
                  <c:v>104.07073717205493</c:v>
                </c:pt>
                <c:pt idx="225">
                  <c:v>104.55376440472941</c:v>
                </c:pt>
                <c:pt idx="226">
                  <c:v>104.55376440472941</c:v>
                </c:pt>
                <c:pt idx="227">
                  <c:v>104.55376440472941</c:v>
                </c:pt>
                <c:pt idx="228">
                  <c:v>105.19436426910571</c:v>
                </c:pt>
                <c:pt idx="229">
                  <c:v>105.6064656779175</c:v>
                </c:pt>
                <c:pt idx="230">
                  <c:v>106.10303714294088</c:v>
                </c:pt>
                <c:pt idx="231">
                  <c:v>106.20951657671941</c:v>
                </c:pt>
                <c:pt idx="232">
                  <c:v>106.6825367984397</c:v>
                </c:pt>
                <c:pt idx="233">
                  <c:v>106.6825367984397</c:v>
                </c:pt>
                <c:pt idx="234">
                  <c:v>106.6825367984397</c:v>
                </c:pt>
                <c:pt idx="235">
                  <c:v>106.6825367984397</c:v>
                </c:pt>
                <c:pt idx="236">
                  <c:v>106.47786168013174</c:v>
                </c:pt>
                <c:pt idx="237">
                  <c:v>106.37207759756755</c:v>
                </c:pt>
                <c:pt idx="238">
                  <c:v>106.42897546649748</c:v>
                </c:pt>
                <c:pt idx="239">
                  <c:v>106.37005200924752</c:v>
                </c:pt>
                <c:pt idx="240">
                  <c:v>106.37005200924752</c:v>
                </c:pt>
                <c:pt idx="241">
                  <c:v>106.37005200924752</c:v>
                </c:pt>
                <c:pt idx="242">
                  <c:v>105.18982936988175</c:v>
                </c:pt>
                <c:pt idx="243">
                  <c:v>105.73797775541227</c:v>
                </c:pt>
                <c:pt idx="244">
                  <c:v>106.46803606514649</c:v>
                </c:pt>
                <c:pt idx="245">
                  <c:v>106.37845668914257</c:v>
                </c:pt>
                <c:pt idx="246">
                  <c:v>106.73632070323582</c:v>
                </c:pt>
                <c:pt idx="247">
                  <c:v>106.73632070323582</c:v>
                </c:pt>
                <c:pt idx="248">
                  <c:v>106.73632070323582</c:v>
                </c:pt>
                <c:pt idx="249">
                  <c:v>105.85809211952414</c:v>
                </c:pt>
                <c:pt idx="250">
                  <c:v>106.84416060678154</c:v>
                </c:pt>
                <c:pt idx="251">
                  <c:v>106.57230851463602</c:v>
                </c:pt>
                <c:pt idx="252">
                  <c:v>105.09468718416311</c:v>
                </c:pt>
                <c:pt idx="253">
                  <c:v>103.88504816516459</c:v>
                </c:pt>
                <c:pt idx="254">
                  <c:v>103.88504816516459</c:v>
                </c:pt>
                <c:pt idx="255">
                  <c:v>103.88504816516459</c:v>
                </c:pt>
                <c:pt idx="256">
                  <c:v>103.34678585994229</c:v>
                </c:pt>
                <c:pt idx="257">
                  <c:v>101.91248793338892</c:v>
                </c:pt>
                <c:pt idx="258">
                  <c:v>101.88261806383379</c:v>
                </c:pt>
                <c:pt idx="259">
                  <c:v>101.96793463456717</c:v>
                </c:pt>
                <c:pt idx="260">
                  <c:v>102.20393079018194</c:v>
                </c:pt>
                <c:pt idx="261">
                  <c:v>102.20393079018194</c:v>
                </c:pt>
                <c:pt idx="262">
                  <c:v>102.20393079018194</c:v>
                </c:pt>
                <c:pt idx="263">
                  <c:v>100.60637649156608</c:v>
                </c:pt>
                <c:pt idx="264">
                  <c:v>100.32158482030152</c:v>
                </c:pt>
                <c:pt idx="265">
                  <c:v>100.4396131307704</c:v>
                </c:pt>
                <c:pt idx="266">
                  <c:v>99.887322870615321</c:v>
                </c:pt>
                <c:pt idx="267">
                  <c:v>100.77495381205134</c:v>
                </c:pt>
                <c:pt idx="268">
                  <c:v>100.77495381205134</c:v>
                </c:pt>
                <c:pt idx="269">
                  <c:v>100.77495381205134</c:v>
                </c:pt>
                <c:pt idx="270">
                  <c:v>98.747521299665777</c:v>
                </c:pt>
                <c:pt idx="271">
                  <c:v>99.048638608136585</c:v>
                </c:pt>
                <c:pt idx="272">
                  <c:v>99.048638608136585</c:v>
                </c:pt>
                <c:pt idx="273">
                  <c:v>98.873531032768824</c:v>
                </c:pt>
                <c:pt idx="274">
                  <c:v>99.673517488536476</c:v>
                </c:pt>
                <c:pt idx="275">
                  <c:v>99.673517488536476</c:v>
                </c:pt>
                <c:pt idx="276">
                  <c:v>99.673517488536476</c:v>
                </c:pt>
                <c:pt idx="277">
                  <c:v>99.117599309002244</c:v>
                </c:pt>
                <c:pt idx="278">
                  <c:v>98.034242117060217</c:v>
                </c:pt>
                <c:pt idx="279">
                  <c:v>95.386526088821697</c:v>
                </c:pt>
                <c:pt idx="280">
                  <c:v>96.237545277189625</c:v>
                </c:pt>
                <c:pt idx="281">
                  <c:v>95.903655763660367</c:v>
                </c:pt>
                <c:pt idx="282">
                  <c:v>95.903655763660367</c:v>
                </c:pt>
                <c:pt idx="283">
                  <c:v>95.903655763660367</c:v>
                </c:pt>
                <c:pt idx="284">
                  <c:v>95.717996989431526</c:v>
                </c:pt>
                <c:pt idx="285">
                  <c:v>95.687673629953991</c:v>
                </c:pt>
                <c:pt idx="286">
                  <c:v>95.937637275178545</c:v>
                </c:pt>
                <c:pt idx="287">
                  <c:v>95.794092598409534</c:v>
                </c:pt>
                <c:pt idx="288">
                  <c:v>96.62026053903017</c:v>
                </c:pt>
                <c:pt idx="289">
                  <c:v>96.62026053903017</c:v>
                </c:pt>
                <c:pt idx="290">
                  <c:v>96.62026053903017</c:v>
                </c:pt>
                <c:pt idx="291">
                  <c:v>96.787507622409734</c:v>
                </c:pt>
                <c:pt idx="292">
                  <c:v>97.097906357958891</c:v>
                </c:pt>
                <c:pt idx="293">
                  <c:v>98.191331026178105</c:v>
                </c:pt>
                <c:pt idx="294">
                  <c:v>97.80450412237451</c:v>
                </c:pt>
                <c:pt idx="295">
                  <c:v>97.749148119180717</c:v>
                </c:pt>
                <c:pt idx="296">
                  <c:v>97.749148119180717</c:v>
                </c:pt>
                <c:pt idx="297">
                  <c:v>97.749148119180717</c:v>
                </c:pt>
                <c:pt idx="298">
                  <c:v>98.282966223163541</c:v>
                </c:pt>
                <c:pt idx="299">
                  <c:v>98.773460923226807</c:v>
                </c:pt>
                <c:pt idx="300">
                  <c:v>97.880569498691017</c:v>
                </c:pt>
                <c:pt idx="301">
                  <c:v>97.630787249435429</c:v>
                </c:pt>
                <c:pt idx="302">
                  <c:v>98.27165920776514</c:v>
                </c:pt>
                <c:pt idx="303">
                  <c:v>98.27165920776514</c:v>
                </c:pt>
                <c:pt idx="304">
                  <c:v>98.27165920776514</c:v>
                </c:pt>
                <c:pt idx="305">
                  <c:v>98.487308782195058</c:v>
                </c:pt>
                <c:pt idx="306">
                  <c:v>98.620060398811049</c:v>
                </c:pt>
                <c:pt idx="307">
                  <c:v>99.146713362020009</c:v>
                </c:pt>
                <c:pt idx="308">
                  <c:v>99.080654996657685</c:v>
                </c:pt>
                <c:pt idx="309">
                  <c:v>97.894325359670333</c:v>
                </c:pt>
                <c:pt idx="310">
                  <c:v>97.894325359670333</c:v>
                </c:pt>
                <c:pt idx="311">
                  <c:v>97.894325359670333</c:v>
                </c:pt>
                <c:pt idx="312">
                  <c:v>97.045906180190812</c:v>
                </c:pt>
                <c:pt idx="313">
                  <c:v>97.218534677316143</c:v>
                </c:pt>
                <c:pt idx="314">
                  <c:v>95.546849892719322</c:v>
                </c:pt>
                <c:pt idx="315">
                  <c:v>97.155257716811192</c:v>
                </c:pt>
                <c:pt idx="316">
                  <c:v>97.688954890148025</c:v>
                </c:pt>
                <c:pt idx="317">
                  <c:v>97.688954890148025</c:v>
                </c:pt>
                <c:pt idx="318">
                  <c:v>97.688954890148025</c:v>
                </c:pt>
                <c:pt idx="319">
                  <c:v>97.322625730836705</c:v>
                </c:pt>
                <c:pt idx="320">
                  <c:v>97.165718217687768</c:v>
                </c:pt>
                <c:pt idx="321">
                  <c:v>96.340154930297018</c:v>
                </c:pt>
                <c:pt idx="322">
                  <c:v>95.622280383144485</c:v>
                </c:pt>
                <c:pt idx="323">
                  <c:v>96.099261083520375</c:v>
                </c:pt>
                <c:pt idx="324">
                  <c:v>96.099261083520375</c:v>
                </c:pt>
                <c:pt idx="325">
                  <c:v>96.099261083520375</c:v>
                </c:pt>
                <c:pt idx="326">
                  <c:v>96.41482960418486</c:v>
                </c:pt>
                <c:pt idx="327">
                  <c:v>95.96859552054741</c:v>
                </c:pt>
                <c:pt idx="328">
                  <c:v>96.382238795095361</c:v>
                </c:pt>
                <c:pt idx="329">
                  <c:v>95.672647997191945</c:v>
                </c:pt>
                <c:pt idx="330">
                  <c:v>96.084537777373285</c:v>
                </c:pt>
                <c:pt idx="331">
                  <c:v>96.084537777373285</c:v>
                </c:pt>
                <c:pt idx="332">
                  <c:v>96.084537777373285</c:v>
                </c:pt>
                <c:pt idx="333">
                  <c:v>96.084537777373285</c:v>
                </c:pt>
                <c:pt idx="334">
                  <c:v>95.324972390021841</c:v>
                </c:pt>
                <c:pt idx="335">
                  <c:v>95.125527522152183</c:v>
                </c:pt>
                <c:pt idx="336">
                  <c:v>95.073980834306525</c:v>
                </c:pt>
                <c:pt idx="337">
                  <c:v>95.478010122499654</c:v>
                </c:pt>
                <c:pt idx="338">
                  <c:v>95.478010122499654</c:v>
                </c:pt>
                <c:pt idx="339">
                  <c:v>95.478010122499654</c:v>
                </c:pt>
                <c:pt idx="340">
                  <c:v>96.181010200197605</c:v>
                </c:pt>
                <c:pt idx="341">
                  <c:v>95.240865125748172</c:v>
                </c:pt>
                <c:pt idx="342">
                  <c:v>95.777404169265353</c:v>
                </c:pt>
                <c:pt idx="343">
                  <c:v>95.578322093333597</c:v>
                </c:pt>
                <c:pt idx="344">
                  <c:v>95.878834748574533</c:v>
                </c:pt>
                <c:pt idx="345">
                  <c:v>95.878834748574533</c:v>
                </c:pt>
                <c:pt idx="346">
                  <c:v>95.878834748574533</c:v>
                </c:pt>
                <c:pt idx="347">
                  <c:v>95.258641930706062</c:v>
                </c:pt>
                <c:pt idx="348">
                  <c:v>95.388158652542302</c:v>
                </c:pt>
                <c:pt idx="349">
                  <c:v>96.051312082392414</c:v>
                </c:pt>
                <c:pt idx="350">
                  <c:v>96.612641908333899</c:v>
                </c:pt>
                <c:pt idx="351">
                  <c:v>97.596715039932747</c:v>
                </c:pt>
                <c:pt idx="352">
                  <c:v>97.596715039932747</c:v>
                </c:pt>
                <c:pt idx="353">
                  <c:v>97.596715039932747</c:v>
                </c:pt>
                <c:pt idx="354">
                  <c:v>97.259318537670296</c:v>
                </c:pt>
                <c:pt idx="355">
                  <c:v>97.221648641449931</c:v>
                </c:pt>
                <c:pt idx="356">
                  <c:v>97.076290004991336</c:v>
                </c:pt>
                <c:pt idx="357">
                  <c:v>96.38517136326017</c:v>
                </c:pt>
                <c:pt idx="358">
                  <c:v>96.765619175488723</c:v>
                </c:pt>
                <c:pt idx="359">
                  <c:v>96.765619175488723</c:v>
                </c:pt>
                <c:pt idx="360">
                  <c:v>96.765619175488723</c:v>
                </c:pt>
                <c:pt idx="361">
                  <c:v>97.536400880254092</c:v>
                </c:pt>
                <c:pt idx="362">
                  <c:v>98.539036866009667</c:v>
                </c:pt>
                <c:pt idx="363">
                  <c:v>98.425422524118787</c:v>
                </c:pt>
                <c:pt idx="364">
                  <c:v>98.218691584829287</c:v>
                </c:pt>
                <c:pt idx="365">
                  <c:v>98.339652463462997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05856"/>
        <c:axId val="146107392"/>
      </c:lineChart>
      <c:lineChart>
        <c:grouping val="standard"/>
        <c:varyColors val="0"/>
        <c:ser>
          <c:idx val="0"/>
          <c:order val="1"/>
          <c:tx>
            <c:strRef>
              <c:f>'איור 21 נתונים 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21 נתונים '!$F$3:$F$3999</c:f>
              <c:numCache>
                <c:formatCode>m/d/yyyy</c:formatCode>
                <c:ptCount val="3997"/>
                <c:pt idx="0">
                  <c:v>43013</c:v>
                </c:pt>
                <c:pt idx="1">
                  <c:v>43014</c:v>
                </c:pt>
                <c:pt idx="2">
                  <c:v>43015</c:v>
                </c:pt>
                <c:pt idx="3">
                  <c:v>43016</c:v>
                </c:pt>
                <c:pt idx="4">
                  <c:v>43017</c:v>
                </c:pt>
                <c:pt idx="5">
                  <c:v>43018</c:v>
                </c:pt>
                <c:pt idx="6">
                  <c:v>43019</c:v>
                </c:pt>
                <c:pt idx="7">
                  <c:v>43020</c:v>
                </c:pt>
                <c:pt idx="8">
                  <c:v>43021</c:v>
                </c:pt>
                <c:pt idx="9">
                  <c:v>43022</c:v>
                </c:pt>
                <c:pt idx="10">
                  <c:v>43023</c:v>
                </c:pt>
                <c:pt idx="11">
                  <c:v>43024</c:v>
                </c:pt>
                <c:pt idx="12">
                  <c:v>43025</c:v>
                </c:pt>
                <c:pt idx="13">
                  <c:v>43026</c:v>
                </c:pt>
                <c:pt idx="14">
                  <c:v>43027</c:v>
                </c:pt>
                <c:pt idx="15">
                  <c:v>43028</c:v>
                </c:pt>
                <c:pt idx="16">
                  <c:v>43029</c:v>
                </c:pt>
                <c:pt idx="17">
                  <c:v>43030</c:v>
                </c:pt>
                <c:pt idx="18">
                  <c:v>43031</c:v>
                </c:pt>
                <c:pt idx="19">
                  <c:v>43032</c:v>
                </c:pt>
                <c:pt idx="20">
                  <c:v>43033</c:v>
                </c:pt>
                <c:pt idx="21">
                  <c:v>43034</c:v>
                </c:pt>
                <c:pt idx="22">
                  <c:v>43035</c:v>
                </c:pt>
                <c:pt idx="23">
                  <c:v>43036</c:v>
                </c:pt>
                <c:pt idx="24">
                  <c:v>43037</c:v>
                </c:pt>
                <c:pt idx="25">
                  <c:v>43038</c:v>
                </c:pt>
                <c:pt idx="26">
                  <c:v>43039</c:v>
                </c:pt>
                <c:pt idx="27">
                  <c:v>43040</c:v>
                </c:pt>
                <c:pt idx="28">
                  <c:v>43041</c:v>
                </c:pt>
                <c:pt idx="29">
                  <c:v>43042</c:v>
                </c:pt>
                <c:pt idx="30">
                  <c:v>43043</c:v>
                </c:pt>
                <c:pt idx="31">
                  <c:v>43044</c:v>
                </c:pt>
                <c:pt idx="32">
                  <c:v>43045</c:v>
                </c:pt>
                <c:pt idx="33">
                  <c:v>43046</c:v>
                </c:pt>
                <c:pt idx="34">
                  <c:v>43047</c:v>
                </c:pt>
                <c:pt idx="35">
                  <c:v>43048</c:v>
                </c:pt>
                <c:pt idx="36">
                  <c:v>43049</c:v>
                </c:pt>
                <c:pt idx="37">
                  <c:v>43050</c:v>
                </c:pt>
                <c:pt idx="38">
                  <c:v>43051</c:v>
                </c:pt>
                <c:pt idx="39">
                  <c:v>43052</c:v>
                </c:pt>
                <c:pt idx="40">
                  <c:v>43053</c:v>
                </c:pt>
                <c:pt idx="41">
                  <c:v>43054</c:v>
                </c:pt>
                <c:pt idx="42">
                  <c:v>43055</c:v>
                </c:pt>
                <c:pt idx="43">
                  <c:v>43056</c:v>
                </c:pt>
                <c:pt idx="44">
                  <c:v>43057</c:v>
                </c:pt>
                <c:pt idx="45">
                  <c:v>43058</c:v>
                </c:pt>
                <c:pt idx="46">
                  <c:v>43059</c:v>
                </c:pt>
                <c:pt idx="47">
                  <c:v>43060</c:v>
                </c:pt>
                <c:pt idx="48">
                  <c:v>43061</c:v>
                </c:pt>
                <c:pt idx="49">
                  <c:v>43062</c:v>
                </c:pt>
                <c:pt idx="50">
                  <c:v>43063</c:v>
                </c:pt>
                <c:pt idx="51">
                  <c:v>43064</c:v>
                </c:pt>
                <c:pt idx="52">
                  <c:v>43065</c:v>
                </c:pt>
                <c:pt idx="53">
                  <c:v>43066</c:v>
                </c:pt>
                <c:pt idx="54">
                  <c:v>43067</c:v>
                </c:pt>
                <c:pt idx="55">
                  <c:v>43068</c:v>
                </c:pt>
                <c:pt idx="56">
                  <c:v>43069</c:v>
                </c:pt>
                <c:pt idx="57">
                  <c:v>43070</c:v>
                </c:pt>
                <c:pt idx="58">
                  <c:v>43071</c:v>
                </c:pt>
                <c:pt idx="59">
                  <c:v>43072</c:v>
                </c:pt>
                <c:pt idx="60">
                  <c:v>43073</c:v>
                </c:pt>
                <c:pt idx="61">
                  <c:v>43074</c:v>
                </c:pt>
                <c:pt idx="62">
                  <c:v>43075</c:v>
                </c:pt>
                <c:pt idx="63">
                  <c:v>43076</c:v>
                </c:pt>
                <c:pt idx="64">
                  <c:v>43077</c:v>
                </c:pt>
                <c:pt idx="65">
                  <c:v>43078</c:v>
                </c:pt>
                <c:pt idx="66">
                  <c:v>43079</c:v>
                </c:pt>
                <c:pt idx="67">
                  <c:v>43080</c:v>
                </c:pt>
                <c:pt idx="68">
                  <c:v>43081</c:v>
                </c:pt>
                <c:pt idx="69">
                  <c:v>43082</c:v>
                </c:pt>
                <c:pt idx="70">
                  <c:v>43083</c:v>
                </c:pt>
                <c:pt idx="71">
                  <c:v>43084</c:v>
                </c:pt>
                <c:pt idx="72">
                  <c:v>43085</c:v>
                </c:pt>
                <c:pt idx="73">
                  <c:v>43086</c:v>
                </c:pt>
                <c:pt idx="74">
                  <c:v>43087</c:v>
                </c:pt>
                <c:pt idx="75">
                  <c:v>43088</c:v>
                </c:pt>
                <c:pt idx="76">
                  <c:v>43089</c:v>
                </c:pt>
                <c:pt idx="77">
                  <c:v>43090</c:v>
                </c:pt>
                <c:pt idx="78">
                  <c:v>43091</c:v>
                </c:pt>
                <c:pt idx="79">
                  <c:v>43092</c:v>
                </c:pt>
                <c:pt idx="80">
                  <c:v>43093</c:v>
                </c:pt>
                <c:pt idx="81">
                  <c:v>43094</c:v>
                </c:pt>
                <c:pt idx="82">
                  <c:v>43095</c:v>
                </c:pt>
                <c:pt idx="83">
                  <c:v>43096</c:v>
                </c:pt>
                <c:pt idx="84">
                  <c:v>43097</c:v>
                </c:pt>
                <c:pt idx="85">
                  <c:v>43098</c:v>
                </c:pt>
                <c:pt idx="86">
                  <c:v>43099</c:v>
                </c:pt>
                <c:pt idx="87">
                  <c:v>43100</c:v>
                </c:pt>
                <c:pt idx="88">
                  <c:v>43101</c:v>
                </c:pt>
                <c:pt idx="89">
                  <c:v>43102</c:v>
                </c:pt>
                <c:pt idx="90">
                  <c:v>43103</c:v>
                </c:pt>
                <c:pt idx="91">
                  <c:v>43104</c:v>
                </c:pt>
                <c:pt idx="92">
                  <c:v>43105</c:v>
                </c:pt>
                <c:pt idx="93">
                  <c:v>43106</c:v>
                </c:pt>
                <c:pt idx="94">
                  <c:v>43107</c:v>
                </c:pt>
                <c:pt idx="95">
                  <c:v>43108</c:v>
                </c:pt>
                <c:pt idx="96">
                  <c:v>43109</c:v>
                </c:pt>
                <c:pt idx="97">
                  <c:v>43110</c:v>
                </c:pt>
                <c:pt idx="98">
                  <c:v>43111</c:v>
                </c:pt>
                <c:pt idx="99">
                  <c:v>43112</c:v>
                </c:pt>
                <c:pt idx="100">
                  <c:v>43113</c:v>
                </c:pt>
                <c:pt idx="101">
                  <c:v>43114</c:v>
                </c:pt>
                <c:pt idx="102">
                  <c:v>43115</c:v>
                </c:pt>
                <c:pt idx="103">
                  <c:v>43116</c:v>
                </c:pt>
                <c:pt idx="104">
                  <c:v>43117</c:v>
                </c:pt>
                <c:pt idx="105">
                  <c:v>43118</c:v>
                </c:pt>
                <c:pt idx="106">
                  <c:v>43119</c:v>
                </c:pt>
                <c:pt idx="107">
                  <c:v>43120</c:v>
                </c:pt>
                <c:pt idx="108">
                  <c:v>43121</c:v>
                </c:pt>
                <c:pt idx="109">
                  <c:v>43122</c:v>
                </c:pt>
                <c:pt idx="110">
                  <c:v>43123</c:v>
                </c:pt>
                <c:pt idx="111">
                  <c:v>43124</c:v>
                </c:pt>
                <c:pt idx="112">
                  <c:v>43125</c:v>
                </c:pt>
                <c:pt idx="113">
                  <c:v>43126</c:v>
                </c:pt>
                <c:pt idx="114">
                  <c:v>43127</c:v>
                </c:pt>
                <c:pt idx="115">
                  <c:v>43128</c:v>
                </c:pt>
                <c:pt idx="116">
                  <c:v>43129</c:v>
                </c:pt>
                <c:pt idx="117">
                  <c:v>43130</c:v>
                </c:pt>
                <c:pt idx="118">
                  <c:v>43131</c:v>
                </c:pt>
                <c:pt idx="119">
                  <c:v>43132</c:v>
                </c:pt>
                <c:pt idx="120">
                  <c:v>43133</c:v>
                </c:pt>
                <c:pt idx="121">
                  <c:v>43134</c:v>
                </c:pt>
                <c:pt idx="122">
                  <c:v>43135</c:v>
                </c:pt>
                <c:pt idx="123">
                  <c:v>43136</c:v>
                </c:pt>
                <c:pt idx="124">
                  <c:v>43137</c:v>
                </c:pt>
                <c:pt idx="125">
                  <c:v>43138</c:v>
                </c:pt>
                <c:pt idx="126">
                  <c:v>43139</c:v>
                </c:pt>
                <c:pt idx="127">
                  <c:v>43140</c:v>
                </c:pt>
                <c:pt idx="128">
                  <c:v>43141</c:v>
                </c:pt>
                <c:pt idx="129">
                  <c:v>43142</c:v>
                </c:pt>
                <c:pt idx="130">
                  <c:v>43143</c:v>
                </c:pt>
                <c:pt idx="131">
                  <c:v>43144</c:v>
                </c:pt>
                <c:pt idx="132">
                  <c:v>43145</c:v>
                </c:pt>
                <c:pt idx="133">
                  <c:v>43146</c:v>
                </c:pt>
                <c:pt idx="134">
                  <c:v>43147</c:v>
                </c:pt>
                <c:pt idx="135">
                  <c:v>43148</c:v>
                </c:pt>
                <c:pt idx="136">
                  <c:v>43149</c:v>
                </c:pt>
                <c:pt idx="137">
                  <c:v>43150</c:v>
                </c:pt>
                <c:pt idx="138">
                  <c:v>43151</c:v>
                </c:pt>
                <c:pt idx="139">
                  <c:v>43152</c:v>
                </c:pt>
                <c:pt idx="140">
                  <c:v>43153</c:v>
                </c:pt>
                <c:pt idx="141">
                  <c:v>43154</c:v>
                </c:pt>
                <c:pt idx="142">
                  <c:v>43155</c:v>
                </c:pt>
                <c:pt idx="143">
                  <c:v>43156</c:v>
                </c:pt>
                <c:pt idx="144">
                  <c:v>43157</c:v>
                </c:pt>
                <c:pt idx="145">
                  <c:v>43158</c:v>
                </c:pt>
                <c:pt idx="146">
                  <c:v>43159</c:v>
                </c:pt>
                <c:pt idx="147">
                  <c:v>43160</c:v>
                </c:pt>
                <c:pt idx="148">
                  <c:v>43161</c:v>
                </c:pt>
                <c:pt idx="149">
                  <c:v>43162</c:v>
                </c:pt>
                <c:pt idx="150">
                  <c:v>43163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43169</c:v>
                </c:pt>
                <c:pt idx="157">
                  <c:v>43170</c:v>
                </c:pt>
                <c:pt idx="158">
                  <c:v>43171</c:v>
                </c:pt>
                <c:pt idx="159">
                  <c:v>43172</c:v>
                </c:pt>
                <c:pt idx="160">
                  <c:v>43173</c:v>
                </c:pt>
                <c:pt idx="161">
                  <c:v>43174</c:v>
                </c:pt>
                <c:pt idx="162">
                  <c:v>43175</c:v>
                </c:pt>
                <c:pt idx="163">
                  <c:v>43176</c:v>
                </c:pt>
                <c:pt idx="164">
                  <c:v>43177</c:v>
                </c:pt>
                <c:pt idx="165">
                  <c:v>43178</c:v>
                </c:pt>
                <c:pt idx="166">
                  <c:v>43179</c:v>
                </c:pt>
                <c:pt idx="167">
                  <c:v>43180</c:v>
                </c:pt>
                <c:pt idx="168">
                  <c:v>43181</c:v>
                </c:pt>
                <c:pt idx="169">
                  <c:v>43182</c:v>
                </c:pt>
                <c:pt idx="170">
                  <c:v>43183</c:v>
                </c:pt>
                <c:pt idx="171">
                  <c:v>43184</c:v>
                </c:pt>
                <c:pt idx="172">
                  <c:v>43185</c:v>
                </c:pt>
                <c:pt idx="173">
                  <c:v>43186</c:v>
                </c:pt>
                <c:pt idx="174">
                  <c:v>43187</c:v>
                </c:pt>
                <c:pt idx="175">
                  <c:v>43188</c:v>
                </c:pt>
                <c:pt idx="176">
                  <c:v>43189</c:v>
                </c:pt>
                <c:pt idx="177">
                  <c:v>43190</c:v>
                </c:pt>
                <c:pt idx="178">
                  <c:v>43191</c:v>
                </c:pt>
                <c:pt idx="179">
                  <c:v>43192</c:v>
                </c:pt>
                <c:pt idx="180">
                  <c:v>43193</c:v>
                </c:pt>
                <c:pt idx="181">
                  <c:v>43194</c:v>
                </c:pt>
                <c:pt idx="182">
                  <c:v>43195</c:v>
                </c:pt>
                <c:pt idx="183">
                  <c:v>43196</c:v>
                </c:pt>
                <c:pt idx="184">
                  <c:v>43197</c:v>
                </c:pt>
                <c:pt idx="185">
                  <c:v>43198</c:v>
                </c:pt>
                <c:pt idx="186">
                  <c:v>43199</c:v>
                </c:pt>
                <c:pt idx="187">
                  <c:v>43200</c:v>
                </c:pt>
                <c:pt idx="188">
                  <c:v>43201</c:v>
                </c:pt>
                <c:pt idx="189">
                  <c:v>43202</c:v>
                </c:pt>
                <c:pt idx="190">
                  <c:v>43203</c:v>
                </c:pt>
                <c:pt idx="191">
                  <c:v>43204</c:v>
                </c:pt>
                <c:pt idx="192">
                  <c:v>43205</c:v>
                </c:pt>
                <c:pt idx="193">
                  <c:v>43206</c:v>
                </c:pt>
                <c:pt idx="194">
                  <c:v>43207</c:v>
                </c:pt>
                <c:pt idx="195">
                  <c:v>43208</c:v>
                </c:pt>
                <c:pt idx="196">
                  <c:v>43209</c:v>
                </c:pt>
                <c:pt idx="197">
                  <c:v>43210</c:v>
                </c:pt>
                <c:pt idx="198">
                  <c:v>43211</c:v>
                </c:pt>
                <c:pt idx="199">
                  <c:v>43212</c:v>
                </c:pt>
                <c:pt idx="200">
                  <c:v>43213</c:v>
                </c:pt>
                <c:pt idx="201">
                  <c:v>43214</c:v>
                </c:pt>
                <c:pt idx="202">
                  <c:v>43215</c:v>
                </c:pt>
                <c:pt idx="203">
                  <c:v>43216</c:v>
                </c:pt>
                <c:pt idx="204">
                  <c:v>43217</c:v>
                </c:pt>
                <c:pt idx="205">
                  <c:v>43218</c:v>
                </c:pt>
                <c:pt idx="206">
                  <c:v>43219</c:v>
                </c:pt>
                <c:pt idx="207">
                  <c:v>43220</c:v>
                </c:pt>
                <c:pt idx="208">
                  <c:v>43221</c:v>
                </c:pt>
                <c:pt idx="209">
                  <c:v>43222</c:v>
                </c:pt>
                <c:pt idx="210">
                  <c:v>43223</c:v>
                </c:pt>
                <c:pt idx="211">
                  <c:v>43224</c:v>
                </c:pt>
                <c:pt idx="212">
                  <c:v>43225</c:v>
                </c:pt>
                <c:pt idx="213">
                  <c:v>43226</c:v>
                </c:pt>
                <c:pt idx="214">
                  <c:v>43227</c:v>
                </c:pt>
                <c:pt idx="215">
                  <c:v>43228</c:v>
                </c:pt>
                <c:pt idx="216">
                  <c:v>43229</c:v>
                </c:pt>
                <c:pt idx="217">
                  <c:v>43230</c:v>
                </c:pt>
                <c:pt idx="218">
                  <c:v>43231</c:v>
                </c:pt>
                <c:pt idx="219">
                  <c:v>43232</c:v>
                </c:pt>
                <c:pt idx="220">
                  <c:v>43233</c:v>
                </c:pt>
                <c:pt idx="221">
                  <c:v>43234</c:v>
                </c:pt>
                <c:pt idx="222">
                  <c:v>43235</c:v>
                </c:pt>
                <c:pt idx="223">
                  <c:v>43236</c:v>
                </c:pt>
                <c:pt idx="224">
                  <c:v>43237</c:v>
                </c:pt>
                <c:pt idx="225">
                  <c:v>43238</c:v>
                </c:pt>
                <c:pt idx="226">
                  <c:v>43239</c:v>
                </c:pt>
                <c:pt idx="227">
                  <c:v>43240</c:v>
                </c:pt>
                <c:pt idx="228">
                  <c:v>43241</c:v>
                </c:pt>
                <c:pt idx="229">
                  <c:v>43242</c:v>
                </c:pt>
                <c:pt idx="230">
                  <c:v>43243</c:v>
                </c:pt>
                <c:pt idx="231">
                  <c:v>43244</c:v>
                </c:pt>
                <c:pt idx="232">
                  <c:v>43245</c:v>
                </c:pt>
                <c:pt idx="233">
                  <c:v>43246</c:v>
                </c:pt>
                <c:pt idx="234">
                  <c:v>43247</c:v>
                </c:pt>
                <c:pt idx="235">
                  <c:v>43248</c:v>
                </c:pt>
                <c:pt idx="236">
                  <c:v>43249</c:v>
                </c:pt>
                <c:pt idx="237">
                  <c:v>43250</c:v>
                </c:pt>
                <c:pt idx="238">
                  <c:v>43251</c:v>
                </c:pt>
                <c:pt idx="239">
                  <c:v>43252</c:v>
                </c:pt>
                <c:pt idx="240">
                  <c:v>43253</c:v>
                </c:pt>
                <c:pt idx="241">
                  <c:v>43254</c:v>
                </c:pt>
                <c:pt idx="242">
                  <c:v>43255</c:v>
                </c:pt>
                <c:pt idx="243">
                  <c:v>43256</c:v>
                </c:pt>
                <c:pt idx="244">
                  <c:v>43257</c:v>
                </c:pt>
                <c:pt idx="245">
                  <c:v>43258</c:v>
                </c:pt>
                <c:pt idx="246">
                  <c:v>43259</c:v>
                </c:pt>
                <c:pt idx="247">
                  <c:v>43260</c:v>
                </c:pt>
                <c:pt idx="248">
                  <c:v>43261</c:v>
                </c:pt>
                <c:pt idx="249">
                  <c:v>43262</c:v>
                </c:pt>
                <c:pt idx="250">
                  <c:v>43263</c:v>
                </c:pt>
                <c:pt idx="251">
                  <c:v>43264</c:v>
                </c:pt>
                <c:pt idx="252">
                  <c:v>43265</c:v>
                </c:pt>
                <c:pt idx="253">
                  <c:v>43266</c:v>
                </c:pt>
                <c:pt idx="254">
                  <c:v>43267</c:v>
                </c:pt>
                <c:pt idx="255">
                  <c:v>43268</c:v>
                </c:pt>
                <c:pt idx="256">
                  <c:v>43269</c:v>
                </c:pt>
                <c:pt idx="257">
                  <c:v>43270</c:v>
                </c:pt>
                <c:pt idx="258">
                  <c:v>43271</c:v>
                </c:pt>
                <c:pt idx="259">
                  <c:v>43272</c:v>
                </c:pt>
                <c:pt idx="260">
                  <c:v>43273</c:v>
                </c:pt>
                <c:pt idx="261">
                  <c:v>43274</c:v>
                </c:pt>
                <c:pt idx="262">
                  <c:v>43275</c:v>
                </c:pt>
                <c:pt idx="263">
                  <c:v>43276</c:v>
                </c:pt>
                <c:pt idx="264">
                  <c:v>43277</c:v>
                </c:pt>
                <c:pt idx="265">
                  <c:v>43278</c:v>
                </c:pt>
                <c:pt idx="266">
                  <c:v>43279</c:v>
                </c:pt>
                <c:pt idx="267">
                  <c:v>43280</c:v>
                </c:pt>
                <c:pt idx="268">
                  <c:v>43281</c:v>
                </c:pt>
                <c:pt idx="269">
                  <c:v>43282</c:v>
                </c:pt>
                <c:pt idx="270">
                  <c:v>43283</c:v>
                </c:pt>
                <c:pt idx="271">
                  <c:v>43284</c:v>
                </c:pt>
                <c:pt idx="272">
                  <c:v>43285</c:v>
                </c:pt>
                <c:pt idx="273">
                  <c:v>43286</c:v>
                </c:pt>
                <c:pt idx="274">
                  <c:v>43287</c:v>
                </c:pt>
                <c:pt idx="275">
                  <c:v>43288</c:v>
                </c:pt>
                <c:pt idx="276">
                  <c:v>43289</c:v>
                </c:pt>
                <c:pt idx="277">
                  <c:v>43290</c:v>
                </c:pt>
                <c:pt idx="278">
                  <c:v>43291</c:v>
                </c:pt>
                <c:pt idx="279">
                  <c:v>43292</c:v>
                </c:pt>
                <c:pt idx="280">
                  <c:v>43293</c:v>
                </c:pt>
                <c:pt idx="281">
                  <c:v>43294</c:v>
                </c:pt>
                <c:pt idx="282">
                  <c:v>43295</c:v>
                </c:pt>
                <c:pt idx="283">
                  <c:v>43296</c:v>
                </c:pt>
                <c:pt idx="284">
                  <c:v>43297</c:v>
                </c:pt>
                <c:pt idx="285">
                  <c:v>43298</c:v>
                </c:pt>
                <c:pt idx="286">
                  <c:v>43299</c:v>
                </c:pt>
                <c:pt idx="287">
                  <c:v>43300</c:v>
                </c:pt>
                <c:pt idx="288">
                  <c:v>43301</c:v>
                </c:pt>
                <c:pt idx="289">
                  <c:v>43302</c:v>
                </c:pt>
                <c:pt idx="290">
                  <c:v>43303</c:v>
                </c:pt>
                <c:pt idx="291">
                  <c:v>43304</c:v>
                </c:pt>
                <c:pt idx="292">
                  <c:v>43305</c:v>
                </c:pt>
                <c:pt idx="293">
                  <c:v>43306</c:v>
                </c:pt>
                <c:pt idx="294">
                  <c:v>43307</c:v>
                </c:pt>
                <c:pt idx="295">
                  <c:v>43308</c:v>
                </c:pt>
                <c:pt idx="296">
                  <c:v>43309</c:v>
                </c:pt>
                <c:pt idx="297">
                  <c:v>43310</c:v>
                </c:pt>
                <c:pt idx="298">
                  <c:v>43311</c:v>
                </c:pt>
                <c:pt idx="299">
                  <c:v>43312</c:v>
                </c:pt>
                <c:pt idx="300">
                  <c:v>43313</c:v>
                </c:pt>
                <c:pt idx="301">
                  <c:v>43314</c:v>
                </c:pt>
                <c:pt idx="302">
                  <c:v>43315</c:v>
                </c:pt>
                <c:pt idx="303">
                  <c:v>43316</c:v>
                </c:pt>
                <c:pt idx="304">
                  <c:v>43317</c:v>
                </c:pt>
                <c:pt idx="305">
                  <c:v>43318</c:v>
                </c:pt>
                <c:pt idx="306">
                  <c:v>43319</c:v>
                </c:pt>
                <c:pt idx="307">
                  <c:v>43320</c:v>
                </c:pt>
                <c:pt idx="308">
                  <c:v>43321</c:v>
                </c:pt>
                <c:pt idx="309">
                  <c:v>43322</c:v>
                </c:pt>
                <c:pt idx="310">
                  <c:v>43323</c:v>
                </c:pt>
                <c:pt idx="311">
                  <c:v>43324</c:v>
                </c:pt>
                <c:pt idx="312">
                  <c:v>43325</c:v>
                </c:pt>
                <c:pt idx="313">
                  <c:v>43326</c:v>
                </c:pt>
                <c:pt idx="314">
                  <c:v>43327</c:v>
                </c:pt>
                <c:pt idx="315">
                  <c:v>43328</c:v>
                </c:pt>
                <c:pt idx="316">
                  <c:v>43329</c:v>
                </c:pt>
                <c:pt idx="317">
                  <c:v>43330</c:v>
                </c:pt>
                <c:pt idx="318">
                  <c:v>43331</c:v>
                </c:pt>
                <c:pt idx="319">
                  <c:v>43332</c:v>
                </c:pt>
                <c:pt idx="320">
                  <c:v>43333</c:v>
                </c:pt>
                <c:pt idx="321">
                  <c:v>43334</c:v>
                </c:pt>
                <c:pt idx="322">
                  <c:v>43335</c:v>
                </c:pt>
                <c:pt idx="323">
                  <c:v>43336</c:v>
                </c:pt>
                <c:pt idx="324">
                  <c:v>43337</c:v>
                </c:pt>
                <c:pt idx="325">
                  <c:v>43338</c:v>
                </c:pt>
                <c:pt idx="326">
                  <c:v>43339</c:v>
                </c:pt>
                <c:pt idx="327">
                  <c:v>43340</c:v>
                </c:pt>
                <c:pt idx="328">
                  <c:v>43341</c:v>
                </c:pt>
                <c:pt idx="329">
                  <c:v>43342</c:v>
                </c:pt>
                <c:pt idx="330">
                  <c:v>43343</c:v>
                </c:pt>
                <c:pt idx="331">
                  <c:v>43344</c:v>
                </c:pt>
                <c:pt idx="332">
                  <c:v>43345</c:v>
                </c:pt>
                <c:pt idx="333">
                  <c:v>43346</c:v>
                </c:pt>
                <c:pt idx="334">
                  <c:v>43347</c:v>
                </c:pt>
                <c:pt idx="335">
                  <c:v>43348</c:v>
                </c:pt>
                <c:pt idx="336">
                  <c:v>43349</c:v>
                </c:pt>
                <c:pt idx="337">
                  <c:v>43350</c:v>
                </c:pt>
                <c:pt idx="338">
                  <c:v>43351</c:v>
                </c:pt>
                <c:pt idx="339">
                  <c:v>43352</c:v>
                </c:pt>
                <c:pt idx="340">
                  <c:v>43353</c:v>
                </c:pt>
                <c:pt idx="341">
                  <c:v>43354</c:v>
                </c:pt>
                <c:pt idx="342">
                  <c:v>43355</c:v>
                </c:pt>
                <c:pt idx="343">
                  <c:v>43356</c:v>
                </c:pt>
                <c:pt idx="344">
                  <c:v>43357</c:v>
                </c:pt>
                <c:pt idx="345">
                  <c:v>43358</c:v>
                </c:pt>
                <c:pt idx="346">
                  <c:v>43359</c:v>
                </c:pt>
                <c:pt idx="347">
                  <c:v>43360</c:v>
                </c:pt>
                <c:pt idx="348">
                  <c:v>43361</c:v>
                </c:pt>
                <c:pt idx="349">
                  <c:v>43362</c:v>
                </c:pt>
                <c:pt idx="350">
                  <c:v>43363</c:v>
                </c:pt>
                <c:pt idx="351">
                  <c:v>43364</c:v>
                </c:pt>
                <c:pt idx="352">
                  <c:v>43365</c:v>
                </c:pt>
                <c:pt idx="353">
                  <c:v>43366</c:v>
                </c:pt>
                <c:pt idx="354">
                  <c:v>43367</c:v>
                </c:pt>
                <c:pt idx="355">
                  <c:v>43368</c:v>
                </c:pt>
                <c:pt idx="356">
                  <c:v>43369</c:v>
                </c:pt>
                <c:pt idx="357">
                  <c:v>43370</c:v>
                </c:pt>
                <c:pt idx="358">
                  <c:v>43371</c:v>
                </c:pt>
                <c:pt idx="359">
                  <c:v>43372</c:v>
                </c:pt>
                <c:pt idx="360">
                  <c:v>43373</c:v>
                </c:pt>
                <c:pt idx="361">
                  <c:v>43374</c:v>
                </c:pt>
                <c:pt idx="362">
                  <c:v>43375</c:v>
                </c:pt>
                <c:pt idx="363">
                  <c:v>43376</c:v>
                </c:pt>
                <c:pt idx="364">
                  <c:v>43377</c:v>
                </c:pt>
                <c:pt idx="365">
                  <c:v>43378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 '!$H$3:$H$3999</c:f>
              <c:numCache>
                <c:formatCode>0.00</c:formatCode>
                <c:ptCount val="3997"/>
                <c:pt idx="0">
                  <c:v>100</c:v>
                </c:pt>
                <c:pt idx="1">
                  <c:v>97.578947368421041</c:v>
                </c:pt>
                <c:pt idx="2">
                  <c:v>97.578947368421041</c:v>
                </c:pt>
                <c:pt idx="3">
                  <c:v>97.578947368421041</c:v>
                </c:pt>
                <c:pt idx="4">
                  <c:v>97.877192982456123</c:v>
                </c:pt>
                <c:pt idx="5">
                  <c:v>99.315789473684177</c:v>
                </c:pt>
                <c:pt idx="6">
                  <c:v>99.894736842105218</c:v>
                </c:pt>
                <c:pt idx="7">
                  <c:v>98.684210526315752</c:v>
                </c:pt>
                <c:pt idx="8">
                  <c:v>100.29824561403507</c:v>
                </c:pt>
                <c:pt idx="9">
                  <c:v>100.29824561403507</c:v>
                </c:pt>
                <c:pt idx="10">
                  <c:v>100.29824561403507</c:v>
                </c:pt>
                <c:pt idx="11">
                  <c:v>101.43859649122804</c:v>
                </c:pt>
                <c:pt idx="12">
                  <c:v>101.54385964912278</c:v>
                </c:pt>
                <c:pt idx="13">
                  <c:v>102.01754385964908</c:v>
                </c:pt>
                <c:pt idx="14">
                  <c:v>100.40350877192978</c:v>
                </c:pt>
                <c:pt idx="15">
                  <c:v>101.31578947368416</c:v>
                </c:pt>
                <c:pt idx="16">
                  <c:v>101.31578947368416</c:v>
                </c:pt>
                <c:pt idx="17">
                  <c:v>101.31578947368416</c:v>
                </c:pt>
                <c:pt idx="18">
                  <c:v>100.64912280701749</c:v>
                </c:pt>
                <c:pt idx="19">
                  <c:v>102.33333333333329</c:v>
                </c:pt>
                <c:pt idx="20">
                  <c:v>102.52631578947364</c:v>
                </c:pt>
                <c:pt idx="21">
                  <c:v>104.03508771929819</c:v>
                </c:pt>
                <c:pt idx="22">
                  <c:v>106.03508771929819</c:v>
                </c:pt>
                <c:pt idx="23">
                  <c:v>106.03508771929819</c:v>
                </c:pt>
                <c:pt idx="24">
                  <c:v>106.03508771929819</c:v>
                </c:pt>
                <c:pt idx="25">
                  <c:v>106.84210526315785</c:v>
                </c:pt>
                <c:pt idx="26">
                  <c:v>107.66666666666661</c:v>
                </c:pt>
                <c:pt idx="27">
                  <c:v>106.12280701754381</c:v>
                </c:pt>
                <c:pt idx="28">
                  <c:v>106.3508771929824</c:v>
                </c:pt>
                <c:pt idx="29">
                  <c:v>108.8947368421052</c:v>
                </c:pt>
                <c:pt idx="30">
                  <c:v>108.8947368421052</c:v>
                </c:pt>
                <c:pt idx="31">
                  <c:v>108.8947368421052</c:v>
                </c:pt>
                <c:pt idx="32">
                  <c:v>112.7543859649122</c:v>
                </c:pt>
                <c:pt idx="33">
                  <c:v>111.73684210526308</c:v>
                </c:pt>
                <c:pt idx="34">
                  <c:v>111.38596491228064</c:v>
                </c:pt>
                <c:pt idx="35">
                  <c:v>112.15789473684204</c:v>
                </c:pt>
                <c:pt idx="36">
                  <c:v>111.438596491228</c:v>
                </c:pt>
                <c:pt idx="37">
                  <c:v>111.438596491228</c:v>
                </c:pt>
                <c:pt idx="38">
                  <c:v>111.438596491228</c:v>
                </c:pt>
                <c:pt idx="39">
                  <c:v>110.80701754385956</c:v>
                </c:pt>
                <c:pt idx="40">
                  <c:v>109.1403508771929</c:v>
                </c:pt>
                <c:pt idx="41">
                  <c:v>108.54385964912271</c:v>
                </c:pt>
                <c:pt idx="42">
                  <c:v>107.64912280701745</c:v>
                </c:pt>
                <c:pt idx="43">
                  <c:v>110.03508771929816</c:v>
                </c:pt>
                <c:pt idx="44">
                  <c:v>110.03508771929816</c:v>
                </c:pt>
                <c:pt idx="45">
                  <c:v>110.03508771929816</c:v>
                </c:pt>
                <c:pt idx="46">
                  <c:v>109.15789473684202</c:v>
                </c:pt>
                <c:pt idx="47">
                  <c:v>109.77192982456133</c:v>
                </c:pt>
                <c:pt idx="48">
                  <c:v>111.08771929824555</c:v>
                </c:pt>
                <c:pt idx="49">
                  <c:v>111.49122807017538</c:v>
                </c:pt>
                <c:pt idx="50">
                  <c:v>112.03508771929819</c:v>
                </c:pt>
                <c:pt idx="51">
                  <c:v>112.03508771929819</c:v>
                </c:pt>
                <c:pt idx="52">
                  <c:v>112.03508771929819</c:v>
                </c:pt>
                <c:pt idx="53">
                  <c:v>111.99999999999996</c:v>
                </c:pt>
                <c:pt idx="54">
                  <c:v>111.59649122807012</c:v>
                </c:pt>
                <c:pt idx="55">
                  <c:v>110.71929824561398</c:v>
                </c:pt>
                <c:pt idx="56">
                  <c:v>111.52631578947363</c:v>
                </c:pt>
                <c:pt idx="57">
                  <c:v>111.80701754385959</c:v>
                </c:pt>
                <c:pt idx="58">
                  <c:v>111.80701754385959</c:v>
                </c:pt>
                <c:pt idx="59">
                  <c:v>111.80701754385959</c:v>
                </c:pt>
                <c:pt idx="60">
                  <c:v>109.56140350877187</c:v>
                </c:pt>
                <c:pt idx="61">
                  <c:v>110.28070175438592</c:v>
                </c:pt>
                <c:pt idx="62">
                  <c:v>107.40350877192978</c:v>
                </c:pt>
                <c:pt idx="63">
                  <c:v>109.12280701754382</c:v>
                </c:pt>
                <c:pt idx="64">
                  <c:v>111.22807017543856</c:v>
                </c:pt>
                <c:pt idx="65">
                  <c:v>111.22807017543856</c:v>
                </c:pt>
                <c:pt idx="66">
                  <c:v>111.22807017543856</c:v>
                </c:pt>
                <c:pt idx="67">
                  <c:v>113.4912280701754</c:v>
                </c:pt>
                <c:pt idx="68">
                  <c:v>111.12280701754383</c:v>
                </c:pt>
                <c:pt idx="69">
                  <c:v>109.54385964912278</c:v>
                </c:pt>
                <c:pt idx="70">
                  <c:v>111.07017543859646</c:v>
                </c:pt>
                <c:pt idx="71">
                  <c:v>110.92982456140348</c:v>
                </c:pt>
                <c:pt idx="72">
                  <c:v>110.92982456140348</c:v>
                </c:pt>
                <c:pt idx="73">
                  <c:v>110.92982456140348</c:v>
                </c:pt>
                <c:pt idx="74">
                  <c:v>111.2456140350877</c:v>
                </c:pt>
                <c:pt idx="75">
                  <c:v>111.92982456140348</c:v>
                </c:pt>
                <c:pt idx="76">
                  <c:v>113.26315789473682</c:v>
                </c:pt>
                <c:pt idx="77">
                  <c:v>113.859649122807</c:v>
                </c:pt>
                <c:pt idx="78">
                  <c:v>114.47368421052629</c:v>
                </c:pt>
                <c:pt idx="79">
                  <c:v>114.47368421052629</c:v>
                </c:pt>
                <c:pt idx="80">
                  <c:v>114.47368421052629</c:v>
                </c:pt>
                <c:pt idx="81">
                  <c:v>114.47368421052629</c:v>
                </c:pt>
                <c:pt idx="82">
                  <c:v>117.57894736842101</c:v>
                </c:pt>
                <c:pt idx="83">
                  <c:v>116.56140350877189</c:v>
                </c:pt>
                <c:pt idx="84">
                  <c:v>117.05263157894733</c:v>
                </c:pt>
                <c:pt idx="85">
                  <c:v>117.31578947368418</c:v>
                </c:pt>
                <c:pt idx="86">
                  <c:v>117.31578947368418</c:v>
                </c:pt>
                <c:pt idx="87">
                  <c:v>117.31578947368418</c:v>
                </c:pt>
                <c:pt idx="88">
                  <c:v>117.31578947368418</c:v>
                </c:pt>
                <c:pt idx="89">
                  <c:v>116.78947368421048</c:v>
                </c:pt>
                <c:pt idx="90">
                  <c:v>119.01754385964909</c:v>
                </c:pt>
                <c:pt idx="91">
                  <c:v>119.4210526315789</c:v>
                </c:pt>
                <c:pt idx="92">
                  <c:v>118.6315789473684</c:v>
                </c:pt>
                <c:pt idx="93">
                  <c:v>118.6315789473684</c:v>
                </c:pt>
                <c:pt idx="94">
                  <c:v>118.6315789473684</c:v>
                </c:pt>
                <c:pt idx="95">
                  <c:v>118.91228070175436</c:v>
                </c:pt>
                <c:pt idx="96">
                  <c:v>120.73684210526312</c:v>
                </c:pt>
                <c:pt idx="97">
                  <c:v>121.40350877192981</c:v>
                </c:pt>
                <c:pt idx="98">
                  <c:v>121.50877192982453</c:v>
                </c:pt>
                <c:pt idx="99">
                  <c:v>122.57894736842103</c:v>
                </c:pt>
                <c:pt idx="100">
                  <c:v>122.57894736842103</c:v>
                </c:pt>
                <c:pt idx="101">
                  <c:v>122.57894736842103</c:v>
                </c:pt>
                <c:pt idx="102">
                  <c:v>123.26315789473682</c:v>
                </c:pt>
                <c:pt idx="103">
                  <c:v>121.31578947368419</c:v>
                </c:pt>
                <c:pt idx="104">
                  <c:v>121.719298245614</c:v>
                </c:pt>
                <c:pt idx="105">
                  <c:v>121.59649122807015</c:v>
                </c:pt>
                <c:pt idx="106">
                  <c:v>120.36842105263155</c:v>
                </c:pt>
                <c:pt idx="107">
                  <c:v>120.36842105263155</c:v>
                </c:pt>
                <c:pt idx="108">
                  <c:v>120.36842105263155</c:v>
                </c:pt>
                <c:pt idx="109">
                  <c:v>121.10526315789471</c:v>
                </c:pt>
                <c:pt idx="110">
                  <c:v>122.73684210526312</c:v>
                </c:pt>
                <c:pt idx="111">
                  <c:v>123.73684210526314</c:v>
                </c:pt>
                <c:pt idx="112">
                  <c:v>123.54385964912279</c:v>
                </c:pt>
                <c:pt idx="113">
                  <c:v>123.71929824561401</c:v>
                </c:pt>
                <c:pt idx="114">
                  <c:v>123.71929824561401</c:v>
                </c:pt>
                <c:pt idx="115">
                  <c:v>123.71929824561401</c:v>
                </c:pt>
                <c:pt idx="116">
                  <c:v>121.85964912280699</c:v>
                </c:pt>
                <c:pt idx="117">
                  <c:v>121.08771929824559</c:v>
                </c:pt>
                <c:pt idx="118">
                  <c:v>121.14035087719296</c:v>
                </c:pt>
                <c:pt idx="119">
                  <c:v>122.19298245614034</c:v>
                </c:pt>
                <c:pt idx="120">
                  <c:v>120.31578947368419</c:v>
                </c:pt>
                <c:pt idx="121">
                  <c:v>120.31578947368419</c:v>
                </c:pt>
                <c:pt idx="122">
                  <c:v>120.31578947368419</c:v>
                </c:pt>
                <c:pt idx="123">
                  <c:v>118.63157894736841</c:v>
                </c:pt>
                <c:pt idx="124">
                  <c:v>117.29824561403507</c:v>
                </c:pt>
                <c:pt idx="125">
                  <c:v>114.92982456140351</c:v>
                </c:pt>
                <c:pt idx="126">
                  <c:v>113.7017543859649</c:v>
                </c:pt>
                <c:pt idx="127">
                  <c:v>110.1578947368421</c:v>
                </c:pt>
                <c:pt idx="128">
                  <c:v>110.1578947368421</c:v>
                </c:pt>
                <c:pt idx="129">
                  <c:v>110.1578947368421</c:v>
                </c:pt>
                <c:pt idx="130">
                  <c:v>109.80701754385966</c:v>
                </c:pt>
                <c:pt idx="131">
                  <c:v>110.03508771929825</c:v>
                </c:pt>
                <c:pt idx="132">
                  <c:v>112.9122807017544</c:v>
                </c:pt>
                <c:pt idx="133">
                  <c:v>112.85964912280703</c:v>
                </c:pt>
                <c:pt idx="134">
                  <c:v>113.75438596491232</c:v>
                </c:pt>
                <c:pt idx="135">
                  <c:v>113.75438596491232</c:v>
                </c:pt>
                <c:pt idx="136">
                  <c:v>113.75438596491232</c:v>
                </c:pt>
                <c:pt idx="137">
                  <c:v>115.21052631578949</c:v>
                </c:pt>
                <c:pt idx="138">
                  <c:v>114.47368421052633</c:v>
                </c:pt>
                <c:pt idx="139">
                  <c:v>114.77192982456143</c:v>
                </c:pt>
                <c:pt idx="140">
                  <c:v>116.47368421052633</c:v>
                </c:pt>
                <c:pt idx="141">
                  <c:v>118.08771929824563</c:v>
                </c:pt>
                <c:pt idx="142">
                  <c:v>118.08771929824563</c:v>
                </c:pt>
                <c:pt idx="143">
                  <c:v>118.08771929824563</c:v>
                </c:pt>
                <c:pt idx="144">
                  <c:v>118.42105263157895</c:v>
                </c:pt>
                <c:pt idx="145">
                  <c:v>116.89473684210526</c:v>
                </c:pt>
                <c:pt idx="146">
                  <c:v>115.40350877192982</c:v>
                </c:pt>
                <c:pt idx="147">
                  <c:v>111.98245614035086</c:v>
                </c:pt>
                <c:pt idx="148">
                  <c:v>112.92982456140351</c:v>
                </c:pt>
                <c:pt idx="149">
                  <c:v>112.92982456140351</c:v>
                </c:pt>
                <c:pt idx="150">
                  <c:v>112.92982456140351</c:v>
                </c:pt>
                <c:pt idx="151">
                  <c:v>114.98245614035089</c:v>
                </c:pt>
                <c:pt idx="152">
                  <c:v>115.42105263157896</c:v>
                </c:pt>
                <c:pt idx="153">
                  <c:v>112.87719298245615</c:v>
                </c:pt>
                <c:pt idx="154">
                  <c:v>111.59649122807018</c:v>
                </c:pt>
                <c:pt idx="155">
                  <c:v>114.89473684210526</c:v>
                </c:pt>
                <c:pt idx="156">
                  <c:v>114.89473684210526</c:v>
                </c:pt>
                <c:pt idx="157">
                  <c:v>114.89473684210526</c:v>
                </c:pt>
                <c:pt idx="158">
                  <c:v>113.94736842105264</c:v>
                </c:pt>
                <c:pt idx="159">
                  <c:v>113.40350877192982</c:v>
                </c:pt>
                <c:pt idx="160">
                  <c:v>113.84210526315789</c:v>
                </c:pt>
                <c:pt idx="161">
                  <c:v>114.24561403508773</c:v>
                </c:pt>
                <c:pt idx="162">
                  <c:v>116.15789473684208</c:v>
                </c:pt>
                <c:pt idx="163">
                  <c:v>116.15789473684208</c:v>
                </c:pt>
                <c:pt idx="164">
                  <c:v>116.15789473684208</c:v>
                </c:pt>
                <c:pt idx="165">
                  <c:v>115.87719298245612</c:v>
                </c:pt>
                <c:pt idx="166">
                  <c:v>118.28070175438596</c:v>
                </c:pt>
                <c:pt idx="167">
                  <c:v>121.87719298245614</c:v>
                </c:pt>
                <c:pt idx="168">
                  <c:v>120.89473684210525</c:v>
                </c:pt>
                <c:pt idx="169">
                  <c:v>123.59649122807018</c:v>
                </c:pt>
                <c:pt idx="170">
                  <c:v>123.59649122807018</c:v>
                </c:pt>
                <c:pt idx="171">
                  <c:v>123.59649122807018</c:v>
                </c:pt>
                <c:pt idx="172">
                  <c:v>123.01754385964912</c:v>
                </c:pt>
                <c:pt idx="173">
                  <c:v>123</c:v>
                </c:pt>
                <c:pt idx="174">
                  <c:v>121.98245614035088</c:v>
                </c:pt>
                <c:pt idx="175">
                  <c:v>123.28070175438594</c:v>
                </c:pt>
                <c:pt idx="176">
                  <c:v>123.28070175438594</c:v>
                </c:pt>
                <c:pt idx="177">
                  <c:v>123.28070175438594</c:v>
                </c:pt>
                <c:pt idx="178">
                  <c:v>123.28070175438594</c:v>
                </c:pt>
                <c:pt idx="179">
                  <c:v>118.66666666666666</c:v>
                </c:pt>
                <c:pt idx="180">
                  <c:v>119.50877192982458</c:v>
                </c:pt>
                <c:pt idx="181">
                  <c:v>119.33333333333333</c:v>
                </c:pt>
                <c:pt idx="182">
                  <c:v>119.87719298245612</c:v>
                </c:pt>
                <c:pt idx="183">
                  <c:v>117.73684210526314</c:v>
                </c:pt>
                <c:pt idx="184">
                  <c:v>117.73684210526314</c:v>
                </c:pt>
                <c:pt idx="185">
                  <c:v>117.73684210526314</c:v>
                </c:pt>
                <c:pt idx="186">
                  <c:v>120.43859649122805</c:v>
                </c:pt>
                <c:pt idx="187">
                  <c:v>124.6315789473684</c:v>
                </c:pt>
                <c:pt idx="188">
                  <c:v>126.42105263157892</c:v>
                </c:pt>
                <c:pt idx="189">
                  <c:v>126.35087719298242</c:v>
                </c:pt>
                <c:pt idx="190">
                  <c:v>127.33333333333331</c:v>
                </c:pt>
                <c:pt idx="191">
                  <c:v>127.33333333333331</c:v>
                </c:pt>
                <c:pt idx="192">
                  <c:v>127.33333333333331</c:v>
                </c:pt>
                <c:pt idx="193">
                  <c:v>125.29824561403507</c:v>
                </c:pt>
                <c:pt idx="194">
                  <c:v>125.57894736842103</c:v>
                </c:pt>
                <c:pt idx="195">
                  <c:v>128.91228070175438</c:v>
                </c:pt>
                <c:pt idx="196">
                  <c:v>129.43859649122805</c:v>
                </c:pt>
                <c:pt idx="197">
                  <c:v>129.92982456140351</c:v>
                </c:pt>
                <c:pt idx="198">
                  <c:v>129.92982456140351</c:v>
                </c:pt>
                <c:pt idx="199">
                  <c:v>129.92982456140351</c:v>
                </c:pt>
                <c:pt idx="200">
                  <c:v>131.07017543859646</c:v>
                </c:pt>
                <c:pt idx="201">
                  <c:v>129.57894736842104</c:v>
                </c:pt>
                <c:pt idx="202">
                  <c:v>129.82456140350877</c:v>
                </c:pt>
                <c:pt idx="203">
                  <c:v>131.12280701754386</c:v>
                </c:pt>
                <c:pt idx="204">
                  <c:v>130.94736842105266</c:v>
                </c:pt>
                <c:pt idx="205">
                  <c:v>130.94736842105266</c:v>
                </c:pt>
                <c:pt idx="206">
                  <c:v>130.94736842105266</c:v>
                </c:pt>
                <c:pt idx="207">
                  <c:v>131.87719298245617</c:v>
                </c:pt>
                <c:pt idx="208">
                  <c:v>128.2982456140351</c:v>
                </c:pt>
                <c:pt idx="209">
                  <c:v>128.70175438596493</c:v>
                </c:pt>
                <c:pt idx="210">
                  <c:v>129.15789473684214</c:v>
                </c:pt>
                <c:pt idx="211">
                  <c:v>131.35087719298249</c:v>
                </c:pt>
                <c:pt idx="212">
                  <c:v>131.35087719298249</c:v>
                </c:pt>
                <c:pt idx="213">
                  <c:v>131.35087719298249</c:v>
                </c:pt>
                <c:pt idx="214">
                  <c:v>133.63157894736844</c:v>
                </c:pt>
                <c:pt idx="215">
                  <c:v>131.31578947368422</c:v>
                </c:pt>
                <c:pt idx="216">
                  <c:v>135.45614035087721</c:v>
                </c:pt>
                <c:pt idx="217">
                  <c:v>135.91228070175441</c:v>
                </c:pt>
                <c:pt idx="218">
                  <c:v>135.29824561403512</c:v>
                </c:pt>
                <c:pt idx="219">
                  <c:v>135.29824561403512</c:v>
                </c:pt>
                <c:pt idx="220">
                  <c:v>135.29824561403512</c:v>
                </c:pt>
                <c:pt idx="221">
                  <c:v>137.24561403508775</c:v>
                </c:pt>
                <c:pt idx="222">
                  <c:v>137.59649122807022</c:v>
                </c:pt>
                <c:pt idx="223">
                  <c:v>139.08771929824564</c:v>
                </c:pt>
                <c:pt idx="224">
                  <c:v>139.12280701754389</c:v>
                </c:pt>
                <c:pt idx="225">
                  <c:v>137.73684210526321</c:v>
                </c:pt>
                <c:pt idx="226">
                  <c:v>137.73684210526321</c:v>
                </c:pt>
                <c:pt idx="227">
                  <c:v>137.73684210526321</c:v>
                </c:pt>
                <c:pt idx="228">
                  <c:v>138.98245614035093</c:v>
                </c:pt>
                <c:pt idx="229">
                  <c:v>139.59649122807022</c:v>
                </c:pt>
                <c:pt idx="230">
                  <c:v>140.00000000000006</c:v>
                </c:pt>
                <c:pt idx="231">
                  <c:v>138.22807017543866</c:v>
                </c:pt>
                <c:pt idx="232">
                  <c:v>134.1052631578948</c:v>
                </c:pt>
                <c:pt idx="233">
                  <c:v>134.1052631578948</c:v>
                </c:pt>
                <c:pt idx="234">
                  <c:v>134.1052631578948</c:v>
                </c:pt>
                <c:pt idx="235">
                  <c:v>132.1052631578948</c:v>
                </c:pt>
                <c:pt idx="236">
                  <c:v>132.26315789473691</c:v>
                </c:pt>
                <c:pt idx="237">
                  <c:v>135.96491228070184</c:v>
                </c:pt>
                <c:pt idx="238">
                  <c:v>136.12280701754395</c:v>
                </c:pt>
                <c:pt idx="239">
                  <c:v>134.71929824561414</c:v>
                </c:pt>
                <c:pt idx="240">
                  <c:v>134.71929824561414</c:v>
                </c:pt>
                <c:pt idx="241">
                  <c:v>134.71929824561414</c:v>
                </c:pt>
                <c:pt idx="242">
                  <c:v>132.08771929824573</c:v>
                </c:pt>
                <c:pt idx="243">
                  <c:v>132.24561403508784</c:v>
                </c:pt>
                <c:pt idx="244">
                  <c:v>132.21052631578959</c:v>
                </c:pt>
                <c:pt idx="245">
                  <c:v>135.64912280701765</c:v>
                </c:pt>
                <c:pt idx="246">
                  <c:v>134.14035087719307</c:v>
                </c:pt>
                <c:pt idx="247">
                  <c:v>134.14035087719307</c:v>
                </c:pt>
                <c:pt idx="248">
                  <c:v>134.14035087719307</c:v>
                </c:pt>
                <c:pt idx="249">
                  <c:v>134.14035087719307</c:v>
                </c:pt>
                <c:pt idx="250">
                  <c:v>133.12280701754395</c:v>
                </c:pt>
                <c:pt idx="251">
                  <c:v>134.6315789473685</c:v>
                </c:pt>
                <c:pt idx="252">
                  <c:v>133.22807017543869</c:v>
                </c:pt>
                <c:pt idx="253">
                  <c:v>128.84210526315798</c:v>
                </c:pt>
                <c:pt idx="254">
                  <c:v>128.84210526315798</c:v>
                </c:pt>
                <c:pt idx="255">
                  <c:v>128.84210526315798</c:v>
                </c:pt>
                <c:pt idx="256">
                  <c:v>132.17543859649132</c:v>
                </c:pt>
                <c:pt idx="257">
                  <c:v>131.71929824561411</c:v>
                </c:pt>
                <c:pt idx="258">
                  <c:v>131.12280701754395</c:v>
                </c:pt>
                <c:pt idx="259">
                  <c:v>128.1578947368422</c:v>
                </c:pt>
                <c:pt idx="260">
                  <c:v>132.54385964912291</c:v>
                </c:pt>
                <c:pt idx="261">
                  <c:v>132.54385964912291</c:v>
                </c:pt>
                <c:pt idx="262">
                  <c:v>132.54385964912291</c:v>
                </c:pt>
                <c:pt idx="263">
                  <c:v>131.10526315789485</c:v>
                </c:pt>
                <c:pt idx="264">
                  <c:v>133.87719298245628</c:v>
                </c:pt>
                <c:pt idx="265">
                  <c:v>136.17543859649138</c:v>
                </c:pt>
                <c:pt idx="266">
                  <c:v>136.57894736842118</c:v>
                </c:pt>
                <c:pt idx="267">
                  <c:v>139.3684210526317</c:v>
                </c:pt>
                <c:pt idx="268">
                  <c:v>139.3684210526317</c:v>
                </c:pt>
                <c:pt idx="269">
                  <c:v>139.3684210526317</c:v>
                </c:pt>
                <c:pt idx="270">
                  <c:v>135.61403508771943</c:v>
                </c:pt>
                <c:pt idx="271">
                  <c:v>136.42105263157907</c:v>
                </c:pt>
                <c:pt idx="272">
                  <c:v>137.26315789473693</c:v>
                </c:pt>
                <c:pt idx="273">
                  <c:v>135.77192982456151</c:v>
                </c:pt>
                <c:pt idx="274">
                  <c:v>135.28070175438606</c:v>
                </c:pt>
                <c:pt idx="275">
                  <c:v>135.28070175438606</c:v>
                </c:pt>
                <c:pt idx="276">
                  <c:v>135.28070175438606</c:v>
                </c:pt>
                <c:pt idx="277">
                  <c:v>136.96491228070184</c:v>
                </c:pt>
                <c:pt idx="278">
                  <c:v>138.35087719298255</c:v>
                </c:pt>
                <c:pt idx="279">
                  <c:v>128.77192982456151</c:v>
                </c:pt>
                <c:pt idx="280">
                  <c:v>130.6140350877194</c:v>
                </c:pt>
                <c:pt idx="281">
                  <c:v>132.1578947368422</c:v>
                </c:pt>
                <c:pt idx="282">
                  <c:v>132.1578947368422</c:v>
                </c:pt>
                <c:pt idx="283">
                  <c:v>132.1578947368422</c:v>
                </c:pt>
                <c:pt idx="284">
                  <c:v>126.03508771929835</c:v>
                </c:pt>
                <c:pt idx="285">
                  <c:v>126.59649122807026</c:v>
                </c:pt>
                <c:pt idx="286">
                  <c:v>127.89473684210537</c:v>
                </c:pt>
                <c:pt idx="287">
                  <c:v>127.33333333333343</c:v>
                </c:pt>
                <c:pt idx="288">
                  <c:v>128.19298245614041</c:v>
                </c:pt>
                <c:pt idx="289">
                  <c:v>128.19298245614041</c:v>
                </c:pt>
                <c:pt idx="290">
                  <c:v>128.19298245614041</c:v>
                </c:pt>
                <c:pt idx="291">
                  <c:v>128.17543859649132</c:v>
                </c:pt>
                <c:pt idx="292">
                  <c:v>128.84210526315798</c:v>
                </c:pt>
                <c:pt idx="293">
                  <c:v>129.70175438596502</c:v>
                </c:pt>
                <c:pt idx="294">
                  <c:v>130.77192982456151</c:v>
                </c:pt>
                <c:pt idx="295">
                  <c:v>130.33333333333346</c:v>
                </c:pt>
                <c:pt idx="296">
                  <c:v>130.33333333333346</c:v>
                </c:pt>
                <c:pt idx="297">
                  <c:v>130.33333333333346</c:v>
                </c:pt>
                <c:pt idx="298">
                  <c:v>131.52631578947381</c:v>
                </c:pt>
                <c:pt idx="299">
                  <c:v>130.26315789473696</c:v>
                </c:pt>
                <c:pt idx="300">
                  <c:v>127.00000000000013</c:v>
                </c:pt>
                <c:pt idx="301">
                  <c:v>128.85964912280716</c:v>
                </c:pt>
                <c:pt idx="302">
                  <c:v>128.4385964912282</c:v>
                </c:pt>
                <c:pt idx="303">
                  <c:v>128.4385964912282</c:v>
                </c:pt>
                <c:pt idx="304">
                  <c:v>128.4385964912282</c:v>
                </c:pt>
                <c:pt idx="305">
                  <c:v>129.38596491228083</c:v>
                </c:pt>
                <c:pt idx="306">
                  <c:v>130.9649122807019</c:v>
                </c:pt>
                <c:pt idx="307">
                  <c:v>126.80701754385977</c:v>
                </c:pt>
                <c:pt idx="308">
                  <c:v>126.43859649122818</c:v>
                </c:pt>
                <c:pt idx="309">
                  <c:v>127.73684210526329</c:v>
                </c:pt>
                <c:pt idx="310">
                  <c:v>127.73684210526329</c:v>
                </c:pt>
                <c:pt idx="311">
                  <c:v>127.73684210526329</c:v>
                </c:pt>
                <c:pt idx="312">
                  <c:v>127.38596491228083</c:v>
                </c:pt>
                <c:pt idx="313">
                  <c:v>127.12280701754398</c:v>
                </c:pt>
                <c:pt idx="314">
                  <c:v>124.14035087719311</c:v>
                </c:pt>
                <c:pt idx="315">
                  <c:v>125.31578947368436</c:v>
                </c:pt>
                <c:pt idx="316">
                  <c:v>126.01754385964927</c:v>
                </c:pt>
                <c:pt idx="317">
                  <c:v>126.01754385964927</c:v>
                </c:pt>
                <c:pt idx="318">
                  <c:v>126.01754385964927</c:v>
                </c:pt>
                <c:pt idx="319">
                  <c:v>126.68421052631592</c:v>
                </c:pt>
                <c:pt idx="320">
                  <c:v>127.4210526315791</c:v>
                </c:pt>
                <c:pt idx="321">
                  <c:v>131.19298245614053</c:v>
                </c:pt>
                <c:pt idx="322">
                  <c:v>131.10526315789491</c:v>
                </c:pt>
                <c:pt idx="323">
                  <c:v>133.01754385964929</c:v>
                </c:pt>
                <c:pt idx="324">
                  <c:v>133.01754385964929</c:v>
                </c:pt>
                <c:pt idx="325">
                  <c:v>133.01754385964929</c:v>
                </c:pt>
                <c:pt idx="326">
                  <c:v>133.70175438596507</c:v>
                </c:pt>
                <c:pt idx="327">
                  <c:v>133.2456140350879</c:v>
                </c:pt>
                <c:pt idx="328">
                  <c:v>135.33333333333348</c:v>
                </c:pt>
                <c:pt idx="329">
                  <c:v>136.43859649122822</c:v>
                </c:pt>
                <c:pt idx="330">
                  <c:v>135.82456140350894</c:v>
                </c:pt>
                <c:pt idx="331">
                  <c:v>135.82456140350894</c:v>
                </c:pt>
                <c:pt idx="332">
                  <c:v>135.82456140350894</c:v>
                </c:pt>
                <c:pt idx="333">
                  <c:v>137.10526315789491</c:v>
                </c:pt>
                <c:pt idx="334">
                  <c:v>137.14035087719316</c:v>
                </c:pt>
                <c:pt idx="335">
                  <c:v>135.56140350877209</c:v>
                </c:pt>
                <c:pt idx="336">
                  <c:v>134.21052631578962</c:v>
                </c:pt>
                <c:pt idx="337">
                  <c:v>134.78947368421069</c:v>
                </c:pt>
                <c:pt idx="338">
                  <c:v>134.78947368421069</c:v>
                </c:pt>
                <c:pt idx="339">
                  <c:v>134.78947368421069</c:v>
                </c:pt>
                <c:pt idx="340">
                  <c:v>135.73684210526332</c:v>
                </c:pt>
                <c:pt idx="341">
                  <c:v>138.70175438596507</c:v>
                </c:pt>
                <c:pt idx="342">
                  <c:v>139.89473684210543</c:v>
                </c:pt>
                <c:pt idx="343">
                  <c:v>137.15789473684231</c:v>
                </c:pt>
                <c:pt idx="344">
                  <c:v>137.0000000000002</c:v>
                </c:pt>
                <c:pt idx="345">
                  <c:v>137.0000000000002</c:v>
                </c:pt>
                <c:pt idx="346">
                  <c:v>137.0000000000002</c:v>
                </c:pt>
                <c:pt idx="347">
                  <c:v>136.92982456140371</c:v>
                </c:pt>
                <c:pt idx="348">
                  <c:v>138.64912280701773</c:v>
                </c:pt>
                <c:pt idx="349">
                  <c:v>139.29824561403527</c:v>
                </c:pt>
                <c:pt idx="350">
                  <c:v>138.07017543859666</c:v>
                </c:pt>
                <c:pt idx="351">
                  <c:v>138.2456140350879</c:v>
                </c:pt>
                <c:pt idx="352">
                  <c:v>138.2456140350879</c:v>
                </c:pt>
                <c:pt idx="353">
                  <c:v>138.2456140350879</c:v>
                </c:pt>
                <c:pt idx="354">
                  <c:v>142.45614035087738</c:v>
                </c:pt>
                <c:pt idx="355">
                  <c:v>143.63157894736864</c:v>
                </c:pt>
                <c:pt idx="356">
                  <c:v>142.70175438596513</c:v>
                </c:pt>
                <c:pt idx="357">
                  <c:v>143.36842105263182</c:v>
                </c:pt>
                <c:pt idx="358">
                  <c:v>145.12280701754409</c:v>
                </c:pt>
                <c:pt idx="359">
                  <c:v>145.12280701754409</c:v>
                </c:pt>
                <c:pt idx="360">
                  <c:v>145.12280701754409</c:v>
                </c:pt>
                <c:pt idx="361">
                  <c:v>149.08771929824587</c:v>
                </c:pt>
                <c:pt idx="362">
                  <c:v>148.77192982456165</c:v>
                </c:pt>
                <c:pt idx="363">
                  <c:v>151.38596491228097</c:v>
                </c:pt>
                <c:pt idx="364">
                  <c:v>148.38596491228094</c:v>
                </c:pt>
                <c:pt idx="365">
                  <c:v>147.64912280701779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109184"/>
        <c:axId val="146110720"/>
      </c:lineChart>
      <c:dateAx>
        <c:axId val="146105856"/>
        <c:scaling>
          <c:orientation val="minMax"/>
          <c:min val="43011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6107392"/>
        <c:crossesAt val="100"/>
        <c:auto val="0"/>
        <c:lblOffset val="100"/>
        <c:baseTimeUnit val="days"/>
      </c:dateAx>
      <c:valAx>
        <c:axId val="146107392"/>
        <c:scaling>
          <c:orientation val="minMax"/>
          <c:max val="170"/>
          <c:min val="8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46105856"/>
        <c:crosses val="autoZero"/>
        <c:crossBetween val="between"/>
        <c:majorUnit val="10"/>
      </c:valAx>
      <c:dateAx>
        <c:axId val="14610918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6110720"/>
        <c:crosses val="autoZero"/>
        <c:auto val="1"/>
        <c:lblOffset val="100"/>
        <c:baseTimeUnit val="days"/>
      </c:dateAx>
      <c:valAx>
        <c:axId val="146110720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46109184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22: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ספטמבר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20 נתונים'!$B$2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'איור 20 נתונים'!$B$3:$B$143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20 נתונים'!$C$2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'איור 20 נתונים'!$C$3:$C$143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20 נתונים'!$D$2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20 נתונים'!$A$3:$A$143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</c:numCache>
            </c:numRef>
          </c:cat>
          <c:val>
            <c:numRef>
              <c:f>'איור 20 נתונים'!$D$3:$D$143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20 נתונים'!$E$2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20 נתונים'!$E$3:$E$143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219008"/>
        <c:axId val="146220544"/>
      </c:lineChart>
      <c:dateAx>
        <c:axId val="146219008"/>
        <c:scaling>
          <c:orientation val="minMax"/>
          <c:max val="43373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6220544"/>
        <c:crossesAt val="0"/>
        <c:auto val="1"/>
        <c:lblOffset val="100"/>
        <c:baseTimeUnit val="months"/>
      </c:dateAx>
      <c:valAx>
        <c:axId val="146220544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46219008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23: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אוקטובר 2017 עד אוקטובר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1422021991550765E-2"/>
          <c:y val="0.11335962966821964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21 נתונים'!$I$2</c:f>
              <c:strCache>
                <c:ptCount val="1"/>
                <c:pt idx="0">
                  <c:v>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43013</c:v>
                </c:pt>
                <c:pt idx="1">
                  <c:v>43014</c:v>
                </c:pt>
                <c:pt idx="2">
                  <c:v>43015</c:v>
                </c:pt>
                <c:pt idx="3">
                  <c:v>43016</c:v>
                </c:pt>
                <c:pt idx="4">
                  <c:v>43017</c:v>
                </c:pt>
                <c:pt idx="5">
                  <c:v>43018</c:v>
                </c:pt>
                <c:pt idx="6">
                  <c:v>43019</c:v>
                </c:pt>
                <c:pt idx="7">
                  <c:v>43020</c:v>
                </c:pt>
                <c:pt idx="8">
                  <c:v>43021</c:v>
                </c:pt>
                <c:pt idx="9">
                  <c:v>43022</c:v>
                </c:pt>
                <c:pt idx="10">
                  <c:v>43023</c:v>
                </c:pt>
                <c:pt idx="11">
                  <c:v>43024</c:v>
                </c:pt>
                <c:pt idx="12">
                  <c:v>43025</c:v>
                </c:pt>
                <c:pt idx="13">
                  <c:v>43026</c:v>
                </c:pt>
                <c:pt idx="14">
                  <c:v>43027</c:v>
                </c:pt>
                <c:pt idx="15">
                  <c:v>43028</c:v>
                </c:pt>
                <c:pt idx="16">
                  <c:v>43029</c:v>
                </c:pt>
                <c:pt idx="17">
                  <c:v>43030</c:v>
                </c:pt>
                <c:pt idx="18">
                  <c:v>43031</c:v>
                </c:pt>
                <c:pt idx="19">
                  <c:v>43032</c:v>
                </c:pt>
                <c:pt idx="20">
                  <c:v>43033</c:v>
                </c:pt>
                <c:pt idx="21">
                  <c:v>43034</c:v>
                </c:pt>
                <c:pt idx="22">
                  <c:v>43035</c:v>
                </c:pt>
                <c:pt idx="23">
                  <c:v>43036</c:v>
                </c:pt>
                <c:pt idx="24">
                  <c:v>43037</c:v>
                </c:pt>
                <c:pt idx="25">
                  <c:v>43038</c:v>
                </c:pt>
                <c:pt idx="26">
                  <c:v>43039</c:v>
                </c:pt>
                <c:pt idx="27">
                  <c:v>43040</c:v>
                </c:pt>
                <c:pt idx="28">
                  <c:v>43041</c:v>
                </c:pt>
                <c:pt idx="29">
                  <c:v>43042</c:v>
                </c:pt>
                <c:pt idx="30">
                  <c:v>43043</c:v>
                </c:pt>
                <c:pt idx="31">
                  <c:v>43044</c:v>
                </c:pt>
                <c:pt idx="32">
                  <c:v>43045</c:v>
                </c:pt>
                <c:pt idx="33">
                  <c:v>43046</c:v>
                </c:pt>
                <c:pt idx="34">
                  <c:v>43047</c:v>
                </c:pt>
                <c:pt idx="35">
                  <c:v>43048</c:v>
                </c:pt>
                <c:pt idx="36">
                  <c:v>43049</c:v>
                </c:pt>
                <c:pt idx="37">
                  <c:v>43050</c:v>
                </c:pt>
                <c:pt idx="38">
                  <c:v>43051</c:v>
                </c:pt>
                <c:pt idx="39">
                  <c:v>43052</c:v>
                </c:pt>
                <c:pt idx="40">
                  <c:v>43053</c:v>
                </c:pt>
                <c:pt idx="41">
                  <c:v>43054</c:v>
                </c:pt>
                <c:pt idx="42">
                  <c:v>43055</c:v>
                </c:pt>
                <c:pt idx="43">
                  <c:v>43056</c:v>
                </c:pt>
                <c:pt idx="44">
                  <c:v>43057</c:v>
                </c:pt>
                <c:pt idx="45">
                  <c:v>43058</c:v>
                </c:pt>
                <c:pt idx="46">
                  <c:v>43059</c:v>
                </c:pt>
                <c:pt idx="47">
                  <c:v>43060</c:v>
                </c:pt>
                <c:pt idx="48">
                  <c:v>43061</c:v>
                </c:pt>
                <c:pt idx="49">
                  <c:v>43062</c:v>
                </c:pt>
                <c:pt idx="50">
                  <c:v>43063</c:v>
                </c:pt>
                <c:pt idx="51">
                  <c:v>43064</c:v>
                </c:pt>
                <c:pt idx="52">
                  <c:v>43065</c:v>
                </c:pt>
                <c:pt idx="53">
                  <c:v>43066</c:v>
                </c:pt>
                <c:pt idx="54">
                  <c:v>43067</c:v>
                </c:pt>
                <c:pt idx="55">
                  <c:v>43068</c:v>
                </c:pt>
                <c:pt idx="56">
                  <c:v>43069</c:v>
                </c:pt>
                <c:pt idx="57">
                  <c:v>43070</c:v>
                </c:pt>
                <c:pt idx="58">
                  <c:v>43071</c:v>
                </c:pt>
                <c:pt idx="59">
                  <c:v>43072</c:v>
                </c:pt>
                <c:pt idx="60">
                  <c:v>43073</c:v>
                </c:pt>
                <c:pt idx="61">
                  <c:v>43074</c:v>
                </c:pt>
                <c:pt idx="62">
                  <c:v>43075</c:v>
                </c:pt>
                <c:pt idx="63">
                  <c:v>43076</c:v>
                </c:pt>
                <c:pt idx="64">
                  <c:v>43077</c:v>
                </c:pt>
                <c:pt idx="65">
                  <c:v>43078</c:v>
                </c:pt>
                <c:pt idx="66">
                  <c:v>43079</c:v>
                </c:pt>
                <c:pt idx="67">
                  <c:v>43080</c:v>
                </c:pt>
                <c:pt idx="68">
                  <c:v>43081</c:v>
                </c:pt>
                <c:pt idx="69">
                  <c:v>43082</c:v>
                </c:pt>
                <c:pt idx="70">
                  <c:v>43083</c:v>
                </c:pt>
                <c:pt idx="71">
                  <c:v>43084</c:v>
                </c:pt>
                <c:pt idx="72">
                  <c:v>43085</c:v>
                </c:pt>
                <c:pt idx="73">
                  <c:v>43086</c:v>
                </c:pt>
                <c:pt idx="74">
                  <c:v>43087</c:v>
                </c:pt>
                <c:pt idx="75">
                  <c:v>43088</c:v>
                </c:pt>
                <c:pt idx="76">
                  <c:v>43089</c:v>
                </c:pt>
                <c:pt idx="77">
                  <c:v>43090</c:v>
                </c:pt>
                <c:pt idx="78">
                  <c:v>43091</c:v>
                </c:pt>
                <c:pt idx="79">
                  <c:v>43092</c:v>
                </c:pt>
                <c:pt idx="80">
                  <c:v>43093</c:v>
                </c:pt>
                <c:pt idx="81">
                  <c:v>43094</c:v>
                </c:pt>
                <c:pt idx="82">
                  <c:v>43095</c:v>
                </c:pt>
                <c:pt idx="83">
                  <c:v>43096</c:v>
                </c:pt>
                <c:pt idx="84">
                  <c:v>43097</c:v>
                </c:pt>
                <c:pt idx="85">
                  <c:v>43098</c:v>
                </c:pt>
                <c:pt idx="86">
                  <c:v>43099</c:v>
                </c:pt>
                <c:pt idx="87">
                  <c:v>43100</c:v>
                </c:pt>
                <c:pt idx="88">
                  <c:v>43101</c:v>
                </c:pt>
                <c:pt idx="89">
                  <c:v>43102</c:v>
                </c:pt>
                <c:pt idx="90">
                  <c:v>43103</c:v>
                </c:pt>
                <c:pt idx="91">
                  <c:v>43104</c:v>
                </c:pt>
                <c:pt idx="92">
                  <c:v>43105</c:v>
                </c:pt>
                <c:pt idx="93">
                  <c:v>43106</c:v>
                </c:pt>
                <c:pt idx="94">
                  <c:v>43107</c:v>
                </c:pt>
                <c:pt idx="95">
                  <c:v>43108</c:v>
                </c:pt>
                <c:pt idx="96">
                  <c:v>43109</c:v>
                </c:pt>
                <c:pt idx="97">
                  <c:v>43110</c:v>
                </c:pt>
                <c:pt idx="98">
                  <c:v>43111</c:v>
                </c:pt>
                <c:pt idx="99">
                  <c:v>43112</c:v>
                </c:pt>
                <c:pt idx="100">
                  <c:v>43113</c:v>
                </c:pt>
                <c:pt idx="101">
                  <c:v>43114</c:v>
                </c:pt>
                <c:pt idx="102">
                  <c:v>43115</c:v>
                </c:pt>
                <c:pt idx="103">
                  <c:v>43116</c:v>
                </c:pt>
                <c:pt idx="104">
                  <c:v>43117</c:v>
                </c:pt>
                <c:pt idx="105">
                  <c:v>43118</c:v>
                </c:pt>
                <c:pt idx="106">
                  <c:v>43119</c:v>
                </c:pt>
                <c:pt idx="107">
                  <c:v>43120</c:v>
                </c:pt>
                <c:pt idx="108">
                  <c:v>43121</c:v>
                </c:pt>
                <c:pt idx="109">
                  <c:v>43122</c:v>
                </c:pt>
                <c:pt idx="110">
                  <c:v>43123</c:v>
                </c:pt>
                <c:pt idx="111">
                  <c:v>43124</c:v>
                </c:pt>
                <c:pt idx="112">
                  <c:v>43125</c:v>
                </c:pt>
                <c:pt idx="113">
                  <c:v>43126</c:v>
                </c:pt>
                <c:pt idx="114">
                  <c:v>43127</c:v>
                </c:pt>
                <c:pt idx="115">
                  <c:v>43128</c:v>
                </c:pt>
                <c:pt idx="116">
                  <c:v>43129</c:v>
                </c:pt>
                <c:pt idx="117">
                  <c:v>43130</c:v>
                </c:pt>
                <c:pt idx="118">
                  <c:v>43131</c:v>
                </c:pt>
                <c:pt idx="119">
                  <c:v>43132</c:v>
                </c:pt>
                <c:pt idx="120">
                  <c:v>43133</c:v>
                </c:pt>
                <c:pt idx="121">
                  <c:v>43134</c:v>
                </c:pt>
                <c:pt idx="122">
                  <c:v>43135</c:v>
                </c:pt>
                <c:pt idx="123">
                  <c:v>43136</c:v>
                </c:pt>
                <c:pt idx="124">
                  <c:v>43137</c:v>
                </c:pt>
                <c:pt idx="125">
                  <c:v>43138</c:v>
                </c:pt>
                <c:pt idx="126">
                  <c:v>43139</c:v>
                </c:pt>
                <c:pt idx="127">
                  <c:v>43140</c:v>
                </c:pt>
                <c:pt idx="128">
                  <c:v>43141</c:v>
                </c:pt>
                <c:pt idx="129">
                  <c:v>43142</c:v>
                </c:pt>
                <c:pt idx="130">
                  <c:v>43143</c:v>
                </c:pt>
                <c:pt idx="131">
                  <c:v>43144</c:v>
                </c:pt>
                <c:pt idx="132">
                  <c:v>43145</c:v>
                </c:pt>
                <c:pt idx="133">
                  <c:v>43146</c:v>
                </c:pt>
                <c:pt idx="134">
                  <c:v>43147</c:v>
                </c:pt>
                <c:pt idx="135">
                  <c:v>43148</c:v>
                </c:pt>
                <c:pt idx="136">
                  <c:v>43149</c:v>
                </c:pt>
                <c:pt idx="137">
                  <c:v>43150</c:v>
                </c:pt>
                <c:pt idx="138">
                  <c:v>43151</c:v>
                </c:pt>
                <c:pt idx="139">
                  <c:v>43152</c:v>
                </c:pt>
                <c:pt idx="140">
                  <c:v>43153</c:v>
                </c:pt>
                <c:pt idx="141">
                  <c:v>43154</c:v>
                </c:pt>
                <c:pt idx="142">
                  <c:v>43155</c:v>
                </c:pt>
                <c:pt idx="143">
                  <c:v>43156</c:v>
                </c:pt>
                <c:pt idx="144">
                  <c:v>43157</c:v>
                </c:pt>
                <c:pt idx="145">
                  <c:v>43158</c:v>
                </c:pt>
                <c:pt idx="146">
                  <c:v>43159</c:v>
                </c:pt>
                <c:pt idx="147">
                  <c:v>43160</c:v>
                </c:pt>
                <c:pt idx="148">
                  <c:v>43161</c:v>
                </c:pt>
                <c:pt idx="149">
                  <c:v>43162</c:v>
                </c:pt>
                <c:pt idx="150">
                  <c:v>43163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43169</c:v>
                </c:pt>
                <c:pt idx="157">
                  <c:v>43170</c:v>
                </c:pt>
                <c:pt idx="158">
                  <c:v>43171</c:v>
                </c:pt>
                <c:pt idx="159">
                  <c:v>43172</c:v>
                </c:pt>
                <c:pt idx="160">
                  <c:v>43173</c:v>
                </c:pt>
                <c:pt idx="161">
                  <c:v>43174</c:v>
                </c:pt>
                <c:pt idx="162">
                  <c:v>43175</c:v>
                </c:pt>
                <c:pt idx="163">
                  <c:v>43176</c:v>
                </c:pt>
                <c:pt idx="164">
                  <c:v>43177</c:v>
                </c:pt>
                <c:pt idx="165">
                  <c:v>43178</c:v>
                </c:pt>
                <c:pt idx="166">
                  <c:v>43179</c:v>
                </c:pt>
                <c:pt idx="167">
                  <c:v>43180</c:v>
                </c:pt>
                <c:pt idx="168">
                  <c:v>43181</c:v>
                </c:pt>
                <c:pt idx="169">
                  <c:v>43182</c:v>
                </c:pt>
                <c:pt idx="170">
                  <c:v>43183</c:v>
                </c:pt>
                <c:pt idx="171">
                  <c:v>43184</c:v>
                </c:pt>
                <c:pt idx="172">
                  <c:v>43185</c:v>
                </c:pt>
                <c:pt idx="173">
                  <c:v>43186</c:v>
                </c:pt>
                <c:pt idx="174">
                  <c:v>43187</c:v>
                </c:pt>
                <c:pt idx="175">
                  <c:v>43188</c:v>
                </c:pt>
                <c:pt idx="176">
                  <c:v>43189</c:v>
                </c:pt>
                <c:pt idx="177">
                  <c:v>43190</c:v>
                </c:pt>
                <c:pt idx="178">
                  <c:v>43191</c:v>
                </c:pt>
                <c:pt idx="179">
                  <c:v>43192</c:v>
                </c:pt>
                <c:pt idx="180">
                  <c:v>43193</c:v>
                </c:pt>
                <c:pt idx="181">
                  <c:v>43194</c:v>
                </c:pt>
                <c:pt idx="182">
                  <c:v>43195</c:v>
                </c:pt>
                <c:pt idx="183">
                  <c:v>43196</c:v>
                </c:pt>
                <c:pt idx="184">
                  <c:v>43197</c:v>
                </c:pt>
                <c:pt idx="185">
                  <c:v>43198</c:v>
                </c:pt>
                <c:pt idx="186">
                  <c:v>43199</c:v>
                </c:pt>
                <c:pt idx="187">
                  <c:v>43200</c:v>
                </c:pt>
                <c:pt idx="188">
                  <c:v>43201</c:v>
                </c:pt>
                <c:pt idx="189">
                  <c:v>43202</c:v>
                </c:pt>
                <c:pt idx="190">
                  <c:v>43203</c:v>
                </c:pt>
                <c:pt idx="191">
                  <c:v>43204</c:v>
                </c:pt>
                <c:pt idx="192">
                  <c:v>43205</c:v>
                </c:pt>
                <c:pt idx="193">
                  <c:v>43206</c:v>
                </c:pt>
                <c:pt idx="194">
                  <c:v>43207</c:v>
                </c:pt>
                <c:pt idx="195">
                  <c:v>43208</c:v>
                </c:pt>
                <c:pt idx="196">
                  <c:v>43209</c:v>
                </c:pt>
                <c:pt idx="197">
                  <c:v>43210</c:v>
                </c:pt>
                <c:pt idx="198">
                  <c:v>43211</c:v>
                </c:pt>
                <c:pt idx="199">
                  <c:v>43212</c:v>
                </c:pt>
                <c:pt idx="200">
                  <c:v>43213</c:v>
                </c:pt>
                <c:pt idx="201">
                  <c:v>43214</c:v>
                </c:pt>
                <c:pt idx="202">
                  <c:v>43215</c:v>
                </c:pt>
                <c:pt idx="203">
                  <c:v>43216</c:v>
                </c:pt>
                <c:pt idx="204">
                  <c:v>43217</c:v>
                </c:pt>
                <c:pt idx="205">
                  <c:v>43218</c:v>
                </c:pt>
                <c:pt idx="206">
                  <c:v>43219</c:v>
                </c:pt>
                <c:pt idx="207">
                  <c:v>43220</c:v>
                </c:pt>
                <c:pt idx="208">
                  <c:v>43221</c:v>
                </c:pt>
                <c:pt idx="209">
                  <c:v>43222</c:v>
                </c:pt>
                <c:pt idx="210">
                  <c:v>43223</c:v>
                </c:pt>
                <c:pt idx="211">
                  <c:v>43224</c:v>
                </c:pt>
                <c:pt idx="212">
                  <c:v>43225</c:v>
                </c:pt>
                <c:pt idx="213">
                  <c:v>43226</c:v>
                </c:pt>
                <c:pt idx="214">
                  <c:v>43227</c:v>
                </c:pt>
                <c:pt idx="215">
                  <c:v>43228</c:v>
                </c:pt>
                <c:pt idx="216">
                  <c:v>43229</c:v>
                </c:pt>
                <c:pt idx="217">
                  <c:v>43230</c:v>
                </c:pt>
                <c:pt idx="218">
                  <c:v>43231</c:v>
                </c:pt>
                <c:pt idx="219">
                  <c:v>43232</c:v>
                </c:pt>
                <c:pt idx="220">
                  <c:v>43233</c:v>
                </c:pt>
                <c:pt idx="221">
                  <c:v>43234</c:v>
                </c:pt>
                <c:pt idx="222">
                  <c:v>43235</c:v>
                </c:pt>
                <c:pt idx="223">
                  <c:v>43236</c:v>
                </c:pt>
                <c:pt idx="224">
                  <c:v>43237</c:v>
                </c:pt>
                <c:pt idx="225">
                  <c:v>43238</c:v>
                </c:pt>
                <c:pt idx="226">
                  <c:v>43239</c:v>
                </c:pt>
                <c:pt idx="227">
                  <c:v>43240</c:v>
                </c:pt>
                <c:pt idx="228">
                  <c:v>43241</c:v>
                </c:pt>
                <c:pt idx="229">
                  <c:v>43242</c:v>
                </c:pt>
                <c:pt idx="230">
                  <c:v>43243</c:v>
                </c:pt>
                <c:pt idx="231">
                  <c:v>43244</c:v>
                </c:pt>
                <c:pt idx="232">
                  <c:v>43245</c:v>
                </c:pt>
                <c:pt idx="233">
                  <c:v>43246</c:v>
                </c:pt>
                <c:pt idx="234">
                  <c:v>43247</c:v>
                </c:pt>
                <c:pt idx="235">
                  <c:v>43248</c:v>
                </c:pt>
                <c:pt idx="236">
                  <c:v>43249</c:v>
                </c:pt>
                <c:pt idx="237">
                  <c:v>43250</c:v>
                </c:pt>
                <c:pt idx="238">
                  <c:v>43251</c:v>
                </c:pt>
                <c:pt idx="239">
                  <c:v>43252</c:v>
                </c:pt>
                <c:pt idx="240">
                  <c:v>43253</c:v>
                </c:pt>
                <c:pt idx="241">
                  <c:v>43254</c:v>
                </c:pt>
                <c:pt idx="242">
                  <c:v>43255</c:v>
                </c:pt>
                <c:pt idx="243">
                  <c:v>43256</c:v>
                </c:pt>
                <c:pt idx="244">
                  <c:v>43257</c:v>
                </c:pt>
                <c:pt idx="245">
                  <c:v>43258</c:v>
                </c:pt>
                <c:pt idx="246">
                  <c:v>43259</c:v>
                </c:pt>
                <c:pt idx="247">
                  <c:v>43260</c:v>
                </c:pt>
                <c:pt idx="248">
                  <c:v>43261</c:v>
                </c:pt>
                <c:pt idx="249">
                  <c:v>43262</c:v>
                </c:pt>
                <c:pt idx="250">
                  <c:v>43263</c:v>
                </c:pt>
                <c:pt idx="251">
                  <c:v>43264</c:v>
                </c:pt>
                <c:pt idx="252">
                  <c:v>43265</c:v>
                </c:pt>
                <c:pt idx="253">
                  <c:v>43266</c:v>
                </c:pt>
                <c:pt idx="254">
                  <c:v>43267</c:v>
                </c:pt>
                <c:pt idx="255">
                  <c:v>43268</c:v>
                </c:pt>
                <c:pt idx="256">
                  <c:v>43269</c:v>
                </c:pt>
                <c:pt idx="257">
                  <c:v>43270</c:v>
                </c:pt>
                <c:pt idx="258">
                  <c:v>43271</c:v>
                </c:pt>
                <c:pt idx="259">
                  <c:v>43272</c:v>
                </c:pt>
                <c:pt idx="260">
                  <c:v>43273</c:v>
                </c:pt>
                <c:pt idx="261">
                  <c:v>43274</c:v>
                </c:pt>
                <c:pt idx="262">
                  <c:v>43275</c:v>
                </c:pt>
                <c:pt idx="263">
                  <c:v>43276</c:v>
                </c:pt>
                <c:pt idx="264">
                  <c:v>43277</c:v>
                </c:pt>
                <c:pt idx="265">
                  <c:v>43278</c:v>
                </c:pt>
                <c:pt idx="266">
                  <c:v>43279</c:v>
                </c:pt>
                <c:pt idx="267">
                  <c:v>43280</c:v>
                </c:pt>
                <c:pt idx="268">
                  <c:v>43281</c:v>
                </c:pt>
                <c:pt idx="269">
                  <c:v>43282</c:v>
                </c:pt>
                <c:pt idx="270">
                  <c:v>43283</c:v>
                </c:pt>
                <c:pt idx="271">
                  <c:v>43284</c:v>
                </c:pt>
                <c:pt idx="272">
                  <c:v>43285</c:v>
                </c:pt>
                <c:pt idx="273">
                  <c:v>43286</c:v>
                </c:pt>
                <c:pt idx="274">
                  <c:v>43287</c:v>
                </c:pt>
                <c:pt idx="275">
                  <c:v>43288</c:v>
                </c:pt>
                <c:pt idx="276">
                  <c:v>43289</c:v>
                </c:pt>
                <c:pt idx="277">
                  <c:v>43290</c:v>
                </c:pt>
                <c:pt idx="278">
                  <c:v>43291</c:v>
                </c:pt>
                <c:pt idx="279">
                  <c:v>43292</c:v>
                </c:pt>
                <c:pt idx="280">
                  <c:v>43293</c:v>
                </c:pt>
                <c:pt idx="281">
                  <c:v>43294</c:v>
                </c:pt>
                <c:pt idx="282">
                  <c:v>43295</c:v>
                </c:pt>
                <c:pt idx="283">
                  <c:v>43296</c:v>
                </c:pt>
                <c:pt idx="284">
                  <c:v>43297</c:v>
                </c:pt>
                <c:pt idx="285">
                  <c:v>43298</c:v>
                </c:pt>
                <c:pt idx="286">
                  <c:v>43299</c:v>
                </c:pt>
                <c:pt idx="287">
                  <c:v>43300</c:v>
                </c:pt>
                <c:pt idx="288">
                  <c:v>43301</c:v>
                </c:pt>
                <c:pt idx="289">
                  <c:v>43302</c:v>
                </c:pt>
                <c:pt idx="290">
                  <c:v>43303</c:v>
                </c:pt>
                <c:pt idx="291">
                  <c:v>43304</c:v>
                </c:pt>
                <c:pt idx="292">
                  <c:v>43305</c:v>
                </c:pt>
                <c:pt idx="293">
                  <c:v>43306</c:v>
                </c:pt>
                <c:pt idx="294">
                  <c:v>43307</c:v>
                </c:pt>
                <c:pt idx="295">
                  <c:v>43308</c:v>
                </c:pt>
                <c:pt idx="296">
                  <c:v>43309</c:v>
                </c:pt>
                <c:pt idx="297">
                  <c:v>43310</c:v>
                </c:pt>
                <c:pt idx="298">
                  <c:v>43311</c:v>
                </c:pt>
                <c:pt idx="299">
                  <c:v>43312</c:v>
                </c:pt>
                <c:pt idx="300">
                  <c:v>43313</c:v>
                </c:pt>
                <c:pt idx="301">
                  <c:v>43314</c:v>
                </c:pt>
                <c:pt idx="302">
                  <c:v>43315</c:v>
                </c:pt>
                <c:pt idx="303">
                  <c:v>43316</c:v>
                </c:pt>
                <c:pt idx="304">
                  <c:v>43317</c:v>
                </c:pt>
                <c:pt idx="305">
                  <c:v>43318</c:v>
                </c:pt>
                <c:pt idx="306">
                  <c:v>43319</c:v>
                </c:pt>
                <c:pt idx="307">
                  <c:v>43320</c:v>
                </c:pt>
                <c:pt idx="308">
                  <c:v>43321</c:v>
                </c:pt>
                <c:pt idx="309">
                  <c:v>43322</c:v>
                </c:pt>
                <c:pt idx="310">
                  <c:v>43323</c:v>
                </c:pt>
                <c:pt idx="311">
                  <c:v>43324</c:v>
                </c:pt>
                <c:pt idx="312">
                  <c:v>43325</c:v>
                </c:pt>
                <c:pt idx="313">
                  <c:v>43326</c:v>
                </c:pt>
                <c:pt idx="314">
                  <c:v>43327</c:v>
                </c:pt>
                <c:pt idx="315">
                  <c:v>43328</c:v>
                </c:pt>
                <c:pt idx="316">
                  <c:v>43329</c:v>
                </c:pt>
                <c:pt idx="317">
                  <c:v>43330</c:v>
                </c:pt>
                <c:pt idx="318">
                  <c:v>43331</c:v>
                </c:pt>
                <c:pt idx="319">
                  <c:v>43332</c:v>
                </c:pt>
                <c:pt idx="320">
                  <c:v>43333</c:v>
                </c:pt>
                <c:pt idx="321">
                  <c:v>43334</c:v>
                </c:pt>
                <c:pt idx="322">
                  <c:v>43335</c:v>
                </c:pt>
                <c:pt idx="323">
                  <c:v>43336</c:v>
                </c:pt>
                <c:pt idx="324">
                  <c:v>43337</c:v>
                </c:pt>
                <c:pt idx="325">
                  <c:v>43338</c:v>
                </c:pt>
                <c:pt idx="326">
                  <c:v>43339</c:v>
                </c:pt>
                <c:pt idx="327">
                  <c:v>43340</c:v>
                </c:pt>
                <c:pt idx="328">
                  <c:v>43341</c:v>
                </c:pt>
                <c:pt idx="329">
                  <c:v>43342</c:v>
                </c:pt>
                <c:pt idx="330">
                  <c:v>43343</c:v>
                </c:pt>
                <c:pt idx="331">
                  <c:v>43344</c:v>
                </c:pt>
                <c:pt idx="332">
                  <c:v>43345</c:v>
                </c:pt>
                <c:pt idx="333">
                  <c:v>43346</c:v>
                </c:pt>
                <c:pt idx="334">
                  <c:v>43347</c:v>
                </c:pt>
                <c:pt idx="335">
                  <c:v>43348</c:v>
                </c:pt>
                <c:pt idx="336">
                  <c:v>43349</c:v>
                </c:pt>
                <c:pt idx="337">
                  <c:v>43350</c:v>
                </c:pt>
                <c:pt idx="338">
                  <c:v>43351</c:v>
                </c:pt>
                <c:pt idx="339">
                  <c:v>43352</c:v>
                </c:pt>
                <c:pt idx="340">
                  <c:v>43353</c:v>
                </c:pt>
                <c:pt idx="341">
                  <c:v>43354</c:v>
                </c:pt>
                <c:pt idx="342">
                  <c:v>43355</c:v>
                </c:pt>
                <c:pt idx="343">
                  <c:v>43356</c:v>
                </c:pt>
                <c:pt idx="344">
                  <c:v>43357</c:v>
                </c:pt>
                <c:pt idx="345">
                  <c:v>43358</c:v>
                </c:pt>
                <c:pt idx="346">
                  <c:v>43359</c:v>
                </c:pt>
                <c:pt idx="347">
                  <c:v>43360</c:v>
                </c:pt>
                <c:pt idx="348">
                  <c:v>43361</c:v>
                </c:pt>
                <c:pt idx="349">
                  <c:v>43362</c:v>
                </c:pt>
                <c:pt idx="350">
                  <c:v>43363</c:v>
                </c:pt>
                <c:pt idx="351">
                  <c:v>43364</c:v>
                </c:pt>
                <c:pt idx="352">
                  <c:v>43365</c:v>
                </c:pt>
                <c:pt idx="353">
                  <c:v>43366</c:v>
                </c:pt>
                <c:pt idx="354">
                  <c:v>43367</c:v>
                </c:pt>
                <c:pt idx="355">
                  <c:v>43368</c:v>
                </c:pt>
                <c:pt idx="356">
                  <c:v>43369</c:v>
                </c:pt>
                <c:pt idx="357">
                  <c:v>43370</c:v>
                </c:pt>
                <c:pt idx="358">
                  <c:v>43371</c:v>
                </c:pt>
                <c:pt idx="359">
                  <c:v>43372</c:v>
                </c:pt>
                <c:pt idx="360">
                  <c:v>43373</c:v>
                </c:pt>
                <c:pt idx="361">
                  <c:v>43374</c:v>
                </c:pt>
                <c:pt idx="362">
                  <c:v>43375</c:v>
                </c:pt>
                <c:pt idx="363">
                  <c:v>43376</c:v>
                </c:pt>
                <c:pt idx="364">
                  <c:v>43377</c:v>
                </c:pt>
                <c:pt idx="365">
                  <c:v>43378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נתונים'!$I$3:$I$3999</c:f>
              <c:numCache>
                <c:formatCode>0.00</c:formatCode>
                <c:ptCount val="3997"/>
                <c:pt idx="0">
                  <c:v>100</c:v>
                </c:pt>
                <c:pt idx="1">
                  <c:v>99.892636173772658</c:v>
                </c:pt>
                <c:pt idx="2">
                  <c:v>99.892636173772658</c:v>
                </c:pt>
                <c:pt idx="3">
                  <c:v>99.892636173772658</c:v>
                </c:pt>
                <c:pt idx="4">
                  <c:v>99.712390334120926</c:v>
                </c:pt>
                <c:pt idx="5">
                  <c:v>99.943967054195198</c:v>
                </c:pt>
                <c:pt idx="6">
                  <c:v>100.12421289384693</c:v>
                </c:pt>
                <c:pt idx="7">
                  <c:v>99.955330378868894</c:v>
                </c:pt>
                <c:pt idx="8">
                  <c:v>100.04310226600367</c:v>
                </c:pt>
                <c:pt idx="9">
                  <c:v>100.04310226600367</c:v>
                </c:pt>
                <c:pt idx="10">
                  <c:v>100.04310226600367</c:v>
                </c:pt>
                <c:pt idx="11">
                  <c:v>100.21825420149133</c:v>
                </c:pt>
                <c:pt idx="12">
                  <c:v>100.28565047196982</c:v>
                </c:pt>
                <c:pt idx="13">
                  <c:v>100.36009984052163</c:v>
                </c:pt>
                <c:pt idx="14">
                  <c:v>100.39301429819716</c:v>
                </c:pt>
                <c:pt idx="15">
                  <c:v>100.90671494120461</c:v>
                </c:pt>
                <c:pt idx="16">
                  <c:v>100.90671494120461</c:v>
                </c:pt>
                <c:pt idx="17">
                  <c:v>100.90671494120461</c:v>
                </c:pt>
                <c:pt idx="18">
                  <c:v>100.50586386737044</c:v>
                </c:pt>
                <c:pt idx="19">
                  <c:v>100.66847696183885</c:v>
                </c:pt>
                <c:pt idx="20">
                  <c:v>100.19905410118064</c:v>
                </c:pt>
                <c:pt idx="21">
                  <c:v>100.32640170528239</c:v>
                </c:pt>
                <c:pt idx="22">
                  <c:v>101.13633246736966</c:v>
                </c:pt>
                <c:pt idx="23">
                  <c:v>101.13633246736966</c:v>
                </c:pt>
                <c:pt idx="24">
                  <c:v>101.13633246736966</c:v>
                </c:pt>
                <c:pt idx="25">
                  <c:v>100.81345731112393</c:v>
                </c:pt>
                <c:pt idx="26">
                  <c:v>100.90867413511387</c:v>
                </c:pt>
                <c:pt idx="27">
                  <c:v>101.06932803567301</c:v>
                </c:pt>
                <c:pt idx="28">
                  <c:v>101.08852813598372</c:v>
                </c:pt>
                <c:pt idx="29">
                  <c:v>101.40160732268315</c:v>
                </c:pt>
                <c:pt idx="30">
                  <c:v>101.40160732268315</c:v>
                </c:pt>
                <c:pt idx="31">
                  <c:v>101.40160732268315</c:v>
                </c:pt>
                <c:pt idx="32">
                  <c:v>101.53052228191233</c:v>
                </c:pt>
                <c:pt idx="33">
                  <c:v>101.51132218160159</c:v>
                </c:pt>
                <c:pt idx="34">
                  <c:v>101.6578698860141</c:v>
                </c:pt>
                <c:pt idx="35">
                  <c:v>101.27543523492693</c:v>
                </c:pt>
                <c:pt idx="36">
                  <c:v>101.18452863753738</c:v>
                </c:pt>
                <c:pt idx="37">
                  <c:v>101.18452863753738</c:v>
                </c:pt>
                <c:pt idx="38">
                  <c:v>101.18452863753738</c:v>
                </c:pt>
                <c:pt idx="39">
                  <c:v>101.28405568812768</c:v>
                </c:pt>
                <c:pt idx="40">
                  <c:v>101.05012793536227</c:v>
                </c:pt>
                <c:pt idx="41">
                  <c:v>100.49175767122375</c:v>
                </c:pt>
                <c:pt idx="42">
                  <c:v>101.3154027906758</c:v>
                </c:pt>
                <c:pt idx="43">
                  <c:v>101.04934425779858</c:v>
                </c:pt>
                <c:pt idx="44">
                  <c:v>101.04934425779858</c:v>
                </c:pt>
                <c:pt idx="45">
                  <c:v>101.04934425779858</c:v>
                </c:pt>
                <c:pt idx="46">
                  <c:v>101.17825921702776</c:v>
                </c:pt>
                <c:pt idx="47">
                  <c:v>101.84007491957513</c:v>
                </c:pt>
                <c:pt idx="48">
                  <c:v>101.76366635711406</c:v>
                </c:pt>
                <c:pt idx="49">
                  <c:v>101.76366635711406</c:v>
                </c:pt>
                <c:pt idx="50">
                  <c:v>101.97290826662282</c:v>
                </c:pt>
                <c:pt idx="51">
                  <c:v>101.97290826662282</c:v>
                </c:pt>
                <c:pt idx="52">
                  <c:v>101.97290826662282</c:v>
                </c:pt>
                <c:pt idx="53">
                  <c:v>101.93372438843767</c:v>
                </c:pt>
                <c:pt idx="54">
                  <c:v>102.93761534754144</c:v>
                </c:pt>
                <c:pt idx="55">
                  <c:v>102.89960698570185</c:v>
                </c:pt>
                <c:pt idx="56">
                  <c:v>103.74245220546463</c:v>
                </c:pt>
                <c:pt idx="57">
                  <c:v>103.53242661839217</c:v>
                </c:pt>
                <c:pt idx="58">
                  <c:v>103.53242661839217</c:v>
                </c:pt>
                <c:pt idx="59">
                  <c:v>103.53242661839217</c:v>
                </c:pt>
                <c:pt idx="60">
                  <c:v>103.42349543703743</c:v>
                </c:pt>
                <c:pt idx="61">
                  <c:v>103.03675055934991</c:v>
                </c:pt>
                <c:pt idx="62">
                  <c:v>103.02499539589436</c:v>
                </c:pt>
                <c:pt idx="63">
                  <c:v>103.32710309670193</c:v>
                </c:pt>
                <c:pt idx="64">
                  <c:v>103.89605300795046</c:v>
                </c:pt>
                <c:pt idx="65">
                  <c:v>103.89605300795046</c:v>
                </c:pt>
                <c:pt idx="66">
                  <c:v>103.89605300795046</c:v>
                </c:pt>
                <c:pt idx="67">
                  <c:v>104.22872413374246</c:v>
                </c:pt>
                <c:pt idx="68">
                  <c:v>104.39016171186533</c:v>
                </c:pt>
                <c:pt idx="69">
                  <c:v>104.34079002535202</c:v>
                </c:pt>
                <c:pt idx="70">
                  <c:v>103.91603678582491</c:v>
                </c:pt>
                <c:pt idx="71">
                  <c:v>104.8486130866317</c:v>
                </c:pt>
                <c:pt idx="72">
                  <c:v>104.8486130866317</c:v>
                </c:pt>
                <c:pt idx="73">
                  <c:v>104.8486130866317</c:v>
                </c:pt>
                <c:pt idx="74">
                  <c:v>105.41090173858873</c:v>
                </c:pt>
                <c:pt idx="75">
                  <c:v>105.0703938371597</c:v>
                </c:pt>
                <c:pt idx="76">
                  <c:v>104.98340562758865</c:v>
                </c:pt>
                <c:pt idx="77">
                  <c:v>105.19186385953371</c:v>
                </c:pt>
                <c:pt idx="78">
                  <c:v>105.14366768936597</c:v>
                </c:pt>
                <c:pt idx="79">
                  <c:v>105.14366768936597</c:v>
                </c:pt>
                <c:pt idx="80">
                  <c:v>105.14366768936597</c:v>
                </c:pt>
                <c:pt idx="81">
                  <c:v>105.14366768936597</c:v>
                </c:pt>
                <c:pt idx="82">
                  <c:v>105.03238547532011</c:v>
                </c:pt>
                <c:pt idx="83">
                  <c:v>105.11545529707266</c:v>
                </c:pt>
                <c:pt idx="84">
                  <c:v>105.30823997774364</c:v>
                </c:pt>
                <c:pt idx="85">
                  <c:v>104.76240855462437</c:v>
                </c:pt>
                <c:pt idx="86">
                  <c:v>104.76240855462437</c:v>
                </c:pt>
                <c:pt idx="87">
                  <c:v>104.76240855462437</c:v>
                </c:pt>
                <c:pt idx="88">
                  <c:v>104.76240855462437</c:v>
                </c:pt>
                <c:pt idx="89">
                  <c:v>105.63229065033491</c:v>
                </c:pt>
                <c:pt idx="90">
                  <c:v>106.30821254902891</c:v>
                </c:pt>
                <c:pt idx="91">
                  <c:v>106.73649233759269</c:v>
                </c:pt>
                <c:pt idx="92">
                  <c:v>107.48725544362036</c:v>
                </c:pt>
                <c:pt idx="93">
                  <c:v>107.48725544362036</c:v>
                </c:pt>
                <c:pt idx="94">
                  <c:v>107.48725544362036</c:v>
                </c:pt>
                <c:pt idx="95">
                  <c:v>107.6659339281447</c:v>
                </c:pt>
                <c:pt idx="96">
                  <c:v>107.80621221204757</c:v>
                </c:pt>
                <c:pt idx="97">
                  <c:v>107.68630954480098</c:v>
                </c:pt>
                <c:pt idx="98">
                  <c:v>108.44373391012012</c:v>
                </c:pt>
                <c:pt idx="99">
                  <c:v>109.17568875461889</c:v>
                </c:pt>
                <c:pt idx="100">
                  <c:v>109.17568875461889</c:v>
                </c:pt>
                <c:pt idx="101">
                  <c:v>109.17568875461889</c:v>
                </c:pt>
                <c:pt idx="102">
                  <c:v>109.17568875461889</c:v>
                </c:pt>
                <c:pt idx="103">
                  <c:v>108.79090307084064</c:v>
                </c:pt>
                <c:pt idx="104">
                  <c:v>109.81516964660071</c:v>
                </c:pt>
                <c:pt idx="105">
                  <c:v>109.63766667842195</c:v>
                </c:pt>
                <c:pt idx="106">
                  <c:v>110.11845286375386</c:v>
                </c:pt>
                <c:pt idx="107">
                  <c:v>110.11845286375386</c:v>
                </c:pt>
                <c:pt idx="108">
                  <c:v>110.11845286375386</c:v>
                </c:pt>
                <c:pt idx="109">
                  <c:v>111.00675138221142</c:v>
                </c:pt>
                <c:pt idx="110">
                  <c:v>111.24812407183202</c:v>
                </c:pt>
                <c:pt idx="111">
                  <c:v>111.18582170551761</c:v>
                </c:pt>
                <c:pt idx="112">
                  <c:v>111.25282613721423</c:v>
                </c:pt>
                <c:pt idx="113">
                  <c:v>112.57018812179928</c:v>
                </c:pt>
                <c:pt idx="114">
                  <c:v>112.57018812179928</c:v>
                </c:pt>
                <c:pt idx="115">
                  <c:v>112.57018812179928</c:v>
                </c:pt>
                <c:pt idx="116">
                  <c:v>111.8123719176983</c:v>
                </c:pt>
                <c:pt idx="117">
                  <c:v>110.59375330613983</c:v>
                </c:pt>
                <c:pt idx="118">
                  <c:v>110.64782705803536</c:v>
                </c:pt>
                <c:pt idx="119">
                  <c:v>110.57612056095653</c:v>
                </c:pt>
                <c:pt idx="120">
                  <c:v>108.23096545157473</c:v>
                </c:pt>
                <c:pt idx="121">
                  <c:v>108.23096545157473</c:v>
                </c:pt>
                <c:pt idx="122">
                  <c:v>108.23096545157473</c:v>
                </c:pt>
                <c:pt idx="123">
                  <c:v>103.79574227979651</c:v>
                </c:pt>
                <c:pt idx="124">
                  <c:v>105.60603745195087</c:v>
                </c:pt>
                <c:pt idx="125">
                  <c:v>105.07783877401492</c:v>
                </c:pt>
                <c:pt idx="126">
                  <c:v>101.13358959589677</c:v>
                </c:pt>
                <c:pt idx="127">
                  <c:v>102.64412809993466</c:v>
                </c:pt>
                <c:pt idx="128">
                  <c:v>102.64412809993466</c:v>
                </c:pt>
                <c:pt idx="129">
                  <c:v>102.64412809993466</c:v>
                </c:pt>
                <c:pt idx="130">
                  <c:v>104.07238045978372</c:v>
                </c:pt>
                <c:pt idx="131">
                  <c:v>104.34431657438871</c:v>
                </c:pt>
                <c:pt idx="132">
                  <c:v>105.74278918681706</c:v>
                </c:pt>
                <c:pt idx="133">
                  <c:v>107.0190080993077</c:v>
                </c:pt>
                <c:pt idx="134">
                  <c:v>107.05897565505654</c:v>
                </c:pt>
                <c:pt idx="135">
                  <c:v>107.05897565505654</c:v>
                </c:pt>
                <c:pt idx="136">
                  <c:v>107.05897565505654</c:v>
                </c:pt>
                <c:pt idx="137">
                  <c:v>107.05897565505654</c:v>
                </c:pt>
                <c:pt idx="138">
                  <c:v>106.43360095922141</c:v>
                </c:pt>
                <c:pt idx="139">
                  <c:v>105.84858565791697</c:v>
                </c:pt>
                <c:pt idx="140">
                  <c:v>105.95163925754395</c:v>
                </c:pt>
                <c:pt idx="141">
                  <c:v>107.64986853808875</c:v>
                </c:pt>
                <c:pt idx="142">
                  <c:v>107.64986853808875</c:v>
                </c:pt>
                <c:pt idx="143">
                  <c:v>107.64986853808875</c:v>
                </c:pt>
                <c:pt idx="144">
                  <c:v>108.9155078034694</c:v>
                </c:pt>
                <c:pt idx="145">
                  <c:v>107.53153322596957</c:v>
                </c:pt>
                <c:pt idx="146">
                  <c:v>106.33838413523145</c:v>
                </c:pt>
                <c:pt idx="147">
                  <c:v>104.92149510005609</c:v>
                </c:pt>
                <c:pt idx="148">
                  <c:v>105.45361216581055</c:v>
                </c:pt>
                <c:pt idx="149">
                  <c:v>105.45361216581055</c:v>
                </c:pt>
                <c:pt idx="150">
                  <c:v>105.45361216581055</c:v>
                </c:pt>
                <c:pt idx="151">
                  <c:v>106.61698150912794</c:v>
                </c:pt>
                <c:pt idx="152">
                  <c:v>106.89832175449739</c:v>
                </c:pt>
                <c:pt idx="153">
                  <c:v>106.846599035293</c:v>
                </c:pt>
                <c:pt idx="154">
                  <c:v>107.32346683280637</c:v>
                </c:pt>
                <c:pt idx="155">
                  <c:v>109.18861943441999</c:v>
                </c:pt>
                <c:pt idx="156">
                  <c:v>109.18861943441999</c:v>
                </c:pt>
                <c:pt idx="157">
                  <c:v>109.18861943441999</c:v>
                </c:pt>
                <c:pt idx="158">
                  <c:v>109.04951666686267</c:v>
                </c:pt>
                <c:pt idx="159">
                  <c:v>108.3555701842035</c:v>
                </c:pt>
                <c:pt idx="160">
                  <c:v>107.73528939253242</c:v>
                </c:pt>
                <c:pt idx="161">
                  <c:v>107.65104405443432</c:v>
                </c:pt>
                <c:pt idx="162">
                  <c:v>107.83442460434087</c:v>
                </c:pt>
                <c:pt idx="163">
                  <c:v>107.83442460434087</c:v>
                </c:pt>
                <c:pt idx="164">
                  <c:v>107.83442460434087</c:v>
                </c:pt>
                <c:pt idx="165">
                  <c:v>106.30272680608297</c:v>
                </c:pt>
                <c:pt idx="166">
                  <c:v>106.46024599638731</c:v>
                </c:pt>
                <c:pt idx="167">
                  <c:v>106.26393476667965</c:v>
                </c:pt>
                <c:pt idx="168">
                  <c:v>103.59002691932437</c:v>
                </c:pt>
                <c:pt idx="169">
                  <c:v>101.41806455152098</c:v>
                </c:pt>
                <c:pt idx="170">
                  <c:v>101.41806455152098</c:v>
                </c:pt>
                <c:pt idx="171">
                  <c:v>101.41806455152098</c:v>
                </c:pt>
                <c:pt idx="172">
                  <c:v>104.17229934915585</c:v>
                </c:pt>
                <c:pt idx="173">
                  <c:v>102.37258382411146</c:v>
                </c:pt>
                <c:pt idx="174">
                  <c:v>102.07400267234054</c:v>
                </c:pt>
                <c:pt idx="175">
                  <c:v>103.47952838284222</c:v>
                </c:pt>
                <c:pt idx="176">
                  <c:v>103.47952838284222</c:v>
                </c:pt>
                <c:pt idx="177">
                  <c:v>103.47952838284222</c:v>
                </c:pt>
                <c:pt idx="178">
                  <c:v>103.47952838284222</c:v>
                </c:pt>
                <c:pt idx="179">
                  <c:v>101.16807140869966</c:v>
                </c:pt>
                <c:pt idx="180">
                  <c:v>102.44429032119029</c:v>
                </c:pt>
                <c:pt idx="181">
                  <c:v>103.62921079750953</c:v>
                </c:pt>
                <c:pt idx="182">
                  <c:v>104.34039818657018</c:v>
                </c:pt>
                <c:pt idx="183">
                  <c:v>102.05323521690241</c:v>
                </c:pt>
                <c:pt idx="184">
                  <c:v>102.05323521690241</c:v>
                </c:pt>
                <c:pt idx="185">
                  <c:v>102.05323521690241</c:v>
                </c:pt>
                <c:pt idx="186">
                  <c:v>102.39374311833144</c:v>
                </c:pt>
                <c:pt idx="187">
                  <c:v>104.10647043380476</c:v>
                </c:pt>
                <c:pt idx="188">
                  <c:v>103.53125110204662</c:v>
                </c:pt>
                <c:pt idx="189">
                  <c:v>104.38545964648308</c:v>
                </c:pt>
                <c:pt idx="190">
                  <c:v>104.08413562323922</c:v>
                </c:pt>
                <c:pt idx="191">
                  <c:v>104.08413562323922</c:v>
                </c:pt>
                <c:pt idx="192">
                  <c:v>104.08413562323922</c:v>
                </c:pt>
                <c:pt idx="193">
                  <c:v>104.92815635934754</c:v>
                </c:pt>
                <c:pt idx="194">
                  <c:v>106.04685608153385</c:v>
                </c:pt>
                <c:pt idx="195">
                  <c:v>106.13501980745045</c:v>
                </c:pt>
                <c:pt idx="196">
                  <c:v>105.52727785679863</c:v>
                </c:pt>
                <c:pt idx="197">
                  <c:v>104.62644049732181</c:v>
                </c:pt>
                <c:pt idx="198">
                  <c:v>104.62644049732181</c:v>
                </c:pt>
                <c:pt idx="199">
                  <c:v>104.62644049732181</c:v>
                </c:pt>
                <c:pt idx="200">
                  <c:v>104.63231807904958</c:v>
                </c:pt>
                <c:pt idx="201">
                  <c:v>103.23227811149383</c:v>
                </c:pt>
                <c:pt idx="202">
                  <c:v>103.42192808191</c:v>
                </c:pt>
                <c:pt idx="203">
                  <c:v>104.5010520871293</c:v>
                </c:pt>
                <c:pt idx="204">
                  <c:v>104.61742820533922</c:v>
                </c:pt>
                <c:pt idx="205">
                  <c:v>104.61742820533922</c:v>
                </c:pt>
                <c:pt idx="206">
                  <c:v>104.61742820533922</c:v>
                </c:pt>
                <c:pt idx="207">
                  <c:v>103.76086862821164</c:v>
                </c:pt>
                <c:pt idx="208">
                  <c:v>104.02535980596147</c:v>
                </c:pt>
                <c:pt idx="209">
                  <c:v>103.27577221627936</c:v>
                </c:pt>
                <c:pt idx="210">
                  <c:v>103.04301997985952</c:v>
                </c:pt>
                <c:pt idx="211">
                  <c:v>104.36312483591755</c:v>
                </c:pt>
                <c:pt idx="212">
                  <c:v>104.36312483591755</c:v>
                </c:pt>
                <c:pt idx="213">
                  <c:v>104.36312483591755</c:v>
                </c:pt>
                <c:pt idx="214">
                  <c:v>104.72400835400288</c:v>
                </c:pt>
                <c:pt idx="215">
                  <c:v>104.69618780049142</c:v>
                </c:pt>
                <c:pt idx="216">
                  <c:v>105.70987472914149</c:v>
                </c:pt>
                <c:pt idx="217">
                  <c:v>106.70044316966234</c:v>
                </c:pt>
                <c:pt idx="218">
                  <c:v>106.88264820322333</c:v>
                </c:pt>
                <c:pt idx="219">
                  <c:v>106.88264820322333</c:v>
                </c:pt>
                <c:pt idx="220">
                  <c:v>106.88264820322333</c:v>
                </c:pt>
                <c:pt idx="221">
                  <c:v>106.97708134964957</c:v>
                </c:pt>
                <c:pt idx="222">
                  <c:v>106.24512650515078</c:v>
                </c:pt>
                <c:pt idx="223">
                  <c:v>106.67654100396939</c:v>
                </c:pt>
                <c:pt idx="224">
                  <c:v>106.58524256779798</c:v>
                </c:pt>
                <c:pt idx="225">
                  <c:v>106.30468599999223</c:v>
                </c:pt>
                <c:pt idx="226">
                  <c:v>106.30468599999223</c:v>
                </c:pt>
                <c:pt idx="227">
                  <c:v>106.30468599999223</c:v>
                </c:pt>
                <c:pt idx="228">
                  <c:v>107.08993091882286</c:v>
                </c:pt>
                <c:pt idx="229">
                  <c:v>106.75412508277604</c:v>
                </c:pt>
                <c:pt idx="230">
                  <c:v>107.1009024047147</c:v>
                </c:pt>
                <c:pt idx="231">
                  <c:v>106.88421555835079</c:v>
                </c:pt>
                <c:pt idx="232">
                  <c:v>106.63226322162021</c:v>
                </c:pt>
                <c:pt idx="233">
                  <c:v>106.63226322162021</c:v>
                </c:pt>
                <c:pt idx="234">
                  <c:v>106.63226322162021</c:v>
                </c:pt>
                <c:pt idx="235">
                  <c:v>106.63226322162021</c:v>
                </c:pt>
                <c:pt idx="236">
                  <c:v>105.39914657513324</c:v>
                </c:pt>
                <c:pt idx="237">
                  <c:v>106.73727601515645</c:v>
                </c:pt>
                <c:pt idx="238">
                  <c:v>106.00297013796656</c:v>
                </c:pt>
                <c:pt idx="239">
                  <c:v>107.15301696270099</c:v>
                </c:pt>
                <c:pt idx="240">
                  <c:v>107.15301696270099</c:v>
                </c:pt>
                <c:pt idx="241">
                  <c:v>107.15301696270099</c:v>
                </c:pt>
                <c:pt idx="242">
                  <c:v>107.63301947046919</c:v>
                </c:pt>
                <c:pt idx="243">
                  <c:v>107.70864435536656</c:v>
                </c:pt>
                <c:pt idx="244">
                  <c:v>108.63142468662706</c:v>
                </c:pt>
                <c:pt idx="245">
                  <c:v>108.55384060782045</c:v>
                </c:pt>
                <c:pt idx="246">
                  <c:v>108.89317299290394</c:v>
                </c:pt>
                <c:pt idx="247">
                  <c:v>108.89317299290394</c:v>
                </c:pt>
                <c:pt idx="248">
                  <c:v>108.89317299290394</c:v>
                </c:pt>
                <c:pt idx="249">
                  <c:v>109.00954911111387</c:v>
                </c:pt>
                <c:pt idx="250">
                  <c:v>109.19959092031189</c:v>
                </c:pt>
                <c:pt idx="251">
                  <c:v>108.75994780707441</c:v>
                </c:pt>
                <c:pt idx="252">
                  <c:v>109.0287492114246</c:v>
                </c:pt>
                <c:pt idx="253">
                  <c:v>108.91785883616059</c:v>
                </c:pt>
                <c:pt idx="254">
                  <c:v>108.91785883616059</c:v>
                </c:pt>
                <c:pt idx="255">
                  <c:v>108.91785883616059</c:v>
                </c:pt>
                <c:pt idx="256">
                  <c:v>108.6862821160863</c:v>
                </c:pt>
                <c:pt idx="257">
                  <c:v>108.24899003553993</c:v>
                </c:pt>
                <c:pt idx="258">
                  <c:v>108.43432977935575</c:v>
                </c:pt>
                <c:pt idx="259">
                  <c:v>107.74626087842435</c:v>
                </c:pt>
                <c:pt idx="260">
                  <c:v>107.94688233473236</c:v>
                </c:pt>
                <c:pt idx="261">
                  <c:v>107.94688233473236</c:v>
                </c:pt>
                <c:pt idx="262">
                  <c:v>107.94688233473236</c:v>
                </c:pt>
                <c:pt idx="263">
                  <c:v>106.46533990055148</c:v>
                </c:pt>
                <c:pt idx="264">
                  <c:v>106.70005133088058</c:v>
                </c:pt>
                <c:pt idx="265">
                  <c:v>105.78197306500229</c:v>
                </c:pt>
                <c:pt idx="266">
                  <c:v>106.43556015313075</c:v>
                </c:pt>
                <c:pt idx="267">
                  <c:v>106.51627894219219</c:v>
                </c:pt>
                <c:pt idx="268">
                  <c:v>106.51627894219219</c:v>
                </c:pt>
                <c:pt idx="269">
                  <c:v>106.51627894219219</c:v>
                </c:pt>
                <c:pt idx="270">
                  <c:v>106.84307248625642</c:v>
                </c:pt>
                <c:pt idx="271">
                  <c:v>106.3144819695386</c:v>
                </c:pt>
                <c:pt idx="272">
                  <c:v>106.3144819695386</c:v>
                </c:pt>
                <c:pt idx="273">
                  <c:v>107.23099288028951</c:v>
                </c:pt>
                <c:pt idx="274">
                  <c:v>108.14045069296705</c:v>
                </c:pt>
                <c:pt idx="275">
                  <c:v>108.14045069296705</c:v>
                </c:pt>
                <c:pt idx="276">
                  <c:v>108.14045069296705</c:v>
                </c:pt>
                <c:pt idx="277">
                  <c:v>109.09457812677567</c:v>
                </c:pt>
                <c:pt idx="278">
                  <c:v>109.47348622882618</c:v>
                </c:pt>
                <c:pt idx="279">
                  <c:v>108.69686176319631</c:v>
                </c:pt>
                <c:pt idx="280">
                  <c:v>109.64785448675013</c:v>
                </c:pt>
                <c:pt idx="281">
                  <c:v>109.76618979886932</c:v>
                </c:pt>
                <c:pt idx="282">
                  <c:v>109.76618979886932</c:v>
                </c:pt>
                <c:pt idx="283">
                  <c:v>109.76618979886932</c:v>
                </c:pt>
                <c:pt idx="284">
                  <c:v>109.65334022969606</c:v>
                </c:pt>
                <c:pt idx="285">
                  <c:v>110.08906495511505</c:v>
                </c:pt>
                <c:pt idx="286">
                  <c:v>110.32691109569895</c:v>
                </c:pt>
                <c:pt idx="287">
                  <c:v>109.89079453149812</c:v>
                </c:pt>
                <c:pt idx="288">
                  <c:v>109.78656541552559</c:v>
                </c:pt>
                <c:pt idx="289">
                  <c:v>109.78656541552559</c:v>
                </c:pt>
                <c:pt idx="290">
                  <c:v>109.78656541552559</c:v>
                </c:pt>
                <c:pt idx="291">
                  <c:v>109.98836238817917</c:v>
                </c:pt>
                <c:pt idx="292">
                  <c:v>110.51421003342401</c:v>
                </c:pt>
                <c:pt idx="293">
                  <c:v>111.52006018643705</c:v>
                </c:pt>
                <c:pt idx="294">
                  <c:v>111.18190331769912</c:v>
                </c:pt>
                <c:pt idx="295">
                  <c:v>110.45229950589146</c:v>
                </c:pt>
                <c:pt idx="296">
                  <c:v>110.45229950589146</c:v>
                </c:pt>
                <c:pt idx="297">
                  <c:v>110.45229950589146</c:v>
                </c:pt>
                <c:pt idx="298">
                  <c:v>109.81673700172817</c:v>
                </c:pt>
                <c:pt idx="299">
                  <c:v>110.353164294083</c:v>
                </c:pt>
                <c:pt idx="300">
                  <c:v>110.23835553100049</c:v>
                </c:pt>
                <c:pt idx="301">
                  <c:v>110.7814440826468</c:v>
                </c:pt>
                <c:pt idx="302">
                  <c:v>111.29592840321794</c:v>
                </c:pt>
                <c:pt idx="303">
                  <c:v>111.29592840321794</c:v>
                </c:pt>
                <c:pt idx="304">
                  <c:v>111.29592840321794</c:v>
                </c:pt>
                <c:pt idx="305">
                  <c:v>111.68972637897882</c:v>
                </c:pt>
                <c:pt idx="306">
                  <c:v>112.00515659836933</c:v>
                </c:pt>
                <c:pt idx="307">
                  <c:v>111.97576868973046</c:v>
                </c:pt>
                <c:pt idx="308">
                  <c:v>111.8143311116076</c:v>
                </c:pt>
                <c:pt idx="309">
                  <c:v>111.01889838444887</c:v>
                </c:pt>
                <c:pt idx="310">
                  <c:v>111.01889838444887</c:v>
                </c:pt>
                <c:pt idx="311">
                  <c:v>111.01889838444887</c:v>
                </c:pt>
                <c:pt idx="312">
                  <c:v>110.5741613670473</c:v>
                </c:pt>
                <c:pt idx="313">
                  <c:v>111.28064669072573</c:v>
                </c:pt>
                <c:pt idx="314">
                  <c:v>110.43466676070813</c:v>
                </c:pt>
                <c:pt idx="315">
                  <c:v>111.3092509218009</c:v>
                </c:pt>
                <c:pt idx="316">
                  <c:v>111.6791467318688</c:v>
                </c:pt>
                <c:pt idx="317">
                  <c:v>111.6791467318688</c:v>
                </c:pt>
                <c:pt idx="318">
                  <c:v>111.6791467318688</c:v>
                </c:pt>
                <c:pt idx="319">
                  <c:v>111.95029916891009</c:v>
                </c:pt>
                <c:pt idx="320">
                  <c:v>112.18187588898438</c:v>
                </c:pt>
                <c:pt idx="321">
                  <c:v>112.1372062678533</c:v>
                </c:pt>
                <c:pt idx="322">
                  <c:v>111.94755629743713</c:v>
                </c:pt>
                <c:pt idx="323">
                  <c:v>112.6415027800963</c:v>
                </c:pt>
                <c:pt idx="324">
                  <c:v>112.6415027800963</c:v>
                </c:pt>
                <c:pt idx="325">
                  <c:v>112.6415027800963</c:v>
                </c:pt>
                <c:pt idx="326">
                  <c:v>113.50550729407907</c:v>
                </c:pt>
                <c:pt idx="327">
                  <c:v>113.53607071906349</c:v>
                </c:pt>
                <c:pt idx="328">
                  <c:v>114.18338838668232</c:v>
                </c:pt>
                <c:pt idx="329">
                  <c:v>113.67752451931192</c:v>
                </c:pt>
                <c:pt idx="330">
                  <c:v>113.69280623180413</c:v>
                </c:pt>
                <c:pt idx="331">
                  <c:v>113.69280623180413</c:v>
                </c:pt>
                <c:pt idx="332">
                  <c:v>113.69280623180413</c:v>
                </c:pt>
                <c:pt idx="333">
                  <c:v>113.69280623180413</c:v>
                </c:pt>
                <c:pt idx="334">
                  <c:v>113.50472361651535</c:v>
                </c:pt>
                <c:pt idx="335">
                  <c:v>113.18655052565185</c:v>
                </c:pt>
                <c:pt idx="336">
                  <c:v>112.77316061079843</c:v>
                </c:pt>
                <c:pt idx="337">
                  <c:v>112.52355930675895</c:v>
                </c:pt>
                <c:pt idx="338">
                  <c:v>112.52355930675895</c:v>
                </c:pt>
                <c:pt idx="339">
                  <c:v>112.52355930675895</c:v>
                </c:pt>
                <c:pt idx="340">
                  <c:v>112.7371114428681</c:v>
                </c:pt>
                <c:pt idx="341">
                  <c:v>113.15872997214041</c:v>
                </c:pt>
                <c:pt idx="342">
                  <c:v>113.19908936667112</c:v>
                </c:pt>
                <c:pt idx="343">
                  <c:v>113.79703534777666</c:v>
                </c:pt>
                <c:pt idx="344">
                  <c:v>113.8283824503248</c:v>
                </c:pt>
                <c:pt idx="345">
                  <c:v>113.8283824503248</c:v>
                </c:pt>
                <c:pt idx="346">
                  <c:v>113.8283824503248</c:v>
                </c:pt>
                <c:pt idx="347">
                  <c:v>113.19438730128893</c:v>
                </c:pt>
                <c:pt idx="348">
                  <c:v>113.80212925194076</c:v>
                </c:pt>
                <c:pt idx="349">
                  <c:v>113.94475856853472</c:v>
                </c:pt>
                <c:pt idx="350">
                  <c:v>114.83815099115635</c:v>
                </c:pt>
                <c:pt idx="351">
                  <c:v>114.79583240271639</c:v>
                </c:pt>
                <c:pt idx="352">
                  <c:v>114.79583240271639</c:v>
                </c:pt>
                <c:pt idx="353">
                  <c:v>114.79583240271639</c:v>
                </c:pt>
                <c:pt idx="354">
                  <c:v>114.39223845740923</c:v>
                </c:pt>
                <c:pt idx="355">
                  <c:v>114.24294788152378</c:v>
                </c:pt>
                <c:pt idx="356">
                  <c:v>113.8671744897281</c:v>
                </c:pt>
                <c:pt idx="357">
                  <c:v>114.18182103155495</c:v>
                </c:pt>
                <c:pt idx="358">
                  <c:v>114.18103735399124</c:v>
                </c:pt>
                <c:pt idx="359">
                  <c:v>114.18103735399124</c:v>
                </c:pt>
                <c:pt idx="360">
                  <c:v>114.18103735399124</c:v>
                </c:pt>
                <c:pt idx="361">
                  <c:v>114.59677830153579</c:v>
                </c:pt>
                <c:pt idx="362">
                  <c:v>114.551325002841</c:v>
                </c:pt>
                <c:pt idx="363">
                  <c:v>114.63282746946615</c:v>
                </c:pt>
                <c:pt idx="364">
                  <c:v>113.69633278084083</c:v>
                </c:pt>
                <c:pt idx="365">
                  <c:v>113.06782337475087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87360"/>
        <c:axId val="147497344"/>
      </c:lineChart>
      <c:lineChart>
        <c:grouping val="standard"/>
        <c:varyColors val="0"/>
        <c:ser>
          <c:idx val="0"/>
          <c:order val="1"/>
          <c:tx>
            <c:strRef>
              <c:f>'איור 21 נתונים'!$J$2</c:f>
              <c:strCache>
                <c:ptCount val="1"/>
                <c:pt idx="0">
                  <c:v>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43013</c:v>
                </c:pt>
                <c:pt idx="1">
                  <c:v>43014</c:v>
                </c:pt>
                <c:pt idx="2">
                  <c:v>43015</c:v>
                </c:pt>
                <c:pt idx="3">
                  <c:v>43016</c:v>
                </c:pt>
                <c:pt idx="4">
                  <c:v>43017</c:v>
                </c:pt>
                <c:pt idx="5">
                  <c:v>43018</c:v>
                </c:pt>
                <c:pt idx="6">
                  <c:v>43019</c:v>
                </c:pt>
                <c:pt idx="7">
                  <c:v>43020</c:v>
                </c:pt>
                <c:pt idx="8">
                  <c:v>43021</c:v>
                </c:pt>
                <c:pt idx="9">
                  <c:v>43022</c:v>
                </c:pt>
                <c:pt idx="10">
                  <c:v>43023</c:v>
                </c:pt>
                <c:pt idx="11">
                  <c:v>43024</c:v>
                </c:pt>
                <c:pt idx="12">
                  <c:v>43025</c:v>
                </c:pt>
                <c:pt idx="13">
                  <c:v>43026</c:v>
                </c:pt>
                <c:pt idx="14">
                  <c:v>43027</c:v>
                </c:pt>
                <c:pt idx="15">
                  <c:v>43028</c:v>
                </c:pt>
                <c:pt idx="16">
                  <c:v>43029</c:v>
                </c:pt>
                <c:pt idx="17">
                  <c:v>43030</c:v>
                </c:pt>
                <c:pt idx="18">
                  <c:v>43031</c:v>
                </c:pt>
                <c:pt idx="19">
                  <c:v>43032</c:v>
                </c:pt>
                <c:pt idx="20">
                  <c:v>43033</c:v>
                </c:pt>
                <c:pt idx="21">
                  <c:v>43034</c:v>
                </c:pt>
                <c:pt idx="22">
                  <c:v>43035</c:v>
                </c:pt>
                <c:pt idx="23">
                  <c:v>43036</c:v>
                </c:pt>
                <c:pt idx="24">
                  <c:v>43037</c:v>
                </c:pt>
                <c:pt idx="25">
                  <c:v>43038</c:v>
                </c:pt>
                <c:pt idx="26">
                  <c:v>43039</c:v>
                </c:pt>
                <c:pt idx="27">
                  <c:v>43040</c:v>
                </c:pt>
                <c:pt idx="28">
                  <c:v>43041</c:v>
                </c:pt>
                <c:pt idx="29">
                  <c:v>43042</c:v>
                </c:pt>
                <c:pt idx="30">
                  <c:v>43043</c:v>
                </c:pt>
                <c:pt idx="31">
                  <c:v>43044</c:v>
                </c:pt>
                <c:pt idx="32">
                  <c:v>43045</c:v>
                </c:pt>
                <c:pt idx="33">
                  <c:v>43046</c:v>
                </c:pt>
                <c:pt idx="34">
                  <c:v>43047</c:v>
                </c:pt>
                <c:pt idx="35">
                  <c:v>43048</c:v>
                </c:pt>
                <c:pt idx="36">
                  <c:v>43049</c:v>
                </c:pt>
                <c:pt idx="37">
                  <c:v>43050</c:v>
                </c:pt>
                <c:pt idx="38">
                  <c:v>43051</c:v>
                </c:pt>
                <c:pt idx="39">
                  <c:v>43052</c:v>
                </c:pt>
                <c:pt idx="40">
                  <c:v>43053</c:v>
                </c:pt>
                <c:pt idx="41">
                  <c:v>43054</c:v>
                </c:pt>
                <c:pt idx="42">
                  <c:v>43055</c:v>
                </c:pt>
                <c:pt idx="43">
                  <c:v>43056</c:v>
                </c:pt>
                <c:pt idx="44">
                  <c:v>43057</c:v>
                </c:pt>
                <c:pt idx="45">
                  <c:v>43058</c:v>
                </c:pt>
                <c:pt idx="46">
                  <c:v>43059</c:v>
                </c:pt>
                <c:pt idx="47">
                  <c:v>43060</c:v>
                </c:pt>
                <c:pt idx="48">
                  <c:v>43061</c:v>
                </c:pt>
                <c:pt idx="49">
                  <c:v>43062</c:v>
                </c:pt>
                <c:pt idx="50">
                  <c:v>43063</c:v>
                </c:pt>
                <c:pt idx="51">
                  <c:v>43064</c:v>
                </c:pt>
                <c:pt idx="52">
                  <c:v>43065</c:v>
                </c:pt>
                <c:pt idx="53">
                  <c:v>43066</c:v>
                </c:pt>
                <c:pt idx="54">
                  <c:v>43067</c:v>
                </c:pt>
                <c:pt idx="55">
                  <c:v>43068</c:v>
                </c:pt>
                <c:pt idx="56">
                  <c:v>43069</c:v>
                </c:pt>
                <c:pt idx="57">
                  <c:v>43070</c:v>
                </c:pt>
                <c:pt idx="58">
                  <c:v>43071</c:v>
                </c:pt>
                <c:pt idx="59">
                  <c:v>43072</c:v>
                </c:pt>
                <c:pt idx="60">
                  <c:v>43073</c:v>
                </c:pt>
                <c:pt idx="61">
                  <c:v>43074</c:v>
                </c:pt>
                <c:pt idx="62">
                  <c:v>43075</c:v>
                </c:pt>
                <c:pt idx="63">
                  <c:v>43076</c:v>
                </c:pt>
                <c:pt idx="64">
                  <c:v>43077</c:v>
                </c:pt>
                <c:pt idx="65">
                  <c:v>43078</c:v>
                </c:pt>
                <c:pt idx="66">
                  <c:v>43079</c:v>
                </c:pt>
                <c:pt idx="67">
                  <c:v>43080</c:v>
                </c:pt>
                <c:pt idx="68">
                  <c:v>43081</c:v>
                </c:pt>
                <c:pt idx="69">
                  <c:v>43082</c:v>
                </c:pt>
                <c:pt idx="70">
                  <c:v>43083</c:v>
                </c:pt>
                <c:pt idx="71">
                  <c:v>43084</c:v>
                </c:pt>
                <c:pt idx="72">
                  <c:v>43085</c:v>
                </c:pt>
                <c:pt idx="73">
                  <c:v>43086</c:v>
                </c:pt>
                <c:pt idx="74">
                  <c:v>43087</c:v>
                </c:pt>
                <c:pt idx="75">
                  <c:v>43088</c:v>
                </c:pt>
                <c:pt idx="76">
                  <c:v>43089</c:v>
                </c:pt>
                <c:pt idx="77">
                  <c:v>43090</c:v>
                </c:pt>
                <c:pt idx="78">
                  <c:v>43091</c:v>
                </c:pt>
                <c:pt idx="79">
                  <c:v>43092</c:v>
                </c:pt>
                <c:pt idx="80">
                  <c:v>43093</c:v>
                </c:pt>
                <c:pt idx="81">
                  <c:v>43094</c:v>
                </c:pt>
                <c:pt idx="82">
                  <c:v>43095</c:v>
                </c:pt>
                <c:pt idx="83">
                  <c:v>43096</c:v>
                </c:pt>
                <c:pt idx="84">
                  <c:v>43097</c:v>
                </c:pt>
                <c:pt idx="85">
                  <c:v>43098</c:v>
                </c:pt>
                <c:pt idx="86">
                  <c:v>43099</c:v>
                </c:pt>
                <c:pt idx="87">
                  <c:v>43100</c:v>
                </c:pt>
                <c:pt idx="88">
                  <c:v>43101</c:v>
                </c:pt>
                <c:pt idx="89">
                  <c:v>43102</c:v>
                </c:pt>
                <c:pt idx="90">
                  <c:v>43103</c:v>
                </c:pt>
                <c:pt idx="91">
                  <c:v>43104</c:v>
                </c:pt>
                <c:pt idx="92">
                  <c:v>43105</c:v>
                </c:pt>
                <c:pt idx="93">
                  <c:v>43106</c:v>
                </c:pt>
                <c:pt idx="94">
                  <c:v>43107</c:v>
                </c:pt>
                <c:pt idx="95">
                  <c:v>43108</c:v>
                </c:pt>
                <c:pt idx="96">
                  <c:v>43109</c:v>
                </c:pt>
                <c:pt idx="97">
                  <c:v>43110</c:v>
                </c:pt>
                <c:pt idx="98">
                  <c:v>43111</c:v>
                </c:pt>
                <c:pt idx="99">
                  <c:v>43112</c:v>
                </c:pt>
                <c:pt idx="100">
                  <c:v>43113</c:v>
                </c:pt>
                <c:pt idx="101">
                  <c:v>43114</c:v>
                </c:pt>
                <c:pt idx="102">
                  <c:v>43115</c:v>
                </c:pt>
                <c:pt idx="103">
                  <c:v>43116</c:v>
                </c:pt>
                <c:pt idx="104">
                  <c:v>43117</c:v>
                </c:pt>
                <c:pt idx="105">
                  <c:v>43118</c:v>
                </c:pt>
                <c:pt idx="106">
                  <c:v>43119</c:v>
                </c:pt>
                <c:pt idx="107">
                  <c:v>43120</c:v>
                </c:pt>
                <c:pt idx="108">
                  <c:v>43121</c:v>
                </c:pt>
                <c:pt idx="109">
                  <c:v>43122</c:v>
                </c:pt>
                <c:pt idx="110">
                  <c:v>43123</c:v>
                </c:pt>
                <c:pt idx="111">
                  <c:v>43124</c:v>
                </c:pt>
                <c:pt idx="112">
                  <c:v>43125</c:v>
                </c:pt>
                <c:pt idx="113">
                  <c:v>43126</c:v>
                </c:pt>
                <c:pt idx="114">
                  <c:v>43127</c:v>
                </c:pt>
                <c:pt idx="115">
                  <c:v>43128</c:v>
                </c:pt>
                <c:pt idx="116">
                  <c:v>43129</c:v>
                </c:pt>
                <c:pt idx="117">
                  <c:v>43130</c:v>
                </c:pt>
                <c:pt idx="118">
                  <c:v>43131</c:v>
                </c:pt>
                <c:pt idx="119">
                  <c:v>43132</c:v>
                </c:pt>
                <c:pt idx="120">
                  <c:v>43133</c:v>
                </c:pt>
                <c:pt idx="121">
                  <c:v>43134</c:v>
                </c:pt>
                <c:pt idx="122">
                  <c:v>43135</c:v>
                </c:pt>
                <c:pt idx="123">
                  <c:v>43136</c:v>
                </c:pt>
                <c:pt idx="124">
                  <c:v>43137</c:v>
                </c:pt>
                <c:pt idx="125">
                  <c:v>43138</c:v>
                </c:pt>
                <c:pt idx="126">
                  <c:v>43139</c:v>
                </c:pt>
                <c:pt idx="127">
                  <c:v>43140</c:v>
                </c:pt>
                <c:pt idx="128">
                  <c:v>43141</c:v>
                </c:pt>
                <c:pt idx="129">
                  <c:v>43142</c:v>
                </c:pt>
                <c:pt idx="130">
                  <c:v>43143</c:v>
                </c:pt>
                <c:pt idx="131">
                  <c:v>43144</c:v>
                </c:pt>
                <c:pt idx="132">
                  <c:v>43145</c:v>
                </c:pt>
                <c:pt idx="133">
                  <c:v>43146</c:v>
                </c:pt>
                <c:pt idx="134">
                  <c:v>43147</c:v>
                </c:pt>
                <c:pt idx="135">
                  <c:v>43148</c:v>
                </c:pt>
                <c:pt idx="136">
                  <c:v>43149</c:v>
                </c:pt>
                <c:pt idx="137">
                  <c:v>43150</c:v>
                </c:pt>
                <c:pt idx="138">
                  <c:v>43151</c:v>
                </c:pt>
                <c:pt idx="139">
                  <c:v>43152</c:v>
                </c:pt>
                <c:pt idx="140">
                  <c:v>43153</c:v>
                </c:pt>
                <c:pt idx="141">
                  <c:v>43154</c:v>
                </c:pt>
                <c:pt idx="142">
                  <c:v>43155</c:v>
                </c:pt>
                <c:pt idx="143">
                  <c:v>43156</c:v>
                </c:pt>
                <c:pt idx="144">
                  <c:v>43157</c:v>
                </c:pt>
                <c:pt idx="145">
                  <c:v>43158</c:v>
                </c:pt>
                <c:pt idx="146">
                  <c:v>43159</c:v>
                </c:pt>
                <c:pt idx="147">
                  <c:v>43160</c:v>
                </c:pt>
                <c:pt idx="148">
                  <c:v>43161</c:v>
                </c:pt>
                <c:pt idx="149">
                  <c:v>43162</c:v>
                </c:pt>
                <c:pt idx="150">
                  <c:v>43163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43169</c:v>
                </c:pt>
                <c:pt idx="157">
                  <c:v>43170</c:v>
                </c:pt>
                <c:pt idx="158">
                  <c:v>43171</c:v>
                </c:pt>
                <c:pt idx="159">
                  <c:v>43172</c:v>
                </c:pt>
                <c:pt idx="160">
                  <c:v>43173</c:v>
                </c:pt>
                <c:pt idx="161">
                  <c:v>43174</c:v>
                </c:pt>
                <c:pt idx="162">
                  <c:v>43175</c:v>
                </c:pt>
                <c:pt idx="163">
                  <c:v>43176</c:v>
                </c:pt>
                <c:pt idx="164">
                  <c:v>43177</c:v>
                </c:pt>
                <c:pt idx="165">
                  <c:v>43178</c:v>
                </c:pt>
                <c:pt idx="166">
                  <c:v>43179</c:v>
                </c:pt>
                <c:pt idx="167">
                  <c:v>43180</c:v>
                </c:pt>
                <c:pt idx="168">
                  <c:v>43181</c:v>
                </c:pt>
                <c:pt idx="169">
                  <c:v>43182</c:v>
                </c:pt>
                <c:pt idx="170">
                  <c:v>43183</c:v>
                </c:pt>
                <c:pt idx="171">
                  <c:v>43184</c:v>
                </c:pt>
                <c:pt idx="172">
                  <c:v>43185</c:v>
                </c:pt>
                <c:pt idx="173">
                  <c:v>43186</c:v>
                </c:pt>
                <c:pt idx="174">
                  <c:v>43187</c:v>
                </c:pt>
                <c:pt idx="175">
                  <c:v>43188</c:v>
                </c:pt>
                <c:pt idx="176">
                  <c:v>43189</c:v>
                </c:pt>
                <c:pt idx="177">
                  <c:v>43190</c:v>
                </c:pt>
                <c:pt idx="178">
                  <c:v>43191</c:v>
                </c:pt>
                <c:pt idx="179">
                  <c:v>43192</c:v>
                </c:pt>
                <c:pt idx="180">
                  <c:v>43193</c:v>
                </c:pt>
                <c:pt idx="181">
                  <c:v>43194</c:v>
                </c:pt>
                <c:pt idx="182">
                  <c:v>43195</c:v>
                </c:pt>
                <c:pt idx="183">
                  <c:v>43196</c:v>
                </c:pt>
                <c:pt idx="184">
                  <c:v>43197</c:v>
                </c:pt>
                <c:pt idx="185">
                  <c:v>43198</c:v>
                </c:pt>
                <c:pt idx="186">
                  <c:v>43199</c:v>
                </c:pt>
                <c:pt idx="187">
                  <c:v>43200</c:v>
                </c:pt>
                <c:pt idx="188">
                  <c:v>43201</c:v>
                </c:pt>
                <c:pt idx="189">
                  <c:v>43202</c:v>
                </c:pt>
                <c:pt idx="190">
                  <c:v>43203</c:v>
                </c:pt>
                <c:pt idx="191">
                  <c:v>43204</c:v>
                </c:pt>
                <c:pt idx="192">
                  <c:v>43205</c:v>
                </c:pt>
                <c:pt idx="193">
                  <c:v>43206</c:v>
                </c:pt>
                <c:pt idx="194">
                  <c:v>43207</c:v>
                </c:pt>
                <c:pt idx="195">
                  <c:v>43208</c:v>
                </c:pt>
                <c:pt idx="196">
                  <c:v>43209</c:v>
                </c:pt>
                <c:pt idx="197">
                  <c:v>43210</c:v>
                </c:pt>
                <c:pt idx="198">
                  <c:v>43211</c:v>
                </c:pt>
                <c:pt idx="199">
                  <c:v>43212</c:v>
                </c:pt>
                <c:pt idx="200">
                  <c:v>43213</c:v>
                </c:pt>
                <c:pt idx="201">
                  <c:v>43214</c:v>
                </c:pt>
                <c:pt idx="202">
                  <c:v>43215</c:v>
                </c:pt>
                <c:pt idx="203">
                  <c:v>43216</c:v>
                </c:pt>
                <c:pt idx="204">
                  <c:v>43217</c:v>
                </c:pt>
                <c:pt idx="205">
                  <c:v>43218</c:v>
                </c:pt>
                <c:pt idx="206">
                  <c:v>43219</c:v>
                </c:pt>
                <c:pt idx="207">
                  <c:v>43220</c:v>
                </c:pt>
                <c:pt idx="208">
                  <c:v>43221</c:v>
                </c:pt>
                <c:pt idx="209">
                  <c:v>43222</c:v>
                </c:pt>
                <c:pt idx="210">
                  <c:v>43223</c:v>
                </c:pt>
                <c:pt idx="211">
                  <c:v>43224</c:v>
                </c:pt>
                <c:pt idx="212">
                  <c:v>43225</c:v>
                </c:pt>
                <c:pt idx="213">
                  <c:v>43226</c:v>
                </c:pt>
                <c:pt idx="214">
                  <c:v>43227</c:v>
                </c:pt>
                <c:pt idx="215">
                  <c:v>43228</c:v>
                </c:pt>
                <c:pt idx="216">
                  <c:v>43229</c:v>
                </c:pt>
                <c:pt idx="217">
                  <c:v>43230</c:v>
                </c:pt>
                <c:pt idx="218">
                  <c:v>43231</c:v>
                </c:pt>
                <c:pt idx="219">
                  <c:v>43232</c:v>
                </c:pt>
                <c:pt idx="220">
                  <c:v>43233</c:v>
                </c:pt>
                <c:pt idx="221">
                  <c:v>43234</c:v>
                </c:pt>
                <c:pt idx="222">
                  <c:v>43235</c:v>
                </c:pt>
                <c:pt idx="223">
                  <c:v>43236</c:v>
                </c:pt>
                <c:pt idx="224">
                  <c:v>43237</c:v>
                </c:pt>
                <c:pt idx="225">
                  <c:v>43238</c:v>
                </c:pt>
                <c:pt idx="226">
                  <c:v>43239</c:v>
                </c:pt>
                <c:pt idx="227">
                  <c:v>43240</c:v>
                </c:pt>
                <c:pt idx="228">
                  <c:v>43241</c:v>
                </c:pt>
                <c:pt idx="229">
                  <c:v>43242</c:v>
                </c:pt>
                <c:pt idx="230">
                  <c:v>43243</c:v>
                </c:pt>
                <c:pt idx="231">
                  <c:v>43244</c:v>
                </c:pt>
                <c:pt idx="232">
                  <c:v>43245</c:v>
                </c:pt>
                <c:pt idx="233">
                  <c:v>43246</c:v>
                </c:pt>
                <c:pt idx="234">
                  <c:v>43247</c:v>
                </c:pt>
                <c:pt idx="235">
                  <c:v>43248</c:v>
                </c:pt>
                <c:pt idx="236">
                  <c:v>43249</c:v>
                </c:pt>
                <c:pt idx="237">
                  <c:v>43250</c:v>
                </c:pt>
                <c:pt idx="238">
                  <c:v>43251</c:v>
                </c:pt>
                <c:pt idx="239">
                  <c:v>43252</c:v>
                </c:pt>
                <c:pt idx="240">
                  <c:v>43253</c:v>
                </c:pt>
                <c:pt idx="241">
                  <c:v>43254</c:v>
                </c:pt>
                <c:pt idx="242">
                  <c:v>43255</c:v>
                </c:pt>
                <c:pt idx="243">
                  <c:v>43256</c:v>
                </c:pt>
                <c:pt idx="244">
                  <c:v>43257</c:v>
                </c:pt>
                <c:pt idx="245">
                  <c:v>43258</c:v>
                </c:pt>
                <c:pt idx="246">
                  <c:v>43259</c:v>
                </c:pt>
                <c:pt idx="247">
                  <c:v>43260</c:v>
                </c:pt>
                <c:pt idx="248">
                  <c:v>43261</c:v>
                </c:pt>
                <c:pt idx="249">
                  <c:v>43262</c:v>
                </c:pt>
                <c:pt idx="250">
                  <c:v>43263</c:v>
                </c:pt>
                <c:pt idx="251">
                  <c:v>43264</c:v>
                </c:pt>
                <c:pt idx="252">
                  <c:v>43265</c:v>
                </c:pt>
                <c:pt idx="253">
                  <c:v>43266</c:v>
                </c:pt>
                <c:pt idx="254">
                  <c:v>43267</c:v>
                </c:pt>
                <c:pt idx="255">
                  <c:v>43268</c:v>
                </c:pt>
                <c:pt idx="256">
                  <c:v>43269</c:v>
                </c:pt>
                <c:pt idx="257">
                  <c:v>43270</c:v>
                </c:pt>
                <c:pt idx="258">
                  <c:v>43271</c:v>
                </c:pt>
                <c:pt idx="259">
                  <c:v>43272</c:v>
                </c:pt>
                <c:pt idx="260">
                  <c:v>43273</c:v>
                </c:pt>
                <c:pt idx="261">
                  <c:v>43274</c:v>
                </c:pt>
                <c:pt idx="262">
                  <c:v>43275</c:v>
                </c:pt>
                <c:pt idx="263">
                  <c:v>43276</c:v>
                </c:pt>
                <c:pt idx="264">
                  <c:v>43277</c:v>
                </c:pt>
                <c:pt idx="265">
                  <c:v>43278</c:v>
                </c:pt>
                <c:pt idx="266">
                  <c:v>43279</c:v>
                </c:pt>
                <c:pt idx="267">
                  <c:v>43280</c:v>
                </c:pt>
                <c:pt idx="268">
                  <c:v>43281</c:v>
                </c:pt>
                <c:pt idx="269">
                  <c:v>43282</c:v>
                </c:pt>
                <c:pt idx="270">
                  <c:v>43283</c:v>
                </c:pt>
                <c:pt idx="271">
                  <c:v>43284</c:v>
                </c:pt>
                <c:pt idx="272">
                  <c:v>43285</c:v>
                </c:pt>
                <c:pt idx="273">
                  <c:v>43286</c:v>
                </c:pt>
                <c:pt idx="274">
                  <c:v>43287</c:v>
                </c:pt>
                <c:pt idx="275">
                  <c:v>43288</c:v>
                </c:pt>
                <c:pt idx="276">
                  <c:v>43289</c:v>
                </c:pt>
                <c:pt idx="277">
                  <c:v>43290</c:v>
                </c:pt>
                <c:pt idx="278">
                  <c:v>43291</c:v>
                </c:pt>
                <c:pt idx="279">
                  <c:v>43292</c:v>
                </c:pt>
                <c:pt idx="280">
                  <c:v>43293</c:v>
                </c:pt>
                <c:pt idx="281">
                  <c:v>43294</c:v>
                </c:pt>
                <c:pt idx="282">
                  <c:v>43295</c:v>
                </c:pt>
                <c:pt idx="283">
                  <c:v>43296</c:v>
                </c:pt>
                <c:pt idx="284">
                  <c:v>43297</c:v>
                </c:pt>
                <c:pt idx="285">
                  <c:v>43298</c:v>
                </c:pt>
                <c:pt idx="286">
                  <c:v>43299</c:v>
                </c:pt>
                <c:pt idx="287">
                  <c:v>43300</c:v>
                </c:pt>
                <c:pt idx="288">
                  <c:v>43301</c:v>
                </c:pt>
                <c:pt idx="289">
                  <c:v>43302</c:v>
                </c:pt>
                <c:pt idx="290">
                  <c:v>43303</c:v>
                </c:pt>
                <c:pt idx="291">
                  <c:v>43304</c:v>
                </c:pt>
                <c:pt idx="292">
                  <c:v>43305</c:v>
                </c:pt>
                <c:pt idx="293">
                  <c:v>43306</c:v>
                </c:pt>
                <c:pt idx="294">
                  <c:v>43307</c:v>
                </c:pt>
                <c:pt idx="295">
                  <c:v>43308</c:v>
                </c:pt>
                <c:pt idx="296">
                  <c:v>43309</c:v>
                </c:pt>
                <c:pt idx="297">
                  <c:v>43310</c:v>
                </c:pt>
                <c:pt idx="298">
                  <c:v>43311</c:v>
                </c:pt>
                <c:pt idx="299">
                  <c:v>43312</c:v>
                </c:pt>
                <c:pt idx="300">
                  <c:v>43313</c:v>
                </c:pt>
                <c:pt idx="301">
                  <c:v>43314</c:v>
                </c:pt>
                <c:pt idx="302">
                  <c:v>43315</c:v>
                </c:pt>
                <c:pt idx="303">
                  <c:v>43316</c:v>
                </c:pt>
                <c:pt idx="304">
                  <c:v>43317</c:v>
                </c:pt>
                <c:pt idx="305">
                  <c:v>43318</c:v>
                </c:pt>
                <c:pt idx="306">
                  <c:v>43319</c:v>
                </c:pt>
                <c:pt idx="307">
                  <c:v>43320</c:v>
                </c:pt>
                <c:pt idx="308">
                  <c:v>43321</c:v>
                </c:pt>
                <c:pt idx="309">
                  <c:v>43322</c:v>
                </c:pt>
                <c:pt idx="310">
                  <c:v>43323</c:v>
                </c:pt>
                <c:pt idx="311">
                  <c:v>43324</c:v>
                </c:pt>
                <c:pt idx="312">
                  <c:v>43325</c:v>
                </c:pt>
                <c:pt idx="313">
                  <c:v>43326</c:v>
                </c:pt>
                <c:pt idx="314">
                  <c:v>43327</c:v>
                </c:pt>
                <c:pt idx="315">
                  <c:v>43328</c:v>
                </c:pt>
                <c:pt idx="316">
                  <c:v>43329</c:v>
                </c:pt>
                <c:pt idx="317">
                  <c:v>43330</c:v>
                </c:pt>
                <c:pt idx="318">
                  <c:v>43331</c:v>
                </c:pt>
                <c:pt idx="319">
                  <c:v>43332</c:v>
                </c:pt>
                <c:pt idx="320">
                  <c:v>43333</c:v>
                </c:pt>
                <c:pt idx="321">
                  <c:v>43334</c:v>
                </c:pt>
                <c:pt idx="322">
                  <c:v>43335</c:v>
                </c:pt>
                <c:pt idx="323">
                  <c:v>43336</c:v>
                </c:pt>
                <c:pt idx="324">
                  <c:v>43337</c:v>
                </c:pt>
                <c:pt idx="325">
                  <c:v>43338</c:v>
                </c:pt>
                <c:pt idx="326">
                  <c:v>43339</c:v>
                </c:pt>
                <c:pt idx="327">
                  <c:v>43340</c:v>
                </c:pt>
                <c:pt idx="328">
                  <c:v>43341</c:v>
                </c:pt>
                <c:pt idx="329">
                  <c:v>43342</c:v>
                </c:pt>
                <c:pt idx="330">
                  <c:v>43343</c:v>
                </c:pt>
                <c:pt idx="331">
                  <c:v>43344</c:v>
                </c:pt>
                <c:pt idx="332">
                  <c:v>43345</c:v>
                </c:pt>
                <c:pt idx="333">
                  <c:v>43346</c:v>
                </c:pt>
                <c:pt idx="334">
                  <c:v>43347</c:v>
                </c:pt>
                <c:pt idx="335">
                  <c:v>43348</c:v>
                </c:pt>
                <c:pt idx="336">
                  <c:v>43349</c:v>
                </c:pt>
                <c:pt idx="337">
                  <c:v>43350</c:v>
                </c:pt>
                <c:pt idx="338">
                  <c:v>43351</c:v>
                </c:pt>
                <c:pt idx="339">
                  <c:v>43352</c:v>
                </c:pt>
                <c:pt idx="340">
                  <c:v>43353</c:v>
                </c:pt>
                <c:pt idx="341">
                  <c:v>43354</c:v>
                </c:pt>
                <c:pt idx="342">
                  <c:v>43355</c:v>
                </c:pt>
                <c:pt idx="343">
                  <c:v>43356</c:v>
                </c:pt>
                <c:pt idx="344">
                  <c:v>43357</c:v>
                </c:pt>
                <c:pt idx="345">
                  <c:v>43358</c:v>
                </c:pt>
                <c:pt idx="346">
                  <c:v>43359</c:v>
                </c:pt>
                <c:pt idx="347">
                  <c:v>43360</c:v>
                </c:pt>
                <c:pt idx="348">
                  <c:v>43361</c:v>
                </c:pt>
                <c:pt idx="349">
                  <c:v>43362</c:v>
                </c:pt>
                <c:pt idx="350">
                  <c:v>43363</c:v>
                </c:pt>
                <c:pt idx="351">
                  <c:v>43364</c:v>
                </c:pt>
                <c:pt idx="352">
                  <c:v>43365</c:v>
                </c:pt>
                <c:pt idx="353">
                  <c:v>43366</c:v>
                </c:pt>
                <c:pt idx="354">
                  <c:v>43367</c:v>
                </c:pt>
                <c:pt idx="355">
                  <c:v>43368</c:v>
                </c:pt>
                <c:pt idx="356">
                  <c:v>43369</c:v>
                </c:pt>
                <c:pt idx="357">
                  <c:v>43370</c:v>
                </c:pt>
                <c:pt idx="358">
                  <c:v>43371</c:v>
                </c:pt>
                <c:pt idx="359">
                  <c:v>43372</c:v>
                </c:pt>
                <c:pt idx="360">
                  <c:v>43373</c:v>
                </c:pt>
                <c:pt idx="361">
                  <c:v>43374</c:v>
                </c:pt>
                <c:pt idx="362">
                  <c:v>43375</c:v>
                </c:pt>
                <c:pt idx="363">
                  <c:v>43376</c:v>
                </c:pt>
                <c:pt idx="364">
                  <c:v>43377</c:v>
                </c:pt>
                <c:pt idx="365">
                  <c:v>43378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נתונים'!$J$3:$J$3999</c:f>
              <c:numCache>
                <c:formatCode>0.00</c:formatCode>
                <c:ptCount val="3997"/>
                <c:pt idx="0">
                  <c:v>100</c:v>
                </c:pt>
                <c:pt idx="1">
                  <c:v>100.30128133034977</c:v>
                </c:pt>
                <c:pt idx="2">
                  <c:v>100.30128133034977</c:v>
                </c:pt>
                <c:pt idx="3">
                  <c:v>100.30128133034977</c:v>
                </c:pt>
                <c:pt idx="4">
                  <c:v>100.30128133034977</c:v>
                </c:pt>
                <c:pt idx="5">
                  <c:v>100.94504900002715</c:v>
                </c:pt>
                <c:pt idx="6">
                  <c:v>101.22504915515191</c:v>
                </c:pt>
                <c:pt idx="7">
                  <c:v>101.58110890920165</c:v>
                </c:pt>
                <c:pt idx="8">
                  <c:v>102.55286845034266</c:v>
                </c:pt>
                <c:pt idx="9">
                  <c:v>102.55286845034266</c:v>
                </c:pt>
                <c:pt idx="10">
                  <c:v>102.55286845034266</c:v>
                </c:pt>
                <c:pt idx="11">
                  <c:v>103.03947536813044</c:v>
                </c:pt>
                <c:pt idx="12">
                  <c:v>103.4300019002781</c:v>
                </c:pt>
                <c:pt idx="13">
                  <c:v>103.56054906401614</c:v>
                </c:pt>
                <c:pt idx="14">
                  <c:v>103.97487754840866</c:v>
                </c:pt>
                <c:pt idx="15">
                  <c:v>104.01908809921781</c:v>
                </c:pt>
                <c:pt idx="16">
                  <c:v>104.01908809921781</c:v>
                </c:pt>
                <c:pt idx="17">
                  <c:v>104.01908809921781</c:v>
                </c:pt>
                <c:pt idx="18">
                  <c:v>105.17772447519366</c:v>
                </c:pt>
                <c:pt idx="19">
                  <c:v>105.70379124863784</c:v>
                </c:pt>
                <c:pt idx="20">
                  <c:v>105.23090317501564</c:v>
                </c:pt>
                <c:pt idx="21">
                  <c:v>105.38680353839534</c:v>
                </c:pt>
                <c:pt idx="22">
                  <c:v>106.68922115746328</c:v>
                </c:pt>
                <c:pt idx="23">
                  <c:v>106.68922115746328</c:v>
                </c:pt>
                <c:pt idx="24">
                  <c:v>106.68922115746328</c:v>
                </c:pt>
                <c:pt idx="25">
                  <c:v>106.7048305843937</c:v>
                </c:pt>
                <c:pt idx="26">
                  <c:v>106.70453972550682</c:v>
                </c:pt>
                <c:pt idx="27">
                  <c:v>108.68465855105741</c:v>
                </c:pt>
                <c:pt idx="28">
                  <c:v>109.26172258267182</c:v>
                </c:pt>
                <c:pt idx="29">
                  <c:v>109.26172258267182</c:v>
                </c:pt>
                <c:pt idx="30">
                  <c:v>109.26172258267182</c:v>
                </c:pt>
                <c:pt idx="31">
                  <c:v>109.26172258267182</c:v>
                </c:pt>
                <c:pt idx="32">
                  <c:v>109.30646637477363</c:v>
                </c:pt>
                <c:pt idx="33">
                  <c:v>111.19341340355315</c:v>
                </c:pt>
                <c:pt idx="34">
                  <c:v>111.07813633137749</c:v>
                </c:pt>
                <c:pt idx="35">
                  <c:v>110.85945892490801</c:v>
                </c:pt>
                <c:pt idx="36">
                  <c:v>109.95154290944207</c:v>
                </c:pt>
                <c:pt idx="37">
                  <c:v>109.95154290944207</c:v>
                </c:pt>
                <c:pt idx="38">
                  <c:v>109.95154290944207</c:v>
                </c:pt>
                <c:pt idx="39">
                  <c:v>108.49516398624046</c:v>
                </c:pt>
                <c:pt idx="40">
                  <c:v>108.49041329108771</c:v>
                </c:pt>
                <c:pt idx="41">
                  <c:v>106.78554392550912</c:v>
                </c:pt>
                <c:pt idx="42">
                  <c:v>108.35036473704419</c:v>
                </c:pt>
                <c:pt idx="43">
                  <c:v>108.57180530293923</c:v>
                </c:pt>
                <c:pt idx="44">
                  <c:v>108.57180530293923</c:v>
                </c:pt>
                <c:pt idx="45">
                  <c:v>108.57180530293923</c:v>
                </c:pt>
                <c:pt idx="46">
                  <c:v>107.91717890148415</c:v>
                </c:pt>
                <c:pt idx="47">
                  <c:v>108.66720701784323</c:v>
                </c:pt>
                <c:pt idx="48">
                  <c:v>109.18430564227459</c:v>
                </c:pt>
                <c:pt idx="49">
                  <c:v>109.18430564227459</c:v>
                </c:pt>
                <c:pt idx="50">
                  <c:v>109.3185854950612</c:v>
                </c:pt>
                <c:pt idx="51">
                  <c:v>109.3185854950612</c:v>
                </c:pt>
                <c:pt idx="52">
                  <c:v>109.3185854950612</c:v>
                </c:pt>
                <c:pt idx="53">
                  <c:v>109.0526435194701</c:v>
                </c:pt>
                <c:pt idx="54">
                  <c:v>109.00537895034846</c:v>
                </c:pt>
                <c:pt idx="55">
                  <c:v>109.54327398519335</c:v>
                </c:pt>
                <c:pt idx="56">
                  <c:v>110.16260950837092</c:v>
                </c:pt>
                <c:pt idx="57">
                  <c:v>110.61862776655279</c:v>
                </c:pt>
                <c:pt idx="58">
                  <c:v>110.61862776655279</c:v>
                </c:pt>
                <c:pt idx="59">
                  <c:v>110.61862776655279</c:v>
                </c:pt>
                <c:pt idx="60">
                  <c:v>110.07632137192321</c:v>
                </c:pt>
                <c:pt idx="61">
                  <c:v>109.66533776473008</c:v>
                </c:pt>
                <c:pt idx="62">
                  <c:v>107.50648615317795</c:v>
                </c:pt>
                <c:pt idx="63">
                  <c:v>109.06253272162479</c:v>
                </c:pt>
                <c:pt idx="64">
                  <c:v>110.58008896403824</c:v>
                </c:pt>
                <c:pt idx="65">
                  <c:v>110.58008896403824</c:v>
                </c:pt>
                <c:pt idx="66">
                  <c:v>110.58008896403824</c:v>
                </c:pt>
                <c:pt idx="67">
                  <c:v>111.19889124592315</c:v>
                </c:pt>
                <c:pt idx="68">
                  <c:v>110.8471458986958</c:v>
                </c:pt>
                <c:pt idx="69">
                  <c:v>110.32311513745992</c:v>
                </c:pt>
                <c:pt idx="70">
                  <c:v>110.01470776438106</c:v>
                </c:pt>
                <c:pt idx="71">
                  <c:v>109.3300744210939</c:v>
                </c:pt>
                <c:pt idx="72">
                  <c:v>109.3300744210939</c:v>
                </c:pt>
                <c:pt idx="73">
                  <c:v>109.3300744210939</c:v>
                </c:pt>
                <c:pt idx="74">
                  <c:v>111.01972217159127</c:v>
                </c:pt>
                <c:pt idx="75">
                  <c:v>110.85601709474635</c:v>
                </c:pt>
                <c:pt idx="76">
                  <c:v>110.97100330803512</c:v>
                </c:pt>
                <c:pt idx="77">
                  <c:v>110.84680656332777</c:v>
                </c:pt>
                <c:pt idx="78">
                  <c:v>111.02452134322515</c:v>
                </c:pt>
                <c:pt idx="79">
                  <c:v>111.02452134322515</c:v>
                </c:pt>
                <c:pt idx="80">
                  <c:v>111.02452134322515</c:v>
                </c:pt>
                <c:pt idx="81">
                  <c:v>111.20107268757494</c:v>
                </c:pt>
                <c:pt idx="82">
                  <c:v>110.97570552670669</c:v>
                </c:pt>
                <c:pt idx="83">
                  <c:v>111.06548396979723</c:v>
                </c:pt>
                <c:pt idx="84">
                  <c:v>110.44871770012062</c:v>
                </c:pt>
                <c:pt idx="85">
                  <c:v>110.35641848001025</c:v>
                </c:pt>
                <c:pt idx="86">
                  <c:v>110.35641848001025</c:v>
                </c:pt>
                <c:pt idx="87">
                  <c:v>110.35641848001025</c:v>
                </c:pt>
                <c:pt idx="88">
                  <c:v>110.35641848001025</c:v>
                </c:pt>
                <c:pt idx="89">
                  <c:v>110.35641848001025</c:v>
                </c:pt>
                <c:pt idx="90">
                  <c:v>110.35641848001025</c:v>
                </c:pt>
                <c:pt idx="91">
                  <c:v>113.95041631602014</c:v>
                </c:pt>
                <c:pt idx="92">
                  <c:v>114.95969665357156</c:v>
                </c:pt>
                <c:pt idx="93">
                  <c:v>114.95969665357156</c:v>
                </c:pt>
                <c:pt idx="94">
                  <c:v>114.95969665357156</c:v>
                </c:pt>
                <c:pt idx="95">
                  <c:v>114.95969665357156</c:v>
                </c:pt>
                <c:pt idx="96">
                  <c:v>115.61635906723497</c:v>
                </c:pt>
                <c:pt idx="97">
                  <c:v>115.31682289020661</c:v>
                </c:pt>
                <c:pt idx="98">
                  <c:v>114.93982129629991</c:v>
                </c:pt>
                <c:pt idx="99">
                  <c:v>114.66539593650747</c:v>
                </c:pt>
                <c:pt idx="100">
                  <c:v>114.66539593650747</c:v>
                </c:pt>
                <c:pt idx="101">
                  <c:v>114.66539593650747</c:v>
                </c:pt>
                <c:pt idx="102">
                  <c:v>114.96139333041185</c:v>
                </c:pt>
                <c:pt idx="103">
                  <c:v>116.1099465983084</c:v>
                </c:pt>
                <c:pt idx="104">
                  <c:v>115.70531341014596</c:v>
                </c:pt>
                <c:pt idx="105">
                  <c:v>115.19645578751016</c:v>
                </c:pt>
                <c:pt idx="106">
                  <c:v>115.41309718177133</c:v>
                </c:pt>
                <c:pt idx="107">
                  <c:v>115.41309718177133</c:v>
                </c:pt>
                <c:pt idx="108">
                  <c:v>115.41309718177133</c:v>
                </c:pt>
                <c:pt idx="109">
                  <c:v>115.4531872316827</c:v>
                </c:pt>
                <c:pt idx="110">
                  <c:v>116.94539027445448</c:v>
                </c:pt>
                <c:pt idx="111">
                  <c:v>116.05647703959949</c:v>
                </c:pt>
                <c:pt idx="112">
                  <c:v>114.74135858247016</c:v>
                </c:pt>
                <c:pt idx="113">
                  <c:v>114.55903853686348</c:v>
                </c:pt>
                <c:pt idx="114">
                  <c:v>114.55903853686348</c:v>
                </c:pt>
                <c:pt idx="115">
                  <c:v>114.55903853686348</c:v>
                </c:pt>
                <c:pt idx="116">
                  <c:v>114.54672551065129</c:v>
                </c:pt>
                <c:pt idx="117">
                  <c:v>112.91127446608007</c:v>
                </c:pt>
                <c:pt idx="118">
                  <c:v>111.97238197915902</c:v>
                </c:pt>
                <c:pt idx="119">
                  <c:v>113.85239687113403</c:v>
                </c:pt>
                <c:pt idx="120">
                  <c:v>112.82673148295376</c:v>
                </c:pt>
                <c:pt idx="121">
                  <c:v>112.82673148295376</c:v>
                </c:pt>
                <c:pt idx="122">
                  <c:v>112.82673148295376</c:v>
                </c:pt>
                <c:pt idx="123">
                  <c:v>109.95474235719803</c:v>
                </c:pt>
                <c:pt idx="124">
                  <c:v>104.75883920157301</c:v>
                </c:pt>
                <c:pt idx="125">
                  <c:v>104.92913707985437</c:v>
                </c:pt>
                <c:pt idx="126">
                  <c:v>106.11918621561567</c:v>
                </c:pt>
                <c:pt idx="127">
                  <c:v>103.65541753762747</c:v>
                </c:pt>
                <c:pt idx="128">
                  <c:v>103.65541753762747</c:v>
                </c:pt>
                <c:pt idx="129">
                  <c:v>103.65541753762747</c:v>
                </c:pt>
                <c:pt idx="130">
                  <c:v>103.65541753762747</c:v>
                </c:pt>
                <c:pt idx="131">
                  <c:v>102.98673295663879</c:v>
                </c:pt>
                <c:pt idx="132">
                  <c:v>102.54797232574647</c:v>
                </c:pt>
                <c:pt idx="133">
                  <c:v>104.05466983638222</c:v>
                </c:pt>
                <c:pt idx="134">
                  <c:v>105.29212897070862</c:v>
                </c:pt>
                <c:pt idx="135">
                  <c:v>105.29212897070862</c:v>
                </c:pt>
                <c:pt idx="136">
                  <c:v>105.29212897070862</c:v>
                </c:pt>
                <c:pt idx="137">
                  <c:v>107.3715761061364</c:v>
                </c:pt>
                <c:pt idx="138">
                  <c:v>106.28516968707467</c:v>
                </c:pt>
                <c:pt idx="139">
                  <c:v>106.50675568241319</c:v>
                </c:pt>
                <c:pt idx="140">
                  <c:v>105.37061239369112</c:v>
                </c:pt>
                <c:pt idx="141">
                  <c:v>106.12849369999655</c:v>
                </c:pt>
                <c:pt idx="142">
                  <c:v>106.12849369999655</c:v>
                </c:pt>
                <c:pt idx="143">
                  <c:v>106.12849369999655</c:v>
                </c:pt>
                <c:pt idx="144">
                  <c:v>107.39300271080489</c:v>
                </c:pt>
                <c:pt idx="145">
                  <c:v>108.53816262502092</c:v>
                </c:pt>
                <c:pt idx="146">
                  <c:v>106.9790620382616</c:v>
                </c:pt>
                <c:pt idx="147">
                  <c:v>105.31258604575413</c:v>
                </c:pt>
                <c:pt idx="148">
                  <c:v>102.68113721946668</c:v>
                </c:pt>
                <c:pt idx="149">
                  <c:v>102.68113721946668</c:v>
                </c:pt>
                <c:pt idx="150">
                  <c:v>102.68113721946668</c:v>
                </c:pt>
                <c:pt idx="151">
                  <c:v>102.00464792501278</c:v>
                </c:pt>
                <c:pt idx="152">
                  <c:v>103.82576389239003</c:v>
                </c:pt>
                <c:pt idx="153">
                  <c:v>103.02570804748376</c:v>
                </c:pt>
                <c:pt idx="154">
                  <c:v>103.58488425755368</c:v>
                </c:pt>
                <c:pt idx="155">
                  <c:v>104.07512691142773</c:v>
                </c:pt>
                <c:pt idx="156">
                  <c:v>104.07512691142773</c:v>
                </c:pt>
                <c:pt idx="157">
                  <c:v>104.07512691142773</c:v>
                </c:pt>
                <c:pt idx="158">
                  <c:v>105.79521789208755</c:v>
                </c:pt>
                <c:pt idx="159">
                  <c:v>106.49361855602143</c:v>
                </c:pt>
                <c:pt idx="160">
                  <c:v>105.56863881919057</c:v>
                </c:pt>
                <c:pt idx="161">
                  <c:v>105.69787711793754</c:v>
                </c:pt>
                <c:pt idx="162">
                  <c:v>105.08009284215676</c:v>
                </c:pt>
                <c:pt idx="163">
                  <c:v>105.08009284215676</c:v>
                </c:pt>
                <c:pt idx="164">
                  <c:v>105.08009284215676</c:v>
                </c:pt>
                <c:pt idx="165">
                  <c:v>104.1318443943737</c:v>
                </c:pt>
                <c:pt idx="166">
                  <c:v>103.6474189182377</c:v>
                </c:pt>
                <c:pt idx="167">
                  <c:v>103.6474189182377</c:v>
                </c:pt>
                <c:pt idx="168">
                  <c:v>104.67036962347356</c:v>
                </c:pt>
                <c:pt idx="169">
                  <c:v>99.948130165169147</c:v>
                </c:pt>
                <c:pt idx="170">
                  <c:v>99.948130165169147</c:v>
                </c:pt>
                <c:pt idx="171">
                  <c:v>99.948130165169147</c:v>
                </c:pt>
                <c:pt idx="172">
                  <c:v>100.66674552174275</c:v>
                </c:pt>
                <c:pt idx="173">
                  <c:v>103.3388661157154</c:v>
                </c:pt>
                <c:pt idx="174">
                  <c:v>101.95239027833267</c:v>
                </c:pt>
                <c:pt idx="175">
                  <c:v>102.57177427799139</c:v>
                </c:pt>
                <c:pt idx="176">
                  <c:v>104.00289695451364</c:v>
                </c:pt>
                <c:pt idx="177">
                  <c:v>104.00289695451364</c:v>
                </c:pt>
                <c:pt idx="178">
                  <c:v>104.00289695451364</c:v>
                </c:pt>
                <c:pt idx="179">
                  <c:v>103.6843095203932</c:v>
                </c:pt>
                <c:pt idx="180">
                  <c:v>103.21752948339595</c:v>
                </c:pt>
                <c:pt idx="181">
                  <c:v>103.34967637101195</c:v>
                </c:pt>
                <c:pt idx="182">
                  <c:v>104.92937946226019</c:v>
                </c:pt>
                <c:pt idx="183">
                  <c:v>104.55174767409854</c:v>
                </c:pt>
                <c:pt idx="184">
                  <c:v>104.55174767409854</c:v>
                </c:pt>
                <c:pt idx="185">
                  <c:v>104.55174767409854</c:v>
                </c:pt>
                <c:pt idx="186">
                  <c:v>105.0885762263581</c:v>
                </c:pt>
                <c:pt idx="187">
                  <c:v>105.65119426658971</c:v>
                </c:pt>
                <c:pt idx="188">
                  <c:v>105.13142943569507</c:v>
                </c:pt>
                <c:pt idx="189">
                  <c:v>105.00141551324968</c:v>
                </c:pt>
                <c:pt idx="190">
                  <c:v>105.57566790895739</c:v>
                </c:pt>
                <c:pt idx="191">
                  <c:v>105.57566790895739</c:v>
                </c:pt>
                <c:pt idx="192">
                  <c:v>105.57566790895739</c:v>
                </c:pt>
                <c:pt idx="193">
                  <c:v>105.85096584541051</c:v>
                </c:pt>
                <c:pt idx="194">
                  <c:v>105.90942848167791</c:v>
                </c:pt>
                <c:pt idx="195">
                  <c:v>107.41515646269063</c:v>
                </c:pt>
                <c:pt idx="196">
                  <c:v>107.57503189752467</c:v>
                </c:pt>
                <c:pt idx="197">
                  <c:v>107.43474096107541</c:v>
                </c:pt>
                <c:pt idx="198">
                  <c:v>107.43474096107541</c:v>
                </c:pt>
                <c:pt idx="199">
                  <c:v>107.43474096107541</c:v>
                </c:pt>
                <c:pt idx="200">
                  <c:v>107.0750454709394</c:v>
                </c:pt>
                <c:pt idx="201">
                  <c:v>107.99648642464628</c:v>
                </c:pt>
                <c:pt idx="202">
                  <c:v>107.69205412302173</c:v>
                </c:pt>
                <c:pt idx="203">
                  <c:v>108.19761534493931</c:v>
                </c:pt>
                <c:pt idx="204">
                  <c:v>108.9163276544752</c:v>
                </c:pt>
                <c:pt idx="205">
                  <c:v>108.9163276544752</c:v>
                </c:pt>
                <c:pt idx="206">
                  <c:v>108.9163276544752</c:v>
                </c:pt>
                <c:pt idx="207">
                  <c:v>108.9163276544752</c:v>
                </c:pt>
                <c:pt idx="208">
                  <c:v>109.11100920277522</c:v>
                </c:pt>
                <c:pt idx="209">
                  <c:v>108.94012960672005</c:v>
                </c:pt>
                <c:pt idx="210">
                  <c:v>108.94012960672005</c:v>
                </c:pt>
                <c:pt idx="211">
                  <c:v>108.94012960672005</c:v>
                </c:pt>
                <c:pt idx="212">
                  <c:v>108.94012960672005</c:v>
                </c:pt>
                <c:pt idx="213">
                  <c:v>108.94012960672005</c:v>
                </c:pt>
                <c:pt idx="214">
                  <c:v>108.91288582431353</c:v>
                </c:pt>
                <c:pt idx="215">
                  <c:v>109.11420865053117</c:v>
                </c:pt>
                <c:pt idx="216">
                  <c:v>108.63036489216898</c:v>
                </c:pt>
                <c:pt idx="217">
                  <c:v>109.05841222072705</c:v>
                </c:pt>
                <c:pt idx="218">
                  <c:v>110.32510267318713</c:v>
                </c:pt>
                <c:pt idx="219">
                  <c:v>110.32510267318713</c:v>
                </c:pt>
                <c:pt idx="220">
                  <c:v>110.32510267318713</c:v>
                </c:pt>
                <c:pt idx="221">
                  <c:v>110.84564312778019</c:v>
                </c:pt>
                <c:pt idx="222">
                  <c:v>110.61373164195666</c:v>
                </c:pt>
                <c:pt idx="223">
                  <c:v>110.12513718844173</c:v>
                </c:pt>
                <c:pt idx="224">
                  <c:v>110.71238128109772</c:v>
                </c:pt>
                <c:pt idx="225">
                  <c:v>111.1583164312003</c:v>
                </c:pt>
                <c:pt idx="226">
                  <c:v>111.1583164312003</c:v>
                </c:pt>
                <c:pt idx="227">
                  <c:v>111.1583164312003</c:v>
                </c:pt>
                <c:pt idx="228">
                  <c:v>111.50739557196438</c:v>
                </c:pt>
                <c:pt idx="229">
                  <c:v>111.30364892168923</c:v>
                </c:pt>
                <c:pt idx="230">
                  <c:v>109.99187534175928</c:v>
                </c:pt>
                <c:pt idx="231">
                  <c:v>108.76672923364508</c:v>
                </c:pt>
                <c:pt idx="232">
                  <c:v>108.83352982467036</c:v>
                </c:pt>
                <c:pt idx="233">
                  <c:v>108.83352982467036</c:v>
                </c:pt>
                <c:pt idx="234">
                  <c:v>108.83352982467036</c:v>
                </c:pt>
                <c:pt idx="235">
                  <c:v>108.98041356255609</c:v>
                </c:pt>
                <c:pt idx="236">
                  <c:v>108.38580104476522</c:v>
                </c:pt>
                <c:pt idx="237">
                  <c:v>106.73803697398181</c:v>
                </c:pt>
                <c:pt idx="238">
                  <c:v>107.62661087346872</c:v>
                </c:pt>
                <c:pt idx="239">
                  <c:v>107.47890303540343</c:v>
                </c:pt>
                <c:pt idx="240">
                  <c:v>107.47890303540343</c:v>
                </c:pt>
                <c:pt idx="241">
                  <c:v>107.47890303540343</c:v>
                </c:pt>
                <c:pt idx="242">
                  <c:v>108.95544817476363</c:v>
                </c:pt>
                <c:pt idx="243">
                  <c:v>109.2637585948802</c:v>
                </c:pt>
                <c:pt idx="244">
                  <c:v>109.68157738591555</c:v>
                </c:pt>
                <c:pt idx="245">
                  <c:v>110.6391333180795</c:v>
                </c:pt>
                <c:pt idx="246">
                  <c:v>110.01495014678689</c:v>
                </c:pt>
                <c:pt idx="247">
                  <c:v>110.01495014678689</c:v>
                </c:pt>
                <c:pt idx="248">
                  <c:v>110.01495014678689</c:v>
                </c:pt>
                <c:pt idx="249">
                  <c:v>110.54596152130844</c:v>
                </c:pt>
                <c:pt idx="250">
                  <c:v>110.90619025273708</c:v>
                </c:pt>
                <c:pt idx="251">
                  <c:v>111.3329287163041</c:v>
                </c:pt>
                <c:pt idx="252">
                  <c:v>110.22877990514131</c:v>
                </c:pt>
                <c:pt idx="253">
                  <c:v>110.77724281287701</c:v>
                </c:pt>
                <c:pt idx="254">
                  <c:v>110.77724281287701</c:v>
                </c:pt>
                <c:pt idx="255">
                  <c:v>110.77724281287701</c:v>
                </c:pt>
                <c:pt idx="256">
                  <c:v>109.94625897299676</c:v>
                </c:pt>
                <c:pt idx="257">
                  <c:v>107.99823157796772</c:v>
                </c:pt>
                <c:pt idx="258">
                  <c:v>109.34078772342818</c:v>
                </c:pt>
                <c:pt idx="259">
                  <c:v>110.0078725805389</c:v>
                </c:pt>
                <c:pt idx="260">
                  <c:v>109.15366850618761</c:v>
                </c:pt>
                <c:pt idx="261">
                  <c:v>109.15366850618761</c:v>
                </c:pt>
                <c:pt idx="262">
                  <c:v>109.15366850618761</c:v>
                </c:pt>
                <c:pt idx="263">
                  <c:v>108.28749074099218</c:v>
                </c:pt>
                <c:pt idx="264">
                  <c:v>108.30615418623508</c:v>
                </c:pt>
                <c:pt idx="265">
                  <c:v>107.96570385911579</c:v>
                </c:pt>
                <c:pt idx="266">
                  <c:v>107.95901410471703</c:v>
                </c:pt>
                <c:pt idx="267">
                  <c:v>108.1244158584022</c:v>
                </c:pt>
                <c:pt idx="268">
                  <c:v>108.1244158584022</c:v>
                </c:pt>
                <c:pt idx="269">
                  <c:v>108.1244158584022</c:v>
                </c:pt>
                <c:pt idx="270">
                  <c:v>105.73656134989555</c:v>
                </c:pt>
                <c:pt idx="271">
                  <c:v>105.60863191613964</c:v>
                </c:pt>
                <c:pt idx="272">
                  <c:v>105.27656802025938</c:v>
                </c:pt>
                <c:pt idx="273">
                  <c:v>104.45222545829674</c:v>
                </c:pt>
                <c:pt idx="274">
                  <c:v>105.62123580123874</c:v>
                </c:pt>
                <c:pt idx="275">
                  <c:v>105.62123580123874</c:v>
                </c:pt>
                <c:pt idx="276">
                  <c:v>105.62123580123874</c:v>
                </c:pt>
                <c:pt idx="277">
                  <c:v>106.90120880953405</c:v>
                </c:pt>
                <c:pt idx="278">
                  <c:v>107.60271196826156</c:v>
                </c:pt>
                <c:pt idx="279">
                  <c:v>106.31963646517264</c:v>
                </c:pt>
                <c:pt idx="280">
                  <c:v>107.55942247059424</c:v>
                </c:pt>
                <c:pt idx="281">
                  <c:v>109.54400113241067</c:v>
                </c:pt>
                <c:pt idx="282">
                  <c:v>109.54400113241067</c:v>
                </c:pt>
                <c:pt idx="283">
                  <c:v>109.54400113241067</c:v>
                </c:pt>
                <c:pt idx="284">
                  <c:v>109.54400113241067</c:v>
                </c:pt>
                <c:pt idx="285">
                  <c:v>110.02881442039589</c:v>
                </c:pt>
                <c:pt idx="286">
                  <c:v>110.49821218737524</c:v>
                </c:pt>
                <c:pt idx="287">
                  <c:v>110.35515809150041</c:v>
                </c:pt>
                <c:pt idx="288">
                  <c:v>110.03133519741571</c:v>
                </c:pt>
                <c:pt idx="289">
                  <c:v>110.03133519741571</c:v>
                </c:pt>
                <c:pt idx="290">
                  <c:v>110.03133519741571</c:v>
                </c:pt>
                <c:pt idx="291">
                  <c:v>108.57272635608118</c:v>
                </c:pt>
                <c:pt idx="292">
                  <c:v>109.12288594065711</c:v>
                </c:pt>
                <c:pt idx="293">
                  <c:v>109.62592638555488</c:v>
                </c:pt>
                <c:pt idx="294">
                  <c:v>109.49319778016506</c:v>
                </c:pt>
                <c:pt idx="295">
                  <c:v>110.10341972488635</c:v>
                </c:pt>
                <c:pt idx="296">
                  <c:v>110.10341972488635</c:v>
                </c:pt>
                <c:pt idx="297">
                  <c:v>110.10341972488635</c:v>
                </c:pt>
                <c:pt idx="298">
                  <c:v>109.2894511298899</c:v>
                </c:pt>
                <c:pt idx="299">
                  <c:v>109.33249824515146</c:v>
                </c:pt>
                <c:pt idx="300">
                  <c:v>110.26799737839198</c:v>
                </c:pt>
                <c:pt idx="301">
                  <c:v>109.13282361929294</c:v>
                </c:pt>
                <c:pt idx="302">
                  <c:v>109.19414636794821</c:v>
                </c:pt>
                <c:pt idx="303">
                  <c:v>109.19414636794821</c:v>
                </c:pt>
                <c:pt idx="304">
                  <c:v>109.19414636794821</c:v>
                </c:pt>
                <c:pt idx="305">
                  <c:v>109.10756737261357</c:v>
                </c:pt>
                <c:pt idx="306">
                  <c:v>109.86098884265317</c:v>
                </c:pt>
                <c:pt idx="307">
                  <c:v>109.77164668789297</c:v>
                </c:pt>
                <c:pt idx="308">
                  <c:v>109.54904268645031</c:v>
                </c:pt>
                <c:pt idx="309">
                  <c:v>108.09324548102251</c:v>
                </c:pt>
                <c:pt idx="310">
                  <c:v>108.09324548102251</c:v>
                </c:pt>
                <c:pt idx="311">
                  <c:v>108.09324548102251</c:v>
                </c:pt>
                <c:pt idx="312">
                  <c:v>105.95712933912991</c:v>
                </c:pt>
                <c:pt idx="313">
                  <c:v>108.37440907169487</c:v>
                </c:pt>
                <c:pt idx="314">
                  <c:v>107.63824522894481</c:v>
                </c:pt>
                <c:pt idx="315">
                  <c:v>107.57920087490362</c:v>
                </c:pt>
                <c:pt idx="316">
                  <c:v>107.95896562823589</c:v>
                </c:pt>
                <c:pt idx="317">
                  <c:v>107.95896562823589</c:v>
                </c:pt>
                <c:pt idx="318">
                  <c:v>107.95896562823589</c:v>
                </c:pt>
                <c:pt idx="319">
                  <c:v>107.61294050578429</c:v>
                </c:pt>
                <c:pt idx="320">
                  <c:v>107.71343225120908</c:v>
                </c:pt>
                <c:pt idx="321">
                  <c:v>108.40577335499917</c:v>
                </c:pt>
                <c:pt idx="322">
                  <c:v>108.63976932951218</c:v>
                </c:pt>
                <c:pt idx="323">
                  <c:v>109.56542773707916</c:v>
                </c:pt>
                <c:pt idx="324">
                  <c:v>109.56542773707916</c:v>
                </c:pt>
                <c:pt idx="325">
                  <c:v>109.56542773707916</c:v>
                </c:pt>
                <c:pt idx="326">
                  <c:v>110.52463186960223</c:v>
                </c:pt>
                <c:pt idx="327">
                  <c:v>110.59167484303326</c:v>
                </c:pt>
                <c:pt idx="328">
                  <c:v>110.76013061503093</c:v>
                </c:pt>
                <c:pt idx="329">
                  <c:v>110.863288566919</c:v>
                </c:pt>
                <c:pt idx="330">
                  <c:v>110.84220129761859</c:v>
                </c:pt>
                <c:pt idx="331">
                  <c:v>110.84220129761859</c:v>
                </c:pt>
                <c:pt idx="332">
                  <c:v>110.84220129761859</c:v>
                </c:pt>
                <c:pt idx="333">
                  <c:v>110.07738785450864</c:v>
                </c:pt>
                <c:pt idx="334">
                  <c:v>110.02658450226302</c:v>
                </c:pt>
                <c:pt idx="335">
                  <c:v>109.46391798555027</c:v>
                </c:pt>
                <c:pt idx="336">
                  <c:v>109.01361995214414</c:v>
                </c:pt>
                <c:pt idx="337">
                  <c:v>108.13677736109562</c:v>
                </c:pt>
                <c:pt idx="338">
                  <c:v>108.13677736109562</c:v>
                </c:pt>
                <c:pt idx="339">
                  <c:v>108.13677736109562</c:v>
                </c:pt>
                <c:pt idx="340">
                  <c:v>108.45686756613175</c:v>
                </c:pt>
                <c:pt idx="341">
                  <c:v>109.87044175647756</c:v>
                </c:pt>
                <c:pt idx="342">
                  <c:v>109.57919505772593</c:v>
                </c:pt>
                <c:pt idx="343">
                  <c:v>110.62972888073635</c:v>
                </c:pt>
                <c:pt idx="344">
                  <c:v>111.95483349298267</c:v>
                </c:pt>
                <c:pt idx="345">
                  <c:v>111.95483349298267</c:v>
                </c:pt>
                <c:pt idx="346">
                  <c:v>111.95483349298267</c:v>
                </c:pt>
                <c:pt idx="347">
                  <c:v>111.95483349298267</c:v>
                </c:pt>
                <c:pt idx="348">
                  <c:v>113.53453658423095</c:v>
                </c:pt>
                <c:pt idx="349">
                  <c:v>114.75604695625886</c:v>
                </c:pt>
                <c:pt idx="350">
                  <c:v>114.7677297882161</c:v>
                </c:pt>
                <c:pt idx="351">
                  <c:v>115.713021170649</c:v>
                </c:pt>
                <c:pt idx="352">
                  <c:v>115.713021170649</c:v>
                </c:pt>
                <c:pt idx="353">
                  <c:v>115.713021170649</c:v>
                </c:pt>
                <c:pt idx="354">
                  <c:v>115.713021170649</c:v>
                </c:pt>
                <c:pt idx="355">
                  <c:v>116.05395626257979</c:v>
                </c:pt>
                <c:pt idx="356">
                  <c:v>116.50735679077953</c:v>
                </c:pt>
                <c:pt idx="357">
                  <c:v>115.35822180510917</c:v>
                </c:pt>
                <c:pt idx="358">
                  <c:v>116.92546644070177</c:v>
                </c:pt>
                <c:pt idx="359">
                  <c:v>116.92546644070177</c:v>
                </c:pt>
                <c:pt idx="360">
                  <c:v>116.92546644070177</c:v>
                </c:pt>
                <c:pt idx="361">
                  <c:v>117.53491276172464</c:v>
                </c:pt>
                <c:pt idx="362">
                  <c:v>117.65542529386454</c:v>
                </c:pt>
                <c:pt idx="363">
                  <c:v>116.88144979581718</c:v>
                </c:pt>
                <c:pt idx="364">
                  <c:v>116.2253690999276</c:v>
                </c:pt>
                <c:pt idx="365">
                  <c:v>115.29510542665133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21 נתונים'!$K$2</c:f>
              <c:strCache>
                <c:ptCount val="1"/>
                <c:pt idx="0">
                  <c:v>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43013</c:v>
                </c:pt>
                <c:pt idx="1">
                  <c:v>43014</c:v>
                </c:pt>
                <c:pt idx="2">
                  <c:v>43015</c:v>
                </c:pt>
                <c:pt idx="3">
                  <c:v>43016</c:v>
                </c:pt>
                <c:pt idx="4">
                  <c:v>43017</c:v>
                </c:pt>
                <c:pt idx="5">
                  <c:v>43018</c:v>
                </c:pt>
                <c:pt idx="6">
                  <c:v>43019</c:v>
                </c:pt>
                <c:pt idx="7">
                  <c:v>43020</c:v>
                </c:pt>
                <c:pt idx="8">
                  <c:v>43021</c:v>
                </c:pt>
                <c:pt idx="9">
                  <c:v>43022</c:v>
                </c:pt>
                <c:pt idx="10">
                  <c:v>43023</c:v>
                </c:pt>
                <c:pt idx="11">
                  <c:v>43024</c:v>
                </c:pt>
                <c:pt idx="12">
                  <c:v>43025</c:v>
                </c:pt>
                <c:pt idx="13">
                  <c:v>43026</c:v>
                </c:pt>
                <c:pt idx="14">
                  <c:v>43027</c:v>
                </c:pt>
                <c:pt idx="15">
                  <c:v>43028</c:v>
                </c:pt>
                <c:pt idx="16">
                  <c:v>43029</c:v>
                </c:pt>
                <c:pt idx="17">
                  <c:v>43030</c:v>
                </c:pt>
                <c:pt idx="18">
                  <c:v>43031</c:v>
                </c:pt>
                <c:pt idx="19">
                  <c:v>43032</c:v>
                </c:pt>
                <c:pt idx="20">
                  <c:v>43033</c:v>
                </c:pt>
                <c:pt idx="21">
                  <c:v>43034</c:v>
                </c:pt>
                <c:pt idx="22">
                  <c:v>43035</c:v>
                </c:pt>
                <c:pt idx="23">
                  <c:v>43036</c:v>
                </c:pt>
                <c:pt idx="24">
                  <c:v>43037</c:v>
                </c:pt>
                <c:pt idx="25">
                  <c:v>43038</c:v>
                </c:pt>
                <c:pt idx="26">
                  <c:v>43039</c:v>
                </c:pt>
                <c:pt idx="27">
                  <c:v>43040</c:v>
                </c:pt>
                <c:pt idx="28">
                  <c:v>43041</c:v>
                </c:pt>
                <c:pt idx="29">
                  <c:v>43042</c:v>
                </c:pt>
                <c:pt idx="30">
                  <c:v>43043</c:v>
                </c:pt>
                <c:pt idx="31">
                  <c:v>43044</c:v>
                </c:pt>
                <c:pt idx="32">
                  <c:v>43045</c:v>
                </c:pt>
                <c:pt idx="33">
                  <c:v>43046</c:v>
                </c:pt>
                <c:pt idx="34">
                  <c:v>43047</c:v>
                </c:pt>
                <c:pt idx="35">
                  <c:v>43048</c:v>
                </c:pt>
                <c:pt idx="36">
                  <c:v>43049</c:v>
                </c:pt>
                <c:pt idx="37">
                  <c:v>43050</c:v>
                </c:pt>
                <c:pt idx="38">
                  <c:v>43051</c:v>
                </c:pt>
                <c:pt idx="39">
                  <c:v>43052</c:v>
                </c:pt>
                <c:pt idx="40">
                  <c:v>43053</c:v>
                </c:pt>
                <c:pt idx="41">
                  <c:v>43054</c:v>
                </c:pt>
                <c:pt idx="42">
                  <c:v>43055</c:v>
                </c:pt>
                <c:pt idx="43">
                  <c:v>43056</c:v>
                </c:pt>
                <c:pt idx="44">
                  <c:v>43057</c:v>
                </c:pt>
                <c:pt idx="45">
                  <c:v>43058</c:v>
                </c:pt>
                <c:pt idx="46">
                  <c:v>43059</c:v>
                </c:pt>
                <c:pt idx="47">
                  <c:v>43060</c:v>
                </c:pt>
                <c:pt idx="48">
                  <c:v>43061</c:v>
                </c:pt>
                <c:pt idx="49">
                  <c:v>43062</c:v>
                </c:pt>
                <c:pt idx="50">
                  <c:v>43063</c:v>
                </c:pt>
                <c:pt idx="51">
                  <c:v>43064</c:v>
                </c:pt>
                <c:pt idx="52">
                  <c:v>43065</c:v>
                </c:pt>
                <c:pt idx="53">
                  <c:v>43066</c:v>
                </c:pt>
                <c:pt idx="54">
                  <c:v>43067</c:v>
                </c:pt>
                <c:pt idx="55">
                  <c:v>43068</c:v>
                </c:pt>
                <c:pt idx="56">
                  <c:v>43069</c:v>
                </c:pt>
                <c:pt idx="57">
                  <c:v>43070</c:v>
                </c:pt>
                <c:pt idx="58">
                  <c:v>43071</c:v>
                </c:pt>
                <c:pt idx="59">
                  <c:v>43072</c:v>
                </c:pt>
                <c:pt idx="60">
                  <c:v>43073</c:v>
                </c:pt>
                <c:pt idx="61">
                  <c:v>43074</c:v>
                </c:pt>
                <c:pt idx="62">
                  <c:v>43075</c:v>
                </c:pt>
                <c:pt idx="63">
                  <c:v>43076</c:v>
                </c:pt>
                <c:pt idx="64">
                  <c:v>43077</c:v>
                </c:pt>
                <c:pt idx="65">
                  <c:v>43078</c:v>
                </c:pt>
                <c:pt idx="66">
                  <c:v>43079</c:v>
                </c:pt>
                <c:pt idx="67">
                  <c:v>43080</c:v>
                </c:pt>
                <c:pt idx="68">
                  <c:v>43081</c:v>
                </c:pt>
                <c:pt idx="69">
                  <c:v>43082</c:v>
                </c:pt>
                <c:pt idx="70">
                  <c:v>43083</c:v>
                </c:pt>
                <c:pt idx="71">
                  <c:v>43084</c:v>
                </c:pt>
                <c:pt idx="72">
                  <c:v>43085</c:v>
                </c:pt>
                <c:pt idx="73">
                  <c:v>43086</c:v>
                </c:pt>
                <c:pt idx="74">
                  <c:v>43087</c:v>
                </c:pt>
                <c:pt idx="75">
                  <c:v>43088</c:v>
                </c:pt>
                <c:pt idx="76">
                  <c:v>43089</c:v>
                </c:pt>
                <c:pt idx="77">
                  <c:v>43090</c:v>
                </c:pt>
                <c:pt idx="78">
                  <c:v>43091</c:v>
                </c:pt>
                <c:pt idx="79">
                  <c:v>43092</c:v>
                </c:pt>
                <c:pt idx="80">
                  <c:v>43093</c:v>
                </c:pt>
                <c:pt idx="81">
                  <c:v>43094</c:v>
                </c:pt>
                <c:pt idx="82">
                  <c:v>43095</c:v>
                </c:pt>
                <c:pt idx="83">
                  <c:v>43096</c:v>
                </c:pt>
                <c:pt idx="84">
                  <c:v>43097</c:v>
                </c:pt>
                <c:pt idx="85">
                  <c:v>43098</c:v>
                </c:pt>
                <c:pt idx="86">
                  <c:v>43099</c:v>
                </c:pt>
                <c:pt idx="87">
                  <c:v>43100</c:v>
                </c:pt>
                <c:pt idx="88">
                  <c:v>43101</c:v>
                </c:pt>
                <c:pt idx="89">
                  <c:v>43102</c:v>
                </c:pt>
                <c:pt idx="90">
                  <c:v>43103</c:v>
                </c:pt>
                <c:pt idx="91">
                  <c:v>43104</c:v>
                </c:pt>
                <c:pt idx="92">
                  <c:v>43105</c:v>
                </c:pt>
                <c:pt idx="93">
                  <c:v>43106</c:v>
                </c:pt>
                <c:pt idx="94">
                  <c:v>43107</c:v>
                </c:pt>
                <c:pt idx="95">
                  <c:v>43108</c:v>
                </c:pt>
                <c:pt idx="96">
                  <c:v>43109</c:v>
                </c:pt>
                <c:pt idx="97">
                  <c:v>43110</c:v>
                </c:pt>
                <c:pt idx="98">
                  <c:v>43111</c:v>
                </c:pt>
                <c:pt idx="99">
                  <c:v>43112</c:v>
                </c:pt>
                <c:pt idx="100">
                  <c:v>43113</c:v>
                </c:pt>
                <c:pt idx="101">
                  <c:v>43114</c:v>
                </c:pt>
                <c:pt idx="102">
                  <c:v>43115</c:v>
                </c:pt>
                <c:pt idx="103">
                  <c:v>43116</c:v>
                </c:pt>
                <c:pt idx="104">
                  <c:v>43117</c:v>
                </c:pt>
                <c:pt idx="105">
                  <c:v>43118</c:v>
                </c:pt>
                <c:pt idx="106">
                  <c:v>43119</c:v>
                </c:pt>
                <c:pt idx="107">
                  <c:v>43120</c:v>
                </c:pt>
                <c:pt idx="108">
                  <c:v>43121</c:v>
                </c:pt>
                <c:pt idx="109">
                  <c:v>43122</c:v>
                </c:pt>
                <c:pt idx="110">
                  <c:v>43123</c:v>
                </c:pt>
                <c:pt idx="111">
                  <c:v>43124</c:v>
                </c:pt>
                <c:pt idx="112">
                  <c:v>43125</c:v>
                </c:pt>
                <c:pt idx="113">
                  <c:v>43126</c:v>
                </c:pt>
                <c:pt idx="114">
                  <c:v>43127</c:v>
                </c:pt>
                <c:pt idx="115">
                  <c:v>43128</c:v>
                </c:pt>
                <c:pt idx="116">
                  <c:v>43129</c:v>
                </c:pt>
                <c:pt idx="117">
                  <c:v>43130</c:v>
                </c:pt>
                <c:pt idx="118">
                  <c:v>43131</c:v>
                </c:pt>
                <c:pt idx="119">
                  <c:v>43132</c:v>
                </c:pt>
                <c:pt idx="120">
                  <c:v>43133</c:v>
                </c:pt>
                <c:pt idx="121">
                  <c:v>43134</c:v>
                </c:pt>
                <c:pt idx="122">
                  <c:v>43135</c:v>
                </c:pt>
                <c:pt idx="123">
                  <c:v>43136</c:v>
                </c:pt>
                <c:pt idx="124">
                  <c:v>43137</c:v>
                </c:pt>
                <c:pt idx="125">
                  <c:v>43138</c:v>
                </c:pt>
                <c:pt idx="126">
                  <c:v>43139</c:v>
                </c:pt>
                <c:pt idx="127">
                  <c:v>43140</c:v>
                </c:pt>
                <c:pt idx="128">
                  <c:v>43141</c:v>
                </c:pt>
                <c:pt idx="129">
                  <c:v>43142</c:v>
                </c:pt>
                <c:pt idx="130">
                  <c:v>43143</c:v>
                </c:pt>
                <c:pt idx="131">
                  <c:v>43144</c:v>
                </c:pt>
                <c:pt idx="132">
                  <c:v>43145</c:v>
                </c:pt>
                <c:pt idx="133">
                  <c:v>43146</c:v>
                </c:pt>
                <c:pt idx="134">
                  <c:v>43147</c:v>
                </c:pt>
                <c:pt idx="135">
                  <c:v>43148</c:v>
                </c:pt>
                <c:pt idx="136">
                  <c:v>43149</c:v>
                </c:pt>
                <c:pt idx="137">
                  <c:v>43150</c:v>
                </c:pt>
                <c:pt idx="138">
                  <c:v>43151</c:v>
                </c:pt>
                <c:pt idx="139">
                  <c:v>43152</c:v>
                </c:pt>
                <c:pt idx="140">
                  <c:v>43153</c:v>
                </c:pt>
                <c:pt idx="141">
                  <c:v>43154</c:v>
                </c:pt>
                <c:pt idx="142">
                  <c:v>43155</c:v>
                </c:pt>
                <c:pt idx="143">
                  <c:v>43156</c:v>
                </c:pt>
                <c:pt idx="144">
                  <c:v>43157</c:v>
                </c:pt>
                <c:pt idx="145">
                  <c:v>43158</c:v>
                </c:pt>
                <c:pt idx="146">
                  <c:v>43159</c:v>
                </c:pt>
                <c:pt idx="147">
                  <c:v>43160</c:v>
                </c:pt>
                <c:pt idx="148">
                  <c:v>43161</c:v>
                </c:pt>
                <c:pt idx="149">
                  <c:v>43162</c:v>
                </c:pt>
                <c:pt idx="150">
                  <c:v>43163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43169</c:v>
                </c:pt>
                <c:pt idx="157">
                  <c:v>43170</c:v>
                </c:pt>
                <c:pt idx="158">
                  <c:v>43171</c:v>
                </c:pt>
                <c:pt idx="159">
                  <c:v>43172</c:v>
                </c:pt>
                <c:pt idx="160">
                  <c:v>43173</c:v>
                </c:pt>
                <c:pt idx="161">
                  <c:v>43174</c:v>
                </c:pt>
                <c:pt idx="162">
                  <c:v>43175</c:v>
                </c:pt>
                <c:pt idx="163">
                  <c:v>43176</c:v>
                </c:pt>
                <c:pt idx="164">
                  <c:v>43177</c:v>
                </c:pt>
                <c:pt idx="165">
                  <c:v>43178</c:v>
                </c:pt>
                <c:pt idx="166">
                  <c:v>43179</c:v>
                </c:pt>
                <c:pt idx="167">
                  <c:v>43180</c:v>
                </c:pt>
                <c:pt idx="168">
                  <c:v>43181</c:v>
                </c:pt>
                <c:pt idx="169">
                  <c:v>43182</c:v>
                </c:pt>
                <c:pt idx="170">
                  <c:v>43183</c:v>
                </c:pt>
                <c:pt idx="171">
                  <c:v>43184</c:v>
                </c:pt>
                <c:pt idx="172">
                  <c:v>43185</c:v>
                </c:pt>
                <c:pt idx="173">
                  <c:v>43186</c:v>
                </c:pt>
                <c:pt idx="174">
                  <c:v>43187</c:v>
                </c:pt>
                <c:pt idx="175">
                  <c:v>43188</c:v>
                </c:pt>
                <c:pt idx="176">
                  <c:v>43189</c:v>
                </c:pt>
                <c:pt idx="177">
                  <c:v>43190</c:v>
                </c:pt>
                <c:pt idx="178">
                  <c:v>43191</c:v>
                </c:pt>
                <c:pt idx="179">
                  <c:v>43192</c:v>
                </c:pt>
                <c:pt idx="180">
                  <c:v>43193</c:v>
                </c:pt>
                <c:pt idx="181">
                  <c:v>43194</c:v>
                </c:pt>
                <c:pt idx="182">
                  <c:v>43195</c:v>
                </c:pt>
                <c:pt idx="183">
                  <c:v>43196</c:v>
                </c:pt>
                <c:pt idx="184">
                  <c:v>43197</c:v>
                </c:pt>
                <c:pt idx="185">
                  <c:v>43198</c:v>
                </c:pt>
                <c:pt idx="186">
                  <c:v>43199</c:v>
                </c:pt>
                <c:pt idx="187">
                  <c:v>43200</c:v>
                </c:pt>
                <c:pt idx="188">
                  <c:v>43201</c:v>
                </c:pt>
                <c:pt idx="189">
                  <c:v>43202</c:v>
                </c:pt>
                <c:pt idx="190">
                  <c:v>43203</c:v>
                </c:pt>
                <c:pt idx="191">
                  <c:v>43204</c:v>
                </c:pt>
                <c:pt idx="192">
                  <c:v>43205</c:v>
                </c:pt>
                <c:pt idx="193">
                  <c:v>43206</c:v>
                </c:pt>
                <c:pt idx="194">
                  <c:v>43207</c:v>
                </c:pt>
                <c:pt idx="195">
                  <c:v>43208</c:v>
                </c:pt>
                <c:pt idx="196">
                  <c:v>43209</c:v>
                </c:pt>
                <c:pt idx="197">
                  <c:v>43210</c:v>
                </c:pt>
                <c:pt idx="198">
                  <c:v>43211</c:v>
                </c:pt>
                <c:pt idx="199">
                  <c:v>43212</c:v>
                </c:pt>
                <c:pt idx="200">
                  <c:v>43213</c:v>
                </c:pt>
                <c:pt idx="201">
                  <c:v>43214</c:v>
                </c:pt>
                <c:pt idx="202">
                  <c:v>43215</c:v>
                </c:pt>
                <c:pt idx="203">
                  <c:v>43216</c:v>
                </c:pt>
                <c:pt idx="204">
                  <c:v>43217</c:v>
                </c:pt>
                <c:pt idx="205">
                  <c:v>43218</c:v>
                </c:pt>
                <c:pt idx="206">
                  <c:v>43219</c:v>
                </c:pt>
                <c:pt idx="207">
                  <c:v>43220</c:v>
                </c:pt>
                <c:pt idx="208">
                  <c:v>43221</c:v>
                </c:pt>
                <c:pt idx="209">
                  <c:v>43222</c:v>
                </c:pt>
                <c:pt idx="210">
                  <c:v>43223</c:v>
                </c:pt>
                <c:pt idx="211">
                  <c:v>43224</c:v>
                </c:pt>
                <c:pt idx="212">
                  <c:v>43225</c:v>
                </c:pt>
                <c:pt idx="213">
                  <c:v>43226</c:v>
                </c:pt>
                <c:pt idx="214">
                  <c:v>43227</c:v>
                </c:pt>
                <c:pt idx="215">
                  <c:v>43228</c:v>
                </c:pt>
                <c:pt idx="216">
                  <c:v>43229</c:v>
                </c:pt>
                <c:pt idx="217">
                  <c:v>43230</c:v>
                </c:pt>
                <c:pt idx="218">
                  <c:v>43231</c:v>
                </c:pt>
                <c:pt idx="219">
                  <c:v>43232</c:v>
                </c:pt>
                <c:pt idx="220">
                  <c:v>43233</c:v>
                </c:pt>
                <c:pt idx="221">
                  <c:v>43234</c:v>
                </c:pt>
                <c:pt idx="222">
                  <c:v>43235</c:v>
                </c:pt>
                <c:pt idx="223">
                  <c:v>43236</c:v>
                </c:pt>
                <c:pt idx="224">
                  <c:v>43237</c:v>
                </c:pt>
                <c:pt idx="225">
                  <c:v>43238</c:v>
                </c:pt>
                <c:pt idx="226">
                  <c:v>43239</c:v>
                </c:pt>
                <c:pt idx="227">
                  <c:v>43240</c:v>
                </c:pt>
                <c:pt idx="228">
                  <c:v>43241</c:v>
                </c:pt>
                <c:pt idx="229">
                  <c:v>43242</c:v>
                </c:pt>
                <c:pt idx="230">
                  <c:v>43243</c:v>
                </c:pt>
                <c:pt idx="231">
                  <c:v>43244</c:v>
                </c:pt>
                <c:pt idx="232">
                  <c:v>43245</c:v>
                </c:pt>
                <c:pt idx="233">
                  <c:v>43246</c:v>
                </c:pt>
                <c:pt idx="234">
                  <c:v>43247</c:v>
                </c:pt>
                <c:pt idx="235">
                  <c:v>43248</c:v>
                </c:pt>
                <c:pt idx="236">
                  <c:v>43249</c:v>
                </c:pt>
                <c:pt idx="237">
                  <c:v>43250</c:v>
                </c:pt>
                <c:pt idx="238">
                  <c:v>43251</c:v>
                </c:pt>
                <c:pt idx="239">
                  <c:v>43252</c:v>
                </c:pt>
                <c:pt idx="240">
                  <c:v>43253</c:v>
                </c:pt>
                <c:pt idx="241">
                  <c:v>43254</c:v>
                </c:pt>
                <c:pt idx="242">
                  <c:v>43255</c:v>
                </c:pt>
                <c:pt idx="243">
                  <c:v>43256</c:v>
                </c:pt>
                <c:pt idx="244">
                  <c:v>43257</c:v>
                </c:pt>
                <c:pt idx="245">
                  <c:v>43258</c:v>
                </c:pt>
                <c:pt idx="246">
                  <c:v>43259</c:v>
                </c:pt>
                <c:pt idx="247">
                  <c:v>43260</c:v>
                </c:pt>
                <c:pt idx="248">
                  <c:v>43261</c:v>
                </c:pt>
                <c:pt idx="249">
                  <c:v>43262</c:v>
                </c:pt>
                <c:pt idx="250">
                  <c:v>43263</c:v>
                </c:pt>
                <c:pt idx="251">
                  <c:v>43264</c:v>
                </c:pt>
                <c:pt idx="252">
                  <c:v>43265</c:v>
                </c:pt>
                <c:pt idx="253">
                  <c:v>43266</c:v>
                </c:pt>
                <c:pt idx="254">
                  <c:v>43267</c:v>
                </c:pt>
                <c:pt idx="255">
                  <c:v>43268</c:v>
                </c:pt>
                <c:pt idx="256">
                  <c:v>43269</c:v>
                </c:pt>
                <c:pt idx="257">
                  <c:v>43270</c:v>
                </c:pt>
                <c:pt idx="258">
                  <c:v>43271</c:v>
                </c:pt>
                <c:pt idx="259">
                  <c:v>43272</c:v>
                </c:pt>
                <c:pt idx="260">
                  <c:v>43273</c:v>
                </c:pt>
                <c:pt idx="261">
                  <c:v>43274</c:v>
                </c:pt>
                <c:pt idx="262">
                  <c:v>43275</c:v>
                </c:pt>
                <c:pt idx="263">
                  <c:v>43276</c:v>
                </c:pt>
                <c:pt idx="264">
                  <c:v>43277</c:v>
                </c:pt>
                <c:pt idx="265">
                  <c:v>43278</c:v>
                </c:pt>
                <c:pt idx="266">
                  <c:v>43279</c:v>
                </c:pt>
                <c:pt idx="267">
                  <c:v>43280</c:v>
                </c:pt>
                <c:pt idx="268">
                  <c:v>43281</c:v>
                </c:pt>
                <c:pt idx="269">
                  <c:v>43282</c:v>
                </c:pt>
                <c:pt idx="270">
                  <c:v>43283</c:v>
                </c:pt>
                <c:pt idx="271">
                  <c:v>43284</c:v>
                </c:pt>
                <c:pt idx="272">
                  <c:v>43285</c:v>
                </c:pt>
                <c:pt idx="273">
                  <c:v>43286</c:v>
                </c:pt>
                <c:pt idx="274">
                  <c:v>43287</c:v>
                </c:pt>
                <c:pt idx="275">
                  <c:v>43288</c:v>
                </c:pt>
                <c:pt idx="276">
                  <c:v>43289</c:v>
                </c:pt>
                <c:pt idx="277">
                  <c:v>43290</c:v>
                </c:pt>
                <c:pt idx="278">
                  <c:v>43291</c:v>
                </c:pt>
                <c:pt idx="279">
                  <c:v>43292</c:v>
                </c:pt>
                <c:pt idx="280">
                  <c:v>43293</c:v>
                </c:pt>
                <c:pt idx="281">
                  <c:v>43294</c:v>
                </c:pt>
                <c:pt idx="282">
                  <c:v>43295</c:v>
                </c:pt>
                <c:pt idx="283">
                  <c:v>43296</c:v>
                </c:pt>
                <c:pt idx="284">
                  <c:v>43297</c:v>
                </c:pt>
                <c:pt idx="285">
                  <c:v>43298</c:v>
                </c:pt>
                <c:pt idx="286">
                  <c:v>43299</c:v>
                </c:pt>
                <c:pt idx="287">
                  <c:v>43300</c:v>
                </c:pt>
                <c:pt idx="288">
                  <c:v>43301</c:v>
                </c:pt>
                <c:pt idx="289">
                  <c:v>43302</c:v>
                </c:pt>
                <c:pt idx="290">
                  <c:v>43303</c:v>
                </c:pt>
                <c:pt idx="291">
                  <c:v>43304</c:v>
                </c:pt>
                <c:pt idx="292">
                  <c:v>43305</c:v>
                </c:pt>
                <c:pt idx="293">
                  <c:v>43306</c:v>
                </c:pt>
                <c:pt idx="294">
                  <c:v>43307</c:v>
                </c:pt>
                <c:pt idx="295">
                  <c:v>43308</c:v>
                </c:pt>
                <c:pt idx="296">
                  <c:v>43309</c:v>
                </c:pt>
                <c:pt idx="297">
                  <c:v>43310</c:v>
                </c:pt>
                <c:pt idx="298">
                  <c:v>43311</c:v>
                </c:pt>
                <c:pt idx="299">
                  <c:v>43312</c:v>
                </c:pt>
                <c:pt idx="300">
                  <c:v>43313</c:v>
                </c:pt>
                <c:pt idx="301">
                  <c:v>43314</c:v>
                </c:pt>
                <c:pt idx="302">
                  <c:v>43315</c:v>
                </c:pt>
                <c:pt idx="303">
                  <c:v>43316</c:v>
                </c:pt>
                <c:pt idx="304">
                  <c:v>43317</c:v>
                </c:pt>
                <c:pt idx="305">
                  <c:v>43318</c:v>
                </c:pt>
                <c:pt idx="306">
                  <c:v>43319</c:v>
                </c:pt>
                <c:pt idx="307">
                  <c:v>43320</c:v>
                </c:pt>
                <c:pt idx="308">
                  <c:v>43321</c:v>
                </c:pt>
                <c:pt idx="309">
                  <c:v>43322</c:v>
                </c:pt>
                <c:pt idx="310">
                  <c:v>43323</c:v>
                </c:pt>
                <c:pt idx="311">
                  <c:v>43324</c:v>
                </c:pt>
                <c:pt idx="312">
                  <c:v>43325</c:v>
                </c:pt>
                <c:pt idx="313">
                  <c:v>43326</c:v>
                </c:pt>
                <c:pt idx="314">
                  <c:v>43327</c:v>
                </c:pt>
                <c:pt idx="315">
                  <c:v>43328</c:v>
                </c:pt>
                <c:pt idx="316">
                  <c:v>43329</c:v>
                </c:pt>
                <c:pt idx="317">
                  <c:v>43330</c:v>
                </c:pt>
                <c:pt idx="318">
                  <c:v>43331</c:v>
                </c:pt>
                <c:pt idx="319">
                  <c:v>43332</c:v>
                </c:pt>
                <c:pt idx="320">
                  <c:v>43333</c:v>
                </c:pt>
                <c:pt idx="321">
                  <c:v>43334</c:v>
                </c:pt>
                <c:pt idx="322">
                  <c:v>43335</c:v>
                </c:pt>
                <c:pt idx="323">
                  <c:v>43336</c:v>
                </c:pt>
                <c:pt idx="324">
                  <c:v>43337</c:v>
                </c:pt>
                <c:pt idx="325">
                  <c:v>43338</c:v>
                </c:pt>
                <c:pt idx="326">
                  <c:v>43339</c:v>
                </c:pt>
                <c:pt idx="327">
                  <c:v>43340</c:v>
                </c:pt>
                <c:pt idx="328">
                  <c:v>43341</c:v>
                </c:pt>
                <c:pt idx="329">
                  <c:v>43342</c:v>
                </c:pt>
                <c:pt idx="330">
                  <c:v>43343</c:v>
                </c:pt>
                <c:pt idx="331">
                  <c:v>43344</c:v>
                </c:pt>
                <c:pt idx="332">
                  <c:v>43345</c:v>
                </c:pt>
                <c:pt idx="333">
                  <c:v>43346</c:v>
                </c:pt>
                <c:pt idx="334">
                  <c:v>43347</c:v>
                </c:pt>
                <c:pt idx="335">
                  <c:v>43348</c:v>
                </c:pt>
                <c:pt idx="336">
                  <c:v>43349</c:v>
                </c:pt>
                <c:pt idx="337">
                  <c:v>43350</c:v>
                </c:pt>
                <c:pt idx="338">
                  <c:v>43351</c:v>
                </c:pt>
                <c:pt idx="339">
                  <c:v>43352</c:v>
                </c:pt>
                <c:pt idx="340">
                  <c:v>43353</c:v>
                </c:pt>
                <c:pt idx="341">
                  <c:v>43354</c:v>
                </c:pt>
                <c:pt idx="342">
                  <c:v>43355</c:v>
                </c:pt>
                <c:pt idx="343">
                  <c:v>43356</c:v>
                </c:pt>
                <c:pt idx="344">
                  <c:v>43357</c:v>
                </c:pt>
                <c:pt idx="345">
                  <c:v>43358</c:v>
                </c:pt>
                <c:pt idx="346">
                  <c:v>43359</c:v>
                </c:pt>
                <c:pt idx="347">
                  <c:v>43360</c:v>
                </c:pt>
                <c:pt idx="348">
                  <c:v>43361</c:v>
                </c:pt>
                <c:pt idx="349">
                  <c:v>43362</c:v>
                </c:pt>
                <c:pt idx="350">
                  <c:v>43363</c:v>
                </c:pt>
                <c:pt idx="351">
                  <c:v>43364</c:v>
                </c:pt>
                <c:pt idx="352">
                  <c:v>43365</c:v>
                </c:pt>
                <c:pt idx="353">
                  <c:v>43366</c:v>
                </c:pt>
                <c:pt idx="354">
                  <c:v>43367</c:v>
                </c:pt>
                <c:pt idx="355">
                  <c:v>43368</c:v>
                </c:pt>
                <c:pt idx="356">
                  <c:v>43369</c:v>
                </c:pt>
                <c:pt idx="357">
                  <c:v>43370</c:v>
                </c:pt>
                <c:pt idx="358">
                  <c:v>43371</c:v>
                </c:pt>
                <c:pt idx="359">
                  <c:v>43372</c:v>
                </c:pt>
                <c:pt idx="360">
                  <c:v>43373</c:v>
                </c:pt>
                <c:pt idx="361">
                  <c:v>43374</c:v>
                </c:pt>
                <c:pt idx="362">
                  <c:v>43375</c:v>
                </c:pt>
                <c:pt idx="363">
                  <c:v>43376</c:v>
                </c:pt>
                <c:pt idx="364">
                  <c:v>43377</c:v>
                </c:pt>
                <c:pt idx="365">
                  <c:v>43378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נתונים'!$K$3:$K$3999</c:f>
              <c:numCache>
                <c:formatCode>0.00</c:formatCode>
                <c:ptCount val="3997"/>
                <c:pt idx="0">
                  <c:v>100</c:v>
                </c:pt>
                <c:pt idx="1">
                  <c:v>100.03264536254488</c:v>
                </c:pt>
                <c:pt idx="2">
                  <c:v>100.03264536254488</c:v>
                </c:pt>
                <c:pt idx="3">
                  <c:v>100.03264536254488</c:v>
                </c:pt>
                <c:pt idx="4">
                  <c:v>99.787805143458243</c:v>
                </c:pt>
                <c:pt idx="5">
                  <c:v>100.8859588668432</c:v>
                </c:pt>
                <c:pt idx="6">
                  <c:v>101.3212303674417</c:v>
                </c:pt>
                <c:pt idx="7">
                  <c:v>101.71025427110159</c:v>
                </c:pt>
                <c:pt idx="8">
                  <c:v>102.09927817476152</c:v>
                </c:pt>
                <c:pt idx="9">
                  <c:v>102.09927817476152</c:v>
                </c:pt>
                <c:pt idx="10">
                  <c:v>102.09927817476152</c:v>
                </c:pt>
                <c:pt idx="11">
                  <c:v>102.6352062098734</c:v>
                </c:pt>
                <c:pt idx="12">
                  <c:v>102.07660778410533</c:v>
                </c:pt>
                <c:pt idx="13">
                  <c:v>102.18905292175995</c:v>
                </c:pt>
                <c:pt idx="14">
                  <c:v>101.28314411113932</c:v>
                </c:pt>
                <c:pt idx="15">
                  <c:v>101.53523885523595</c:v>
                </c:pt>
                <c:pt idx="16">
                  <c:v>101.53523885523595</c:v>
                </c:pt>
                <c:pt idx="17">
                  <c:v>101.53523885523595</c:v>
                </c:pt>
                <c:pt idx="18">
                  <c:v>101.19155573288838</c:v>
                </c:pt>
                <c:pt idx="19">
                  <c:v>100.95759730131667</c:v>
                </c:pt>
                <c:pt idx="20">
                  <c:v>101.02742210453768</c:v>
                </c:pt>
                <c:pt idx="21">
                  <c:v>100.49058725379955</c:v>
                </c:pt>
                <c:pt idx="22">
                  <c:v>100.67648445718014</c:v>
                </c:pt>
                <c:pt idx="23">
                  <c:v>100.67648445718014</c:v>
                </c:pt>
                <c:pt idx="24">
                  <c:v>100.67648445718014</c:v>
                </c:pt>
                <c:pt idx="25">
                  <c:v>101.15800355471723</c:v>
                </c:pt>
                <c:pt idx="26">
                  <c:v>101.47992310203487</c:v>
                </c:pt>
                <c:pt idx="27">
                  <c:v>102.37404330951431</c:v>
                </c:pt>
                <c:pt idx="28">
                  <c:v>102.22623236243605</c:v>
                </c:pt>
                <c:pt idx="29">
                  <c:v>102.12376219667016</c:v>
                </c:pt>
                <c:pt idx="30">
                  <c:v>102.12376219667016</c:v>
                </c:pt>
                <c:pt idx="31">
                  <c:v>102.12376219667016</c:v>
                </c:pt>
                <c:pt idx="32">
                  <c:v>102.56356777539987</c:v>
                </c:pt>
                <c:pt idx="33">
                  <c:v>102.88276687583878</c:v>
                </c:pt>
                <c:pt idx="34">
                  <c:v>102.89455547898001</c:v>
                </c:pt>
                <c:pt idx="35">
                  <c:v>102.81294207261779</c:v>
                </c:pt>
                <c:pt idx="36">
                  <c:v>102.33323660633319</c:v>
                </c:pt>
                <c:pt idx="37">
                  <c:v>102.33323660633319</c:v>
                </c:pt>
                <c:pt idx="38">
                  <c:v>102.33323660633319</c:v>
                </c:pt>
                <c:pt idx="39">
                  <c:v>101.85897203380607</c:v>
                </c:pt>
                <c:pt idx="40">
                  <c:v>101.4110051144401</c:v>
                </c:pt>
                <c:pt idx="41">
                  <c:v>100.75809786354235</c:v>
                </c:pt>
                <c:pt idx="42">
                  <c:v>102.0494033153179</c:v>
                </c:pt>
                <c:pt idx="43">
                  <c:v>103.0550618448257</c:v>
                </c:pt>
                <c:pt idx="44">
                  <c:v>103.0550618448257</c:v>
                </c:pt>
                <c:pt idx="45">
                  <c:v>103.0550618448257</c:v>
                </c:pt>
                <c:pt idx="46">
                  <c:v>103.02332329790704</c:v>
                </c:pt>
                <c:pt idx="47">
                  <c:v>104.37266494976241</c:v>
                </c:pt>
                <c:pt idx="48">
                  <c:v>104.88864304109688</c:v>
                </c:pt>
                <c:pt idx="49">
                  <c:v>104.50143276868947</c:v>
                </c:pt>
                <c:pt idx="50">
                  <c:v>104.6701004751714</c:v>
                </c:pt>
                <c:pt idx="51">
                  <c:v>104.6701004751714</c:v>
                </c:pt>
                <c:pt idx="52">
                  <c:v>104.6701004751714</c:v>
                </c:pt>
                <c:pt idx="53">
                  <c:v>103.76963255830825</c:v>
                </c:pt>
                <c:pt idx="54">
                  <c:v>103.96641154920383</c:v>
                </c:pt>
                <c:pt idx="55">
                  <c:v>103.50212194856543</c:v>
                </c:pt>
                <c:pt idx="56">
                  <c:v>101.63498857412311</c:v>
                </c:pt>
                <c:pt idx="57">
                  <c:v>101.1951829953934</c:v>
                </c:pt>
                <c:pt idx="58">
                  <c:v>101.1951829953934</c:v>
                </c:pt>
                <c:pt idx="59">
                  <c:v>101.1951829953934</c:v>
                </c:pt>
                <c:pt idx="60">
                  <c:v>101.74017918676776</c:v>
                </c:pt>
                <c:pt idx="61">
                  <c:v>101.3538757299866</c:v>
                </c:pt>
                <c:pt idx="62">
                  <c:v>99.857629946679253</c:v>
                </c:pt>
                <c:pt idx="63">
                  <c:v>99.79868693097319</c:v>
                </c:pt>
                <c:pt idx="64">
                  <c:v>100.72726613224998</c:v>
                </c:pt>
                <c:pt idx="65">
                  <c:v>100.72726613224998</c:v>
                </c:pt>
                <c:pt idx="66">
                  <c:v>100.72726613224998</c:v>
                </c:pt>
                <c:pt idx="67">
                  <c:v>101.56062969277085</c:v>
                </c:pt>
                <c:pt idx="68">
                  <c:v>100.87144981682322</c:v>
                </c:pt>
                <c:pt idx="69">
                  <c:v>101.45543908012621</c:v>
                </c:pt>
                <c:pt idx="70">
                  <c:v>101.67398164605171</c:v>
                </c:pt>
                <c:pt idx="71">
                  <c:v>101.42732779571256</c:v>
                </c:pt>
                <c:pt idx="72">
                  <c:v>101.42732779571256</c:v>
                </c:pt>
                <c:pt idx="73">
                  <c:v>101.42732779571256</c:v>
                </c:pt>
                <c:pt idx="74">
                  <c:v>102.50553157532011</c:v>
                </c:pt>
                <c:pt idx="75">
                  <c:v>102.66966520367077</c:v>
                </c:pt>
                <c:pt idx="76">
                  <c:v>102.7286082193768</c:v>
                </c:pt>
                <c:pt idx="77">
                  <c:v>102.86735101019258</c:v>
                </c:pt>
                <c:pt idx="78">
                  <c:v>103.47582429540421</c:v>
                </c:pt>
                <c:pt idx="79">
                  <c:v>103.47582429540421</c:v>
                </c:pt>
                <c:pt idx="80">
                  <c:v>103.47582429540421</c:v>
                </c:pt>
                <c:pt idx="81">
                  <c:v>103.4776379266567</c:v>
                </c:pt>
                <c:pt idx="82">
                  <c:v>103.25274765134749</c:v>
                </c:pt>
                <c:pt idx="83">
                  <c:v>103.77507345206568</c:v>
                </c:pt>
                <c:pt idx="84">
                  <c:v>104.60843701258655</c:v>
                </c:pt>
                <c:pt idx="85">
                  <c:v>105.0500562225688</c:v>
                </c:pt>
                <c:pt idx="86">
                  <c:v>105.0500562225688</c:v>
                </c:pt>
                <c:pt idx="87">
                  <c:v>105.0500562225688</c:v>
                </c:pt>
                <c:pt idx="88">
                  <c:v>104.96844281620658</c:v>
                </c:pt>
                <c:pt idx="89">
                  <c:v>106.82106714062895</c:v>
                </c:pt>
                <c:pt idx="90">
                  <c:v>107.38601327578075</c:v>
                </c:pt>
                <c:pt idx="91">
                  <c:v>108.14320432369689</c:v>
                </c:pt>
                <c:pt idx="92">
                  <c:v>108.9094635278755</c:v>
                </c:pt>
                <c:pt idx="93">
                  <c:v>108.9094635278755</c:v>
                </c:pt>
                <c:pt idx="94">
                  <c:v>108.9094635278755</c:v>
                </c:pt>
                <c:pt idx="95">
                  <c:v>109.4399506692299</c:v>
                </c:pt>
                <c:pt idx="96">
                  <c:v>109.28397838151547</c:v>
                </c:pt>
                <c:pt idx="97">
                  <c:v>108.59389168994159</c:v>
                </c:pt>
                <c:pt idx="98">
                  <c:v>108.54673727737675</c:v>
                </c:pt>
                <c:pt idx="99">
                  <c:v>109.55874351626825</c:v>
                </c:pt>
                <c:pt idx="100">
                  <c:v>109.55874351626825</c:v>
                </c:pt>
                <c:pt idx="101">
                  <c:v>109.55874351626825</c:v>
                </c:pt>
                <c:pt idx="102">
                  <c:v>109.78272697595122</c:v>
                </c:pt>
                <c:pt idx="103">
                  <c:v>110.4383546737277</c:v>
                </c:pt>
                <c:pt idx="104">
                  <c:v>110.86909209619496</c:v>
                </c:pt>
                <c:pt idx="105">
                  <c:v>111.31343175305594</c:v>
                </c:pt>
                <c:pt idx="106">
                  <c:v>111.77409409118935</c:v>
                </c:pt>
                <c:pt idx="107">
                  <c:v>111.77409409118935</c:v>
                </c:pt>
                <c:pt idx="108">
                  <c:v>111.77409409118935</c:v>
                </c:pt>
                <c:pt idx="109">
                  <c:v>112.30911531067503</c:v>
                </c:pt>
                <c:pt idx="110">
                  <c:v>113.56868221553195</c:v>
                </c:pt>
                <c:pt idx="111">
                  <c:v>114.14541695382495</c:v>
                </c:pt>
                <c:pt idx="112">
                  <c:v>114.57162029816099</c:v>
                </c:pt>
                <c:pt idx="113">
                  <c:v>115.44397693061049</c:v>
                </c:pt>
                <c:pt idx="114">
                  <c:v>115.44397693061049</c:v>
                </c:pt>
                <c:pt idx="115">
                  <c:v>115.44397693061049</c:v>
                </c:pt>
                <c:pt idx="116">
                  <c:v>114.98240777685083</c:v>
                </c:pt>
                <c:pt idx="117">
                  <c:v>113.13703797743845</c:v>
                </c:pt>
                <c:pt idx="118">
                  <c:v>113.76818165330626</c:v>
                </c:pt>
                <c:pt idx="119">
                  <c:v>113.22953317131564</c:v>
                </c:pt>
                <c:pt idx="120">
                  <c:v>111.61358772534369</c:v>
                </c:pt>
                <c:pt idx="121">
                  <c:v>111.61358772534369</c:v>
                </c:pt>
                <c:pt idx="122">
                  <c:v>111.61358772534369</c:v>
                </c:pt>
                <c:pt idx="123">
                  <c:v>109.66484094453916</c:v>
                </c:pt>
                <c:pt idx="124">
                  <c:v>106.65784032790455</c:v>
                </c:pt>
                <c:pt idx="125">
                  <c:v>106.40393195255544</c:v>
                </c:pt>
                <c:pt idx="126">
                  <c:v>105.47081867314739</c:v>
                </c:pt>
                <c:pt idx="127">
                  <c:v>103.63542384562372</c:v>
                </c:pt>
                <c:pt idx="128">
                  <c:v>103.63542384562372</c:v>
                </c:pt>
                <c:pt idx="129">
                  <c:v>103.63542384562372</c:v>
                </c:pt>
                <c:pt idx="130">
                  <c:v>104.58939388443544</c:v>
                </c:pt>
                <c:pt idx="131">
                  <c:v>105.59777286082198</c:v>
                </c:pt>
                <c:pt idx="132">
                  <c:v>107.48757662592045</c:v>
                </c:pt>
                <c:pt idx="133">
                  <c:v>109.0554608437013</c:v>
                </c:pt>
                <c:pt idx="134">
                  <c:v>108.79339112771596</c:v>
                </c:pt>
                <c:pt idx="135">
                  <c:v>108.79339112771596</c:v>
                </c:pt>
                <c:pt idx="136">
                  <c:v>108.79339112771596</c:v>
                </c:pt>
                <c:pt idx="137">
                  <c:v>108.91218397475429</c:v>
                </c:pt>
                <c:pt idx="138">
                  <c:v>108.32184700206757</c:v>
                </c:pt>
                <c:pt idx="139">
                  <c:v>109.69476586020534</c:v>
                </c:pt>
                <c:pt idx="140">
                  <c:v>108.89948855598684</c:v>
                </c:pt>
                <c:pt idx="141">
                  <c:v>110.30777322354824</c:v>
                </c:pt>
                <c:pt idx="142">
                  <c:v>110.30777322354824</c:v>
                </c:pt>
                <c:pt idx="143">
                  <c:v>110.30777322354824</c:v>
                </c:pt>
                <c:pt idx="144">
                  <c:v>110.72944248975303</c:v>
                </c:pt>
                <c:pt idx="145">
                  <c:v>109.93597881678701</c:v>
                </c:pt>
                <c:pt idx="146">
                  <c:v>108.38169683339989</c:v>
                </c:pt>
                <c:pt idx="147">
                  <c:v>108.11509303928329</c:v>
                </c:pt>
                <c:pt idx="148">
                  <c:v>107.19104791613772</c:v>
                </c:pt>
                <c:pt idx="149">
                  <c:v>107.19104791613772</c:v>
                </c:pt>
                <c:pt idx="150">
                  <c:v>107.19104791613772</c:v>
                </c:pt>
                <c:pt idx="151">
                  <c:v>106.65239943414707</c:v>
                </c:pt>
                <c:pt idx="152">
                  <c:v>108.26743806449277</c:v>
                </c:pt>
                <c:pt idx="153">
                  <c:v>107.83851427327799</c:v>
                </c:pt>
                <c:pt idx="154">
                  <c:v>108.38623091153111</c:v>
                </c:pt>
                <c:pt idx="155">
                  <c:v>109.47350284740112</c:v>
                </c:pt>
                <c:pt idx="156">
                  <c:v>109.47350284740112</c:v>
                </c:pt>
                <c:pt idx="157">
                  <c:v>109.47350284740112</c:v>
                </c:pt>
                <c:pt idx="158">
                  <c:v>110.8310058398927</c:v>
                </c:pt>
                <c:pt idx="159">
                  <c:v>110.97881678697094</c:v>
                </c:pt>
                <c:pt idx="160">
                  <c:v>110.51362037070631</c:v>
                </c:pt>
                <c:pt idx="161">
                  <c:v>110.29054372664957</c:v>
                </c:pt>
                <c:pt idx="162">
                  <c:v>110.00943088251304</c:v>
                </c:pt>
                <c:pt idx="163">
                  <c:v>110.00943088251304</c:v>
                </c:pt>
                <c:pt idx="164">
                  <c:v>110.00943088251304</c:v>
                </c:pt>
                <c:pt idx="165">
                  <c:v>109.14342195944727</c:v>
                </c:pt>
                <c:pt idx="166">
                  <c:v>109.71471580398281</c:v>
                </c:pt>
                <c:pt idx="167">
                  <c:v>109.69023178207414</c:v>
                </c:pt>
                <c:pt idx="168">
                  <c:v>108.52134643984192</c:v>
                </c:pt>
                <c:pt idx="169">
                  <c:v>106.28785955239586</c:v>
                </c:pt>
                <c:pt idx="170">
                  <c:v>106.28785955239586</c:v>
                </c:pt>
                <c:pt idx="171">
                  <c:v>106.28785955239586</c:v>
                </c:pt>
                <c:pt idx="172">
                  <c:v>107.21099785991518</c:v>
                </c:pt>
                <c:pt idx="173">
                  <c:v>107.47306757590053</c:v>
                </c:pt>
                <c:pt idx="174">
                  <c:v>105.43273241684507</c:v>
                </c:pt>
                <c:pt idx="175">
                  <c:v>106.03123073016799</c:v>
                </c:pt>
                <c:pt idx="176">
                  <c:v>106.17722804599374</c:v>
                </c:pt>
                <c:pt idx="177">
                  <c:v>106.17722804599374</c:v>
                </c:pt>
                <c:pt idx="178">
                  <c:v>106.17722804599374</c:v>
                </c:pt>
                <c:pt idx="179">
                  <c:v>106.04573978018794</c:v>
                </c:pt>
                <c:pt idx="180">
                  <c:v>106.11103050527771</c:v>
                </c:pt>
                <c:pt idx="181">
                  <c:v>104.79524103159349</c:v>
                </c:pt>
                <c:pt idx="182">
                  <c:v>105.77822917044509</c:v>
                </c:pt>
                <c:pt idx="183">
                  <c:v>105.36925532300775</c:v>
                </c:pt>
                <c:pt idx="184">
                  <c:v>105.36925532300775</c:v>
                </c:pt>
                <c:pt idx="185">
                  <c:v>105.36925532300775</c:v>
                </c:pt>
                <c:pt idx="186">
                  <c:v>105.46900504189489</c:v>
                </c:pt>
                <c:pt idx="187">
                  <c:v>106.57985418404732</c:v>
                </c:pt>
                <c:pt idx="188">
                  <c:v>106.59889731219852</c:v>
                </c:pt>
                <c:pt idx="189">
                  <c:v>106.72131742174184</c:v>
                </c:pt>
                <c:pt idx="190">
                  <c:v>106.1055896115202</c:v>
                </c:pt>
                <c:pt idx="191">
                  <c:v>106.1055896115202</c:v>
                </c:pt>
                <c:pt idx="192">
                  <c:v>106.1055896115202</c:v>
                </c:pt>
                <c:pt idx="193">
                  <c:v>105.48532772316736</c:v>
                </c:pt>
                <c:pt idx="194">
                  <c:v>105.58598425768076</c:v>
                </c:pt>
                <c:pt idx="195">
                  <c:v>106.65421306539959</c:v>
                </c:pt>
                <c:pt idx="196">
                  <c:v>107.37875875077086</c:v>
                </c:pt>
                <c:pt idx="197">
                  <c:v>105.93782872066457</c:v>
                </c:pt>
                <c:pt idx="198">
                  <c:v>105.93782872066457</c:v>
                </c:pt>
                <c:pt idx="199">
                  <c:v>105.93782872066457</c:v>
                </c:pt>
                <c:pt idx="200">
                  <c:v>105.03282672567019</c:v>
                </c:pt>
                <c:pt idx="201">
                  <c:v>104.66556639704022</c:v>
                </c:pt>
                <c:pt idx="202">
                  <c:v>103.40146541405208</c:v>
                </c:pt>
                <c:pt idx="203">
                  <c:v>103.77053937393455</c:v>
                </c:pt>
                <c:pt idx="204">
                  <c:v>104.85509086292582</c:v>
                </c:pt>
                <c:pt idx="205">
                  <c:v>104.85509086292582</c:v>
                </c:pt>
                <c:pt idx="206">
                  <c:v>104.85509086292582</c:v>
                </c:pt>
                <c:pt idx="207">
                  <c:v>105.59233196706455</c:v>
                </c:pt>
                <c:pt idx="208">
                  <c:v>105.41550291994641</c:v>
                </c:pt>
                <c:pt idx="209">
                  <c:v>104.41437846856986</c:v>
                </c:pt>
                <c:pt idx="210">
                  <c:v>103.18201603250036</c:v>
                </c:pt>
                <c:pt idx="211">
                  <c:v>103.0296710072909</c:v>
                </c:pt>
                <c:pt idx="212">
                  <c:v>103.0296710072909</c:v>
                </c:pt>
                <c:pt idx="213">
                  <c:v>103.0296710072909</c:v>
                </c:pt>
                <c:pt idx="214">
                  <c:v>103.33617468896234</c:v>
                </c:pt>
                <c:pt idx="215">
                  <c:v>103.61819434872514</c:v>
                </c:pt>
                <c:pt idx="216">
                  <c:v>103.71794406761228</c:v>
                </c:pt>
                <c:pt idx="217">
                  <c:v>104.87776125358202</c:v>
                </c:pt>
                <c:pt idx="218">
                  <c:v>105.59777286082203</c:v>
                </c:pt>
                <c:pt idx="219">
                  <c:v>105.59777286082203</c:v>
                </c:pt>
                <c:pt idx="220">
                  <c:v>105.59777286082203</c:v>
                </c:pt>
                <c:pt idx="221">
                  <c:v>105.99767855199691</c:v>
                </c:pt>
                <c:pt idx="222">
                  <c:v>104.30828104029898</c:v>
                </c:pt>
                <c:pt idx="223">
                  <c:v>104.74627298777622</c:v>
                </c:pt>
                <c:pt idx="224">
                  <c:v>103.74605535202592</c:v>
                </c:pt>
                <c:pt idx="225">
                  <c:v>103.1729478762379</c:v>
                </c:pt>
                <c:pt idx="226">
                  <c:v>103.1729478762379</c:v>
                </c:pt>
                <c:pt idx="227">
                  <c:v>103.1729478762379</c:v>
                </c:pt>
                <c:pt idx="228">
                  <c:v>103.05868910733079</c:v>
                </c:pt>
                <c:pt idx="229">
                  <c:v>103.56287859552405</c:v>
                </c:pt>
                <c:pt idx="230">
                  <c:v>102.7512786100331</c:v>
                </c:pt>
                <c:pt idx="231">
                  <c:v>102.92901447277748</c:v>
                </c:pt>
                <c:pt idx="232">
                  <c:v>103.07047771047201</c:v>
                </c:pt>
                <c:pt idx="233">
                  <c:v>103.07047771047201</c:v>
                </c:pt>
                <c:pt idx="234">
                  <c:v>103.07047771047201</c:v>
                </c:pt>
                <c:pt idx="235">
                  <c:v>103.10493670426939</c:v>
                </c:pt>
                <c:pt idx="236">
                  <c:v>102.130109906054</c:v>
                </c:pt>
                <c:pt idx="237">
                  <c:v>100.90590881062072</c:v>
                </c:pt>
                <c:pt idx="238">
                  <c:v>101.62773404911324</c:v>
                </c:pt>
                <c:pt idx="239">
                  <c:v>102.49011570967401</c:v>
                </c:pt>
                <c:pt idx="240">
                  <c:v>102.49011570967401</c:v>
                </c:pt>
                <c:pt idx="241">
                  <c:v>102.49011570967401</c:v>
                </c:pt>
                <c:pt idx="242">
                  <c:v>103.98817512423385</c:v>
                </c:pt>
                <c:pt idx="243">
                  <c:v>103.77960753019707</c:v>
                </c:pt>
                <c:pt idx="244">
                  <c:v>104.29921288403654</c:v>
                </c:pt>
                <c:pt idx="245">
                  <c:v>104.25477891835044</c:v>
                </c:pt>
                <c:pt idx="246">
                  <c:v>102.95893938844367</c:v>
                </c:pt>
                <c:pt idx="247">
                  <c:v>102.95893938844367</c:v>
                </c:pt>
                <c:pt idx="248">
                  <c:v>102.95893938844367</c:v>
                </c:pt>
                <c:pt idx="249">
                  <c:v>103.32801334832614</c:v>
                </c:pt>
                <c:pt idx="250">
                  <c:v>103.43501759222328</c:v>
                </c:pt>
                <c:pt idx="251">
                  <c:v>102.98523704160482</c:v>
                </c:pt>
                <c:pt idx="252">
                  <c:v>102.08023504661044</c:v>
                </c:pt>
                <c:pt idx="253">
                  <c:v>100.99749718887168</c:v>
                </c:pt>
                <c:pt idx="254">
                  <c:v>100.99749718887168</c:v>
                </c:pt>
                <c:pt idx="255">
                  <c:v>100.99749718887168</c:v>
                </c:pt>
                <c:pt idx="256">
                  <c:v>100.29199463165162</c:v>
                </c:pt>
                <c:pt idx="257">
                  <c:v>98.392215894664417</c:v>
                </c:pt>
                <c:pt idx="258">
                  <c:v>99.138525155065594</c:v>
                </c:pt>
                <c:pt idx="259">
                  <c:v>97.953317131560937</c:v>
                </c:pt>
                <c:pt idx="260">
                  <c:v>98.661540135659735</c:v>
                </c:pt>
                <c:pt idx="261">
                  <c:v>98.661540135659735</c:v>
                </c:pt>
                <c:pt idx="262">
                  <c:v>98.661540135659735</c:v>
                </c:pt>
                <c:pt idx="263">
                  <c:v>97.125394464797523</c:v>
                </c:pt>
                <c:pt idx="264">
                  <c:v>96.825238492509811</c:v>
                </c:pt>
                <c:pt idx="265">
                  <c:v>95.407885668685935</c:v>
                </c:pt>
                <c:pt idx="266">
                  <c:v>94.917298414886389</c:v>
                </c:pt>
                <c:pt idx="267">
                  <c:v>96.985744858355488</c:v>
                </c:pt>
                <c:pt idx="268">
                  <c:v>96.985744858355488</c:v>
                </c:pt>
                <c:pt idx="269">
                  <c:v>96.985744858355488</c:v>
                </c:pt>
                <c:pt idx="270">
                  <c:v>96.060792919583676</c:v>
                </c:pt>
                <c:pt idx="271">
                  <c:v>95.9138887881317</c:v>
                </c:pt>
                <c:pt idx="272">
                  <c:v>95.766077841053445</c:v>
                </c:pt>
                <c:pt idx="273">
                  <c:v>95.610105553338983</c:v>
                </c:pt>
                <c:pt idx="274">
                  <c:v>96.119735935289739</c:v>
                </c:pt>
                <c:pt idx="275">
                  <c:v>96.119735935289739</c:v>
                </c:pt>
                <c:pt idx="276">
                  <c:v>96.119735935289739</c:v>
                </c:pt>
                <c:pt idx="277">
                  <c:v>97.549784177881051</c:v>
                </c:pt>
                <c:pt idx="278">
                  <c:v>97.59059088106217</c:v>
                </c:pt>
                <c:pt idx="279">
                  <c:v>96.550473357756999</c:v>
                </c:pt>
                <c:pt idx="280">
                  <c:v>97.051035583445284</c:v>
                </c:pt>
                <c:pt idx="281">
                  <c:v>97.540716021618593</c:v>
                </c:pt>
                <c:pt idx="282">
                  <c:v>97.540716021618593</c:v>
                </c:pt>
                <c:pt idx="283">
                  <c:v>97.540716021618593</c:v>
                </c:pt>
                <c:pt idx="284">
                  <c:v>97.05103558344527</c:v>
                </c:pt>
                <c:pt idx="285">
                  <c:v>97.111792230403807</c:v>
                </c:pt>
                <c:pt idx="286">
                  <c:v>96.915920055134478</c:v>
                </c:pt>
                <c:pt idx="287">
                  <c:v>96.181399397874515</c:v>
                </c:pt>
                <c:pt idx="288">
                  <c:v>97.035619717799051</c:v>
                </c:pt>
                <c:pt idx="289">
                  <c:v>97.035619717799051</c:v>
                </c:pt>
                <c:pt idx="290">
                  <c:v>97.035619717799051</c:v>
                </c:pt>
                <c:pt idx="291">
                  <c:v>96.985744858355488</c:v>
                </c:pt>
                <c:pt idx="292">
                  <c:v>97.970546628459601</c:v>
                </c:pt>
                <c:pt idx="293">
                  <c:v>98.735899017011931</c:v>
                </c:pt>
                <c:pt idx="294">
                  <c:v>98.767637563930592</c:v>
                </c:pt>
                <c:pt idx="295">
                  <c:v>99.056911748703342</c:v>
                </c:pt>
                <c:pt idx="296">
                  <c:v>99.056911748703342</c:v>
                </c:pt>
                <c:pt idx="297">
                  <c:v>99.056911748703342</c:v>
                </c:pt>
                <c:pt idx="298">
                  <c:v>98.855598679676561</c:v>
                </c:pt>
                <c:pt idx="299">
                  <c:v>98.612572091842395</c:v>
                </c:pt>
                <c:pt idx="300">
                  <c:v>98.559069969893827</c:v>
                </c:pt>
                <c:pt idx="301">
                  <c:v>96.795313576843682</c:v>
                </c:pt>
                <c:pt idx="302">
                  <c:v>97.331241611955562</c:v>
                </c:pt>
                <c:pt idx="303">
                  <c:v>97.331241611955562</c:v>
                </c:pt>
                <c:pt idx="304">
                  <c:v>97.331241611955562</c:v>
                </c:pt>
                <c:pt idx="305">
                  <c:v>97.119953571040057</c:v>
                </c:pt>
                <c:pt idx="306">
                  <c:v>97.917044506511047</c:v>
                </c:pt>
                <c:pt idx="307">
                  <c:v>97.911603612753581</c:v>
                </c:pt>
                <c:pt idx="308">
                  <c:v>97.815481156371419</c:v>
                </c:pt>
                <c:pt idx="309">
                  <c:v>96.337371685589005</c:v>
                </c:pt>
                <c:pt idx="310">
                  <c:v>96.337371685589005</c:v>
                </c:pt>
                <c:pt idx="311">
                  <c:v>96.337371685589005</c:v>
                </c:pt>
                <c:pt idx="312">
                  <c:v>94.608074286336219</c:v>
                </c:pt>
                <c:pt idx="313">
                  <c:v>94.540969929993949</c:v>
                </c:pt>
                <c:pt idx="314">
                  <c:v>92.806231636983682</c:v>
                </c:pt>
                <c:pt idx="315">
                  <c:v>92.63756393050177</c:v>
                </c:pt>
                <c:pt idx="316">
                  <c:v>92.7617976712976</c:v>
                </c:pt>
                <c:pt idx="317">
                  <c:v>92.7617976712976</c:v>
                </c:pt>
                <c:pt idx="318">
                  <c:v>92.7617976712976</c:v>
                </c:pt>
                <c:pt idx="319">
                  <c:v>93.732997207007998</c:v>
                </c:pt>
                <c:pt idx="320">
                  <c:v>94.699662664587152</c:v>
                </c:pt>
                <c:pt idx="321">
                  <c:v>95.270956509122669</c:v>
                </c:pt>
                <c:pt idx="322">
                  <c:v>95.052413943197195</c:v>
                </c:pt>
                <c:pt idx="323">
                  <c:v>95.232870252820334</c:v>
                </c:pt>
                <c:pt idx="324">
                  <c:v>95.232870252820334</c:v>
                </c:pt>
                <c:pt idx="325">
                  <c:v>95.232870252820334</c:v>
                </c:pt>
                <c:pt idx="326">
                  <c:v>96.951285864558159</c:v>
                </c:pt>
                <c:pt idx="327">
                  <c:v>97.08549457724267</c:v>
                </c:pt>
                <c:pt idx="328">
                  <c:v>97.077333236606449</c:v>
                </c:pt>
                <c:pt idx="329">
                  <c:v>95.926584206899165</c:v>
                </c:pt>
                <c:pt idx="330">
                  <c:v>95.756102869164764</c:v>
                </c:pt>
                <c:pt idx="331">
                  <c:v>95.756102869164764</c:v>
                </c:pt>
                <c:pt idx="332">
                  <c:v>95.756102869164764</c:v>
                </c:pt>
                <c:pt idx="333">
                  <c:v>94.955384671188781</c:v>
                </c:pt>
                <c:pt idx="334">
                  <c:v>94.324240995320963</c:v>
                </c:pt>
                <c:pt idx="335">
                  <c:v>92.651166164895471</c:v>
                </c:pt>
                <c:pt idx="336">
                  <c:v>92.340128405092784</c:v>
                </c:pt>
                <c:pt idx="337">
                  <c:v>92.765424933802564</c:v>
                </c:pt>
                <c:pt idx="338">
                  <c:v>92.765424933802564</c:v>
                </c:pt>
                <c:pt idx="339">
                  <c:v>92.765424933802564</c:v>
                </c:pt>
                <c:pt idx="340">
                  <c:v>91.701730204214982</c:v>
                </c:pt>
                <c:pt idx="341">
                  <c:v>90.98353222822746</c:v>
                </c:pt>
                <c:pt idx="342">
                  <c:v>91.095070550255812</c:v>
                </c:pt>
                <c:pt idx="343">
                  <c:v>92.281185389386735</c:v>
                </c:pt>
                <c:pt idx="344">
                  <c:v>93.268707606369574</c:v>
                </c:pt>
                <c:pt idx="345">
                  <c:v>93.268707606369574</c:v>
                </c:pt>
                <c:pt idx="346">
                  <c:v>93.268707606369574</c:v>
                </c:pt>
                <c:pt idx="347">
                  <c:v>92.171460698610858</c:v>
                </c:pt>
                <c:pt idx="348">
                  <c:v>92.471616670898584</c:v>
                </c:pt>
                <c:pt idx="349">
                  <c:v>93.49903877543629</c:v>
                </c:pt>
                <c:pt idx="350">
                  <c:v>94.030432732416983</c:v>
                </c:pt>
                <c:pt idx="351">
                  <c:v>95.345315390474951</c:v>
                </c:pt>
                <c:pt idx="352">
                  <c:v>95.345315390474951</c:v>
                </c:pt>
                <c:pt idx="353">
                  <c:v>95.345315390474951</c:v>
                </c:pt>
                <c:pt idx="354">
                  <c:v>94.521926801842781</c:v>
                </c:pt>
                <c:pt idx="355">
                  <c:v>94.470238311146716</c:v>
                </c:pt>
                <c:pt idx="356">
                  <c:v>94.854728136675405</c:v>
                </c:pt>
                <c:pt idx="357">
                  <c:v>95.333526787333753</c:v>
                </c:pt>
                <c:pt idx="358">
                  <c:v>95.026116290036072</c:v>
                </c:pt>
                <c:pt idx="359">
                  <c:v>95.026116290036072</c:v>
                </c:pt>
                <c:pt idx="360">
                  <c:v>95.026116290036072</c:v>
                </c:pt>
                <c:pt idx="361">
                  <c:v>94.889187130472791</c:v>
                </c:pt>
                <c:pt idx="362">
                  <c:v>93.70125866008938</c:v>
                </c:pt>
                <c:pt idx="363">
                  <c:v>93.859044579056345</c:v>
                </c:pt>
                <c:pt idx="364">
                  <c:v>91.622837244731556</c:v>
                </c:pt>
                <c:pt idx="365">
                  <c:v>90.750480612282061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'איור 21 נתונים'!$L$2</c:f>
              <c:strCache>
                <c:ptCount val="1"/>
                <c:pt idx="0">
                  <c:v>EuroStoxx 50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21 נתונים'!$H$3:$H$3999</c:f>
              <c:numCache>
                <c:formatCode>m/d/yyyy</c:formatCode>
                <c:ptCount val="3997"/>
                <c:pt idx="0">
                  <c:v>43013</c:v>
                </c:pt>
                <c:pt idx="1">
                  <c:v>43014</c:v>
                </c:pt>
                <c:pt idx="2">
                  <c:v>43015</c:v>
                </c:pt>
                <c:pt idx="3">
                  <c:v>43016</c:v>
                </c:pt>
                <c:pt idx="4">
                  <c:v>43017</c:v>
                </c:pt>
                <c:pt idx="5">
                  <c:v>43018</c:v>
                </c:pt>
                <c:pt idx="6">
                  <c:v>43019</c:v>
                </c:pt>
                <c:pt idx="7">
                  <c:v>43020</c:v>
                </c:pt>
                <c:pt idx="8">
                  <c:v>43021</c:v>
                </c:pt>
                <c:pt idx="9">
                  <c:v>43022</c:v>
                </c:pt>
                <c:pt idx="10">
                  <c:v>43023</c:v>
                </c:pt>
                <c:pt idx="11">
                  <c:v>43024</c:v>
                </c:pt>
                <c:pt idx="12">
                  <c:v>43025</c:v>
                </c:pt>
                <c:pt idx="13">
                  <c:v>43026</c:v>
                </c:pt>
                <c:pt idx="14">
                  <c:v>43027</c:v>
                </c:pt>
                <c:pt idx="15">
                  <c:v>43028</c:v>
                </c:pt>
                <c:pt idx="16">
                  <c:v>43029</c:v>
                </c:pt>
                <c:pt idx="17">
                  <c:v>43030</c:v>
                </c:pt>
                <c:pt idx="18">
                  <c:v>43031</c:v>
                </c:pt>
                <c:pt idx="19">
                  <c:v>43032</c:v>
                </c:pt>
                <c:pt idx="20">
                  <c:v>43033</c:v>
                </c:pt>
                <c:pt idx="21">
                  <c:v>43034</c:v>
                </c:pt>
                <c:pt idx="22">
                  <c:v>43035</c:v>
                </c:pt>
                <c:pt idx="23">
                  <c:v>43036</c:v>
                </c:pt>
                <c:pt idx="24">
                  <c:v>43037</c:v>
                </c:pt>
                <c:pt idx="25">
                  <c:v>43038</c:v>
                </c:pt>
                <c:pt idx="26">
                  <c:v>43039</c:v>
                </c:pt>
                <c:pt idx="27">
                  <c:v>43040</c:v>
                </c:pt>
                <c:pt idx="28">
                  <c:v>43041</c:v>
                </c:pt>
                <c:pt idx="29">
                  <c:v>43042</c:v>
                </c:pt>
                <c:pt idx="30">
                  <c:v>43043</c:v>
                </c:pt>
                <c:pt idx="31">
                  <c:v>43044</c:v>
                </c:pt>
                <c:pt idx="32">
                  <c:v>43045</c:v>
                </c:pt>
                <c:pt idx="33">
                  <c:v>43046</c:v>
                </c:pt>
                <c:pt idx="34">
                  <c:v>43047</c:v>
                </c:pt>
                <c:pt idx="35">
                  <c:v>43048</c:v>
                </c:pt>
                <c:pt idx="36">
                  <c:v>43049</c:v>
                </c:pt>
                <c:pt idx="37">
                  <c:v>43050</c:v>
                </c:pt>
                <c:pt idx="38">
                  <c:v>43051</c:v>
                </c:pt>
                <c:pt idx="39">
                  <c:v>43052</c:v>
                </c:pt>
                <c:pt idx="40">
                  <c:v>43053</c:v>
                </c:pt>
                <c:pt idx="41">
                  <c:v>43054</c:v>
                </c:pt>
                <c:pt idx="42">
                  <c:v>43055</c:v>
                </c:pt>
                <c:pt idx="43">
                  <c:v>43056</c:v>
                </c:pt>
                <c:pt idx="44">
                  <c:v>43057</c:v>
                </c:pt>
                <c:pt idx="45">
                  <c:v>43058</c:v>
                </c:pt>
                <c:pt idx="46">
                  <c:v>43059</c:v>
                </c:pt>
                <c:pt idx="47">
                  <c:v>43060</c:v>
                </c:pt>
                <c:pt idx="48">
                  <c:v>43061</c:v>
                </c:pt>
                <c:pt idx="49">
                  <c:v>43062</c:v>
                </c:pt>
                <c:pt idx="50">
                  <c:v>43063</c:v>
                </c:pt>
                <c:pt idx="51">
                  <c:v>43064</c:v>
                </c:pt>
                <c:pt idx="52">
                  <c:v>43065</c:v>
                </c:pt>
                <c:pt idx="53">
                  <c:v>43066</c:v>
                </c:pt>
                <c:pt idx="54">
                  <c:v>43067</c:v>
                </c:pt>
                <c:pt idx="55">
                  <c:v>43068</c:v>
                </c:pt>
                <c:pt idx="56">
                  <c:v>43069</c:v>
                </c:pt>
                <c:pt idx="57">
                  <c:v>43070</c:v>
                </c:pt>
                <c:pt idx="58">
                  <c:v>43071</c:v>
                </c:pt>
                <c:pt idx="59">
                  <c:v>43072</c:v>
                </c:pt>
                <c:pt idx="60">
                  <c:v>43073</c:v>
                </c:pt>
                <c:pt idx="61">
                  <c:v>43074</c:v>
                </c:pt>
                <c:pt idx="62">
                  <c:v>43075</c:v>
                </c:pt>
                <c:pt idx="63">
                  <c:v>43076</c:v>
                </c:pt>
                <c:pt idx="64">
                  <c:v>43077</c:v>
                </c:pt>
                <c:pt idx="65">
                  <c:v>43078</c:v>
                </c:pt>
                <c:pt idx="66">
                  <c:v>43079</c:v>
                </c:pt>
                <c:pt idx="67">
                  <c:v>43080</c:v>
                </c:pt>
                <c:pt idx="68">
                  <c:v>43081</c:v>
                </c:pt>
                <c:pt idx="69">
                  <c:v>43082</c:v>
                </c:pt>
                <c:pt idx="70">
                  <c:v>43083</c:v>
                </c:pt>
                <c:pt idx="71">
                  <c:v>43084</c:v>
                </c:pt>
                <c:pt idx="72">
                  <c:v>43085</c:v>
                </c:pt>
                <c:pt idx="73">
                  <c:v>43086</c:v>
                </c:pt>
                <c:pt idx="74">
                  <c:v>43087</c:v>
                </c:pt>
                <c:pt idx="75">
                  <c:v>43088</c:v>
                </c:pt>
                <c:pt idx="76">
                  <c:v>43089</c:v>
                </c:pt>
                <c:pt idx="77">
                  <c:v>43090</c:v>
                </c:pt>
                <c:pt idx="78">
                  <c:v>43091</c:v>
                </c:pt>
                <c:pt idx="79">
                  <c:v>43092</c:v>
                </c:pt>
                <c:pt idx="80">
                  <c:v>43093</c:v>
                </c:pt>
                <c:pt idx="81">
                  <c:v>43094</c:v>
                </c:pt>
                <c:pt idx="82">
                  <c:v>43095</c:v>
                </c:pt>
                <c:pt idx="83">
                  <c:v>43096</c:v>
                </c:pt>
                <c:pt idx="84">
                  <c:v>43097</c:v>
                </c:pt>
                <c:pt idx="85">
                  <c:v>43098</c:v>
                </c:pt>
                <c:pt idx="86">
                  <c:v>43099</c:v>
                </c:pt>
                <c:pt idx="87">
                  <c:v>43100</c:v>
                </c:pt>
                <c:pt idx="88">
                  <c:v>43101</c:v>
                </c:pt>
                <c:pt idx="89">
                  <c:v>43102</c:v>
                </c:pt>
                <c:pt idx="90">
                  <c:v>43103</c:v>
                </c:pt>
                <c:pt idx="91">
                  <c:v>43104</c:v>
                </c:pt>
                <c:pt idx="92">
                  <c:v>43105</c:v>
                </c:pt>
                <c:pt idx="93">
                  <c:v>43106</c:v>
                </c:pt>
                <c:pt idx="94">
                  <c:v>43107</c:v>
                </c:pt>
                <c:pt idx="95">
                  <c:v>43108</c:v>
                </c:pt>
                <c:pt idx="96">
                  <c:v>43109</c:v>
                </c:pt>
                <c:pt idx="97">
                  <c:v>43110</c:v>
                </c:pt>
                <c:pt idx="98">
                  <c:v>43111</c:v>
                </c:pt>
                <c:pt idx="99">
                  <c:v>43112</c:v>
                </c:pt>
                <c:pt idx="100">
                  <c:v>43113</c:v>
                </c:pt>
                <c:pt idx="101">
                  <c:v>43114</c:v>
                </c:pt>
                <c:pt idx="102">
                  <c:v>43115</c:v>
                </c:pt>
                <c:pt idx="103">
                  <c:v>43116</c:v>
                </c:pt>
                <c:pt idx="104">
                  <c:v>43117</c:v>
                </c:pt>
                <c:pt idx="105">
                  <c:v>43118</c:v>
                </c:pt>
                <c:pt idx="106">
                  <c:v>43119</c:v>
                </c:pt>
                <c:pt idx="107">
                  <c:v>43120</c:v>
                </c:pt>
                <c:pt idx="108">
                  <c:v>43121</c:v>
                </c:pt>
                <c:pt idx="109">
                  <c:v>43122</c:v>
                </c:pt>
                <c:pt idx="110">
                  <c:v>43123</c:v>
                </c:pt>
                <c:pt idx="111">
                  <c:v>43124</c:v>
                </c:pt>
                <c:pt idx="112">
                  <c:v>43125</c:v>
                </c:pt>
                <c:pt idx="113">
                  <c:v>43126</c:v>
                </c:pt>
                <c:pt idx="114">
                  <c:v>43127</c:v>
                </c:pt>
                <c:pt idx="115">
                  <c:v>43128</c:v>
                </c:pt>
                <c:pt idx="116">
                  <c:v>43129</c:v>
                </c:pt>
                <c:pt idx="117">
                  <c:v>43130</c:v>
                </c:pt>
                <c:pt idx="118">
                  <c:v>43131</c:v>
                </c:pt>
                <c:pt idx="119">
                  <c:v>43132</c:v>
                </c:pt>
                <c:pt idx="120">
                  <c:v>43133</c:v>
                </c:pt>
                <c:pt idx="121">
                  <c:v>43134</c:v>
                </c:pt>
                <c:pt idx="122">
                  <c:v>43135</c:v>
                </c:pt>
                <c:pt idx="123">
                  <c:v>43136</c:v>
                </c:pt>
                <c:pt idx="124">
                  <c:v>43137</c:v>
                </c:pt>
                <c:pt idx="125">
                  <c:v>43138</c:v>
                </c:pt>
                <c:pt idx="126">
                  <c:v>43139</c:v>
                </c:pt>
                <c:pt idx="127">
                  <c:v>43140</c:v>
                </c:pt>
                <c:pt idx="128">
                  <c:v>43141</c:v>
                </c:pt>
                <c:pt idx="129">
                  <c:v>43142</c:v>
                </c:pt>
                <c:pt idx="130">
                  <c:v>43143</c:v>
                </c:pt>
                <c:pt idx="131">
                  <c:v>43144</c:v>
                </c:pt>
                <c:pt idx="132">
                  <c:v>43145</c:v>
                </c:pt>
                <c:pt idx="133">
                  <c:v>43146</c:v>
                </c:pt>
                <c:pt idx="134">
                  <c:v>43147</c:v>
                </c:pt>
                <c:pt idx="135">
                  <c:v>43148</c:v>
                </c:pt>
                <c:pt idx="136">
                  <c:v>43149</c:v>
                </c:pt>
                <c:pt idx="137">
                  <c:v>43150</c:v>
                </c:pt>
                <c:pt idx="138">
                  <c:v>43151</c:v>
                </c:pt>
                <c:pt idx="139">
                  <c:v>43152</c:v>
                </c:pt>
                <c:pt idx="140">
                  <c:v>43153</c:v>
                </c:pt>
                <c:pt idx="141">
                  <c:v>43154</c:v>
                </c:pt>
                <c:pt idx="142">
                  <c:v>43155</c:v>
                </c:pt>
                <c:pt idx="143">
                  <c:v>43156</c:v>
                </c:pt>
                <c:pt idx="144">
                  <c:v>43157</c:v>
                </c:pt>
                <c:pt idx="145">
                  <c:v>43158</c:v>
                </c:pt>
                <c:pt idx="146">
                  <c:v>43159</c:v>
                </c:pt>
                <c:pt idx="147">
                  <c:v>43160</c:v>
                </c:pt>
                <c:pt idx="148">
                  <c:v>43161</c:v>
                </c:pt>
                <c:pt idx="149">
                  <c:v>43162</c:v>
                </c:pt>
                <c:pt idx="150">
                  <c:v>43163</c:v>
                </c:pt>
                <c:pt idx="151">
                  <c:v>43164</c:v>
                </c:pt>
                <c:pt idx="152">
                  <c:v>43165</c:v>
                </c:pt>
                <c:pt idx="153">
                  <c:v>43166</c:v>
                </c:pt>
                <c:pt idx="154">
                  <c:v>43167</c:v>
                </c:pt>
                <c:pt idx="155">
                  <c:v>43168</c:v>
                </c:pt>
                <c:pt idx="156">
                  <c:v>43169</c:v>
                </c:pt>
                <c:pt idx="157">
                  <c:v>43170</c:v>
                </c:pt>
                <c:pt idx="158">
                  <c:v>43171</c:v>
                </c:pt>
                <c:pt idx="159">
                  <c:v>43172</c:v>
                </c:pt>
                <c:pt idx="160">
                  <c:v>43173</c:v>
                </c:pt>
                <c:pt idx="161">
                  <c:v>43174</c:v>
                </c:pt>
                <c:pt idx="162">
                  <c:v>43175</c:v>
                </c:pt>
                <c:pt idx="163">
                  <c:v>43176</c:v>
                </c:pt>
                <c:pt idx="164">
                  <c:v>43177</c:v>
                </c:pt>
                <c:pt idx="165">
                  <c:v>43178</c:v>
                </c:pt>
                <c:pt idx="166">
                  <c:v>43179</c:v>
                </c:pt>
                <c:pt idx="167">
                  <c:v>43180</c:v>
                </c:pt>
                <c:pt idx="168">
                  <c:v>43181</c:v>
                </c:pt>
                <c:pt idx="169">
                  <c:v>43182</c:v>
                </c:pt>
                <c:pt idx="170">
                  <c:v>43183</c:v>
                </c:pt>
                <c:pt idx="171">
                  <c:v>43184</c:v>
                </c:pt>
                <c:pt idx="172">
                  <c:v>43185</c:v>
                </c:pt>
                <c:pt idx="173">
                  <c:v>43186</c:v>
                </c:pt>
                <c:pt idx="174">
                  <c:v>43187</c:v>
                </c:pt>
                <c:pt idx="175">
                  <c:v>43188</c:v>
                </c:pt>
                <c:pt idx="176">
                  <c:v>43189</c:v>
                </c:pt>
                <c:pt idx="177">
                  <c:v>43190</c:v>
                </c:pt>
                <c:pt idx="178">
                  <c:v>43191</c:v>
                </c:pt>
                <c:pt idx="179">
                  <c:v>43192</c:v>
                </c:pt>
                <c:pt idx="180">
                  <c:v>43193</c:v>
                </c:pt>
                <c:pt idx="181">
                  <c:v>43194</c:v>
                </c:pt>
                <c:pt idx="182">
                  <c:v>43195</c:v>
                </c:pt>
                <c:pt idx="183">
                  <c:v>43196</c:v>
                </c:pt>
                <c:pt idx="184">
                  <c:v>43197</c:v>
                </c:pt>
                <c:pt idx="185">
                  <c:v>43198</c:v>
                </c:pt>
                <c:pt idx="186">
                  <c:v>43199</c:v>
                </c:pt>
                <c:pt idx="187">
                  <c:v>43200</c:v>
                </c:pt>
                <c:pt idx="188">
                  <c:v>43201</c:v>
                </c:pt>
                <c:pt idx="189">
                  <c:v>43202</c:v>
                </c:pt>
                <c:pt idx="190">
                  <c:v>43203</c:v>
                </c:pt>
                <c:pt idx="191">
                  <c:v>43204</c:v>
                </c:pt>
                <c:pt idx="192">
                  <c:v>43205</c:v>
                </c:pt>
                <c:pt idx="193">
                  <c:v>43206</c:v>
                </c:pt>
                <c:pt idx="194">
                  <c:v>43207</c:v>
                </c:pt>
                <c:pt idx="195">
                  <c:v>43208</c:v>
                </c:pt>
                <c:pt idx="196">
                  <c:v>43209</c:v>
                </c:pt>
                <c:pt idx="197">
                  <c:v>43210</c:v>
                </c:pt>
                <c:pt idx="198">
                  <c:v>43211</c:v>
                </c:pt>
                <c:pt idx="199">
                  <c:v>43212</c:v>
                </c:pt>
                <c:pt idx="200">
                  <c:v>43213</c:v>
                </c:pt>
                <c:pt idx="201">
                  <c:v>43214</c:v>
                </c:pt>
                <c:pt idx="202">
                  <c:v>43215</c:v>
                </c:pt>
                <c:pt idx="203">
                  <c:v>43216</c:v>
                </c:pt>
                <c:pt idx="204">
                  <c:v>43217</c:v>
                </c:pt>
                <c:pt idx="205">
                  <c:v>43218</c:v>
                </c:pt>
                <c:pt idx="206">
                  <c:v>43219</c:v>
                </c:pt>
                <c:pt idx="207">
                  <c:v>43220</c:v>
                </c:pt>
                <c:pt idx="208">
                  <c:v>43221</c:v>
                </c:pt>
                <c:pt idx="209">
                  <c:v>43222</c:v>
                </c:pt>
                <c:pt idx="210">
                  <c:v>43223</c:v>
                </c:pt>
                <c:pt idx="211">
                  <c:v>43224</c:v>
                </c:pt>
                <c:pt idx="212">
                  <c:v>43225</c:v>
                </c:pt>
                <c:pt idx="213">
                  <c:v>43226</c:v>
                </c:pt>
                <c:pt idx="214">
                  <c:v>43227</c:v>
                </c:pt>
                <c:pt idx="215">
                  <c:v>43228</c:v>
                </c:pt>
                <c:pt idx="216">
                  <c:v>43229</c:v>
                </c:pt>
                <c:pt idx="217">
                  <c:v>43230</c:v>
                </c:pt>
                <c:pt idx="218">
                  <c:v>43231</c:v>
                </c:pt>
                <c:pt idx="219">
                  <c:v>43232</c:v>
                </c:pt>
                <c:pt idx="220">
                  <c:v>43233</c:v>
                </c:pt>
                <c:pt idx="221">
                  <c:v>43234</c:v>
                </c:pt>
                <c:pt idx="222">
                  <c:v>43235</c:v>
                </c:pt>
                <c:pt idx="223">
                  <c:v>43236</c:v>
                </c:pt>
                <c:pt idx="224">
                  <c:v>43237</c:v>
                </c:pt>
                <c:pt idx="225">
                  <c:v>43238</c:v>
                </c:pt>
                <c:pt idx="226">
                  <c:v>43239</c:v>
                </c:pt>
                <c:pt idx="227">
                  <c:v>43240</c:v>
                </c:pt>
                <c:pt idx="228">
                  <c:v>43241</c:v>
                </c:pt>
                <c:pt idx="229">
                  <c:v>43242</c:v>
                </c:pt>
                <c:pt idx="230">
                  <c:v>43243</c:v>
                </c:pt>
                <c:pt idx="231">
                  <c:v>43244</c:v>
                </c:pt>
                <c:pt idx="232">
                  <c:v>43245</c:v>
                </c:pt>
                <c:pt idx="233">
                  <c:v>43246</c:v>
                </c:pt>
                <c:pt idx="234">
                  <c:v>43247</c:v>
                </c:pt>
                <c:pt idx="235">
                  <c:v>43248</c:v>
                </c:pt>
                <c:pt idx="236">
                  <c:v>43249</c:v>
                </c:pt>
                <c:pt idx="237">
                  <c:v>43250</c:v>
                </c:pt>
                <c:pt idx="238">
                  <c:v>43251</c:v>
                </c:pt>
                <c:pt idx="239">
                  <c:v>43252</c:v>
                </c:pt>
                <c:pt idx="240">
                  <c:v>43253</c:v>
                </c:pt>
                <c:pt idx="241">
                  <c:v>43254</c:v>
                </c:pt>
                <c:pt idx="242">
                  <c:v>43255</c:v>
                </c:pt>
                <c:pt idx="243">
                  <c:v>43256</c:v>
                </c:pt>
                <c:pt idx="244">
                  <c:v>43257</c:v>
                </c:pt>
                <c:pt idx="245">
                  <c:v>43258</c:v>
                </c:pt>
                <c:pt idx="246">
                  <c:v>43259</c:v>
                </c:pt>
                <c:pt idx="247">
                  <c:v>43260</c:v>
                </c:pt>
                <c:pt idx="248">
                  <c:v>43261</c:v>
                </c:pt>
                <c:pt idx="249">
                  <c:v>43262</c:v>
                </c:pt>
                <c:pt idx="250">
                  <c:v>43263</c:v>
                </c:pt>
                <c:pt idx="251">
                  <c:v>43264</c:v>
                </c:pt>
                <c:pt idx="252">
                  <c:v>43265</c:v>
                </c:pt>
                <c:pt idx="253">
                  <c:v>43266</c:v>
                </c:pt>
                <c:pt idx="254">
                  <c:v>43267</c:v>
                </c:pt>
                <c:pt idx="255">
                  <c:v>43268</c:v>
                </c:pt>
                <c:pt idx="256">
                  <c:v>43269</c:v>
                </c:pt>
                <c:pt idx="257">
                  <c:v>43270</c:v>
                </c:pt>
                <c:pt idx="258">
                  <c:v>43271</c:v>
                </c:pt>
                <c:pt idx="259">
                  <c:v>43272</c:v>
                </c:pt>
                <c:pt idx="260">
                  <c:v>43273</c:v>
                </c:pt>
                <c:pt idx="261">
                  <c:v>43274</c:v>
                </c:pt>
                <c:pt idx="262">
                  <c:v>43275</c:v>
                </c:pt>
                <c:pt idx="263">
                  <c:v>43276</c:v>
                </c:pt>
                <c:pt idx="264">
                  <c:v>43277</c:v>
                </c:pt>
                <c:pt idx="265">
                  <c:v>43278</c:v>
                </c:pt>
                <c:pt idx="266">
                  <c:v>43279</c:v>
                </c:pt>
                <c:pt idx="267">
                  <c:v>43280</c:v>
                </c:pt>
                <c:pt idx="268">
                  <c:v>43281</c:v>
                </c:pt>
                <c:pt idx="269">
                  <c:v>43282</c:v>
                </c:pt>
                <c:pt idx="270">
                  <c:v>43283</c:v>
                </c:pt>
                <c:pt idx="271">
                  <c:v>43284</c:v>
                </c:pt>
                <c:pt idx="272">
                  <c:v>43285</c:v>
                </c:pt>
                <c:pt idx="273">
                  <c:v>43286</c:v>
                </c:pt>
                <c:pt idx="274">
                  <c:v>43287</c:v>
                </c:pt>
                <c:pt idx="275">
                  <c:v>43288</c:v>
                </c:pt>
                <c:pt idx="276">
                  <c:v>43289</c:v>
                </c:pt>
                <c:pt idx="277">
                  <c:v>43290</c:v>
                </c:pt>
                <c:pt idx="278">
                  <c:v>43291</c:v>
                </c:pt>
                <c:pt idx="279">
                  <c:v>43292</c:v>
                </c:pt>
                <c:pt idx="280">
                  <c:v>43293</c:v>
                </c:pt>
                <c:pt idx="281">
                  <c:v>43294</c:v>
                </c:pt>
                <c:pt idx="282">
                  <c:v>43295</c:v>
                </c:pt>
                <c:pt idx="283">
                  <c:v>43296</c:v>
                </c:pt>
                <c:pt idx="284">
                  <c:v>43297</c:v>
                </c:pt>
                <c:pt idx="285">
                  <c:v>43298</c:v>
                </c:pt>
                <c:pt idx="286">
                  <c:v>43299</c:v>
                </c:pt>
                <c:pt idx="287">
                  <c:v>43300</c:v>
                </c:pt>
                <c:pt idx="288">
                  <c:v>43301</c:v>
                </c:pt>
                <c:pt idx="289">
                  <c:v>43302</c:v>
                </c:pt>
                <c:pt idx="290">
                  <c:v>43303</c:v>
                </c:pt>
                <c:pt idx="291">
                  <c:v>43304</c:v>
                </c:pt>
                <c:pt idx="292">
                  <c:v>43305</c:v>
                </c:pt>
                <c:pt idx="293">
                  <c:v>43306</c:v>
                </c:pt>
                <c:pt idx="294">
                  <c:v>43307</c:v>
                </c:pt>
                <c:pt idx="295">
                  <c:v>43308</c:v>
                </c:pt>
                <c:pt idx="296">
                  <c:v>43309</c:v>
                </c:pt>
                <c:pt idx="297">
                  <c:v>43310</c:v>
                </c:pt>
                <c:pt idx="298">
                  <c:v>43311</c:v>
                </c:pt>
                <c:pt idx="299">
                  <c:v>43312</c:v>
                </c:pt>
                <c:pt idx="300">
                  <c:v>43313</c:v>
                </c:pt>
                <c:pt idx="301">
                  <c:v>43314</c:v>
                </c:pt>
                <c:pt idx="302">
                  <c:v>43315</c:v>
                </c:pt>
                <c:pt idx="303">
                  <c:v>43316</c:v>
                </c:pt>
                <c:pt idx="304">
                  <c:v>43317</c:v>
                </c:pt>
                <c:pt idx="305">
                  <c:v>43318</c:v>
                </c:pt>
                <c:pt idx="306">
                  <c:v>43319</c:v>
                </c:pt>
                <c:pt idx="307">
                  <c:v>43320</c:v>
                </c:pt>
                <c:pt idx="308">
                  <c:v>43321</c:v>
                </c:pt>
                <c:pt idx="309">
                  <c:v>43322</c:v>
                </c:pt>
                <c:pt idx="310">
                  <c:v>43323</c:v>
                </c:pt>
                <c:pt idx="311">
                  <c:v>43324</c:v>
                </c:pt>
                <c:pt idx="312">
                  <c:v>43325</c:v>
                </c:pt>
                <c:pt idx="313">
                  <c:v>43326</c:v>
                </c:pt>
                <c:pt idx="314">
                  <c:v>43327</c:v>
                </c:pt>
                <c:pt idx="315">
                  <c:v>43328</c:v>
                </c:pt>
                <c:pt idx="316">
                  <c:v>43329</c:v>
                </c:pt>
                <c:pt idx="317">
                  <c:v>43330</c:v>
                </c:pt>
                <c:pt idx="318">
                  <c:v>43331</c:v>
                </c:pt>
                <c:pt idx="319">
                  <c:v>43332</c:v>
                </c:pt>
                <c:pt idx="320">
                  <c:v>43333</c:v>
                </c:pt>
                <c:pt idx="321">
                  <c:v>43334</c:v>
                </c:pt>
                <c:pt idx="322">
                  <c:v>43335</c:v>
                </c:pt>
                <c:pt idx="323">
                  <c:v>43336</c:v>
                </c:pt>
                <c:pt idx="324">
                  <c:v>43337</c:v>
                </c:pt>
                <c:pt idx="325">
                  <c:v>43338</c:v>
                </c:pt>
                <c:pt idx="326">
                  <c:v>43339</c:v>
                </c:pt>
                <c:pt idx="327">
                  <c:v>43340</c:v>
                </c:pt>
                <c:pt idx="328">
                  <c:v>43341</c:v>
                </c:pt>
                <c:pt idx="329">
                  <c:v>43342</c:v>
                </c:pt>
                <c:pt idx="330">
                  <c:v>43343</c:v>
                </c:pt>
                <c:pt idx="331">
                  <c:v>43344</c:v>
                </c:pt>
                <c:pt idx="332">
                  <c:v>43345</c:v>
                </c:pt>
                <c:pt idx="333">
                  <c:v>43346</c:v>
                </c:pt>
                <c:pt idx="334">
                  <c:v>43347</c:v>
                </c:pt>
                <c:pt idx="335">
                  <c:v>43348</c:v>
                </c:pt>
                <c:pt idx="336">
                  <c:v>43349</c:v>
                </c:pt>
                <c:pt idx="337">
                  <c:v>43350</c:v>
                </c:pt>
                <c:pt idx="338">
                  <c:v>43351</c:v>
                </c:pt>
                <c:pt idx="339">
                  <c:v>43352</c:v>
                </c:pt>
                <c:pt idx="340">
                  <c:v>43353</c:v>
                </c:pt>
                <c:pt idx="341">
                  <c:v>43354</c:v>
                </c:pt>
                <c:pt idx="342">
                  <c:v>43355</c:v>
                </c:pt>
                <c:pt idx="343">
                  <c:v>43356</c:v>
                </c:pt>
                <c:pt idx="344">
                  <c:v>43357</c:v>
                </c:pt>
                <c:pt idx="345">
                  <c:v>43358</c:v>
                </c:pt>
                <c:pt idx="346">
                  <c:v>43359</c:v>
                </c:pt>
                <c:pt idx="347">
                  <c:v>43360</c:v>
                </c:pt>
                <c:pt idx="348">
                  <c:v>43361</c:v>
                </c:pt>
                <c:pt idx="349">
                  <c:v>43362</c:v>
                </c:pt>
                <c:pt idx="350">
                  <c:v>43363</c:v>
                </c:pt>
                <c:pt idx="351">
                  <c:v>43364</c:v>
                </c:pt>
                <c:pt idx="352">
                  <c:v>43365</c:v>
                </c:pt>
                <c:pt idx="353">
                  <c:v>43366</c:v>
                </c:pt>
                <c:pt idx="354">
                  <c:v>43367</c:v>
                </c:pt>
                <c:pt idx="355">
                  <c:v>43368</c:v>
                </c:pt>
                <c:pt idx="356">
                  <c:v>43369</c:v>
                </c:pt>
                <c:pt idx="357">
                  <c:v>43370</c:v>
                </c:pt>
                <c:pt idx="358">
                  <c:v>43371</c:v>
                </c:pt>
                <c:pt idx="359">
                  <c:v>43372</c:v>
                </c:pt>
                <c:pt idx="360">
                  <c:v>43373</c:v>
                </c:pt>
                <c:pt idx="361">
                  <c:v>43374</c:v>
                </c:pt>
                <c:pt idx="362">
                  <c:v>43375</c:v>
                </c:pt>
                <c:pt idx="363">
                  <c:v>43376</c:v>
                </c:pt>
                <c:pt idx="364">
                  <c:v>43377</c:v>
                </c:pt>
                <c:pt idx="365">
                  <c:v>43378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21 נתונים'!$L$3:$L$3999</c:f>
              <c:numCache>
                <c:formatCode>0.00</c:formatCode>
                <c:ptCount val="3997"/>
                <c:pt idx="0">
                  <c:v>100</c:v>
                </c:pt>
                <c:pt idx="1">
                  <c:v>99.717174847933052</c:v>
                </c:pt>
                <c:pt idx="2">
                  <c:v>99.717174847933052</c:v>
                </c:pt>
                <c:pt idx="3">
                  <c:v>99.717174847933052</c:v>
                </c:pt>
                <c:pt idx="4">
                  <c:v>99.915871970422359</c:v>
                </c:pt>
                <c:pt idx="5">
                  <c:v>99.591813014384797</c:v>
                </c:pt>
                <c:pt idx="6">
                  <c:v>99.829806782268918</c:v>
                </c:pt>
                <c:pt idx="7">
                  <c:v>99.778610448479895</c:v>
                </c:pt>
                <c:pt idx="8">
                  <c:v>99.751213491479291</c:v>
                </c:pt>
                <c:pt idx="9">
                  <c:v>99.751213491479291</c:v>
                </c:pt>
                <c:pt idx="10">
                  <c:v>99.751213491479291</c:v>
                </c:pt>
                <c:pt idx="11">
                  <c:v>99.798812245056112</c:v>
                </c:pt>
                <c:pt idx="12">
                  <c:v>99.840322785966123</c:v>
                </c:pt>
                <c:pt idx="13">
                  <c:v>100.1690862699735</c:v>
                </c:pt>
                <c:pt idx="14">
                  <c:v>99.682859467447457</c:v>
                </c:pt>
                <c:pt idx="15">
                  <c:v>99.766157286206905</c:v>
                </c:pt>
                <c:pt idx="16">
                  <c:v>99.766157286206905</c:v>
                </c:pt>
                <c:pt idx="17">
                  <c:v>99.766157286206905</c:v>
                </c:pt>
                <c:pt idx="18">
                  <c:v>99.870763849300147</c:v>
                </c:pt>
                <c:pt idx="19">
                  <c:v>99.92112997227099</c:v>
                </c:pt>
                <c:pt idx="20">
                  <c:v>99.388964837804508</c:v>
                </c:pt>
                <c:pt idx="21">
                  <c:v>100.65475959862077</c:v>
                </c:pt>
                <c:pt idx="22">
                  <c:v>101.07069521853919</c:v>
                </c:pt>
                <c:pt idx="23">
                  <c:v>101.07069521853919</c:v>
                </c:pt>
                <c:pt idx="24">
                  <c:v>101.07069521853919</c:v>
                </c:pt>
                <c:pt idx="25">
                  <c:v>101.34604847324232</c:v>
                </c:pt>
                <c:pt idx="26">
                  <c:v>101.67176785091628</c:v>
                </c:pt>
                <c:pt idx="27">
                  <c:v>102.32071597380964</c:v>
                </c:pt>
                <c:pt idx="28">
                  <c:v>102.08272220592552</c:v>
                </c:pt>
                <c:pt idx="29">
                  <c:v>102.11482369089593</c:v>
                </c:pt>
                <c:pt idx="30">
                  <c:v>102.11482369089593</c:v>
                </c:pt>
                <c:pt idx="31">
                  <c:v>102.11482369089593</c:v>
                </c:pt>
                <c:pt idx="32">
                  <c:v>101.90450361695183</c:v>
                </c:pt>
                <c:pt idx="33">
                  <c:v>101.25168117690689</c:v>
                </c:pt>
                <c:pt idx="34">
                  <c:v>101.14845829851063</c:v>
                </c:pt>
                <c:pt idx="35">
                  <c:v>99.97121935830242</c:v>
                </c:pt>
                <c:pt idx="36">
                  <c:v>99.452614333866563</c:v>
                </c:pt>
                <c:pt idx="37">
                  <c:v>99.452614333866563</c:v>
                </c:pt>
                <c:pt idx="38">
                  <c:v>99.452614333866563</c:v>
                </c:pt>
                <c:pt idx="39">
                  <c:v>98.920172462460684</c:v>
                </c:pt>
                <c:pt idx="40">
                  <c:v>98.418171654388829</c:v>
                </c:pt>
                <c:pt idx="41">
                  <c:v>98.123170076988274</c:v>
                </c:pt>
                <c:pt idx="42">
                  <c:v>98.651184157363758</c:v>
                </c:pt>
                <c:pt idx="43">
                  <c:v>98.171322304443905</c:v>
                </c:pt>
                <c:pt idx="44">
                  <c:v>98.171322304443905</c:v>
                </c:pt>
                <c:pt idx="45">
                  <c:v>98.171322304443905</c:v>
                </c:pt>
                <c:pt idx="46">
                  <c:v>98.557370334907091</c:v>
                </c:pt>
                <c:pt idx="47">
                  <c:v>99.053006193372767</c:v>
                </c:pt>
                <c:pt idx="48">
                  <c:v>98.591685715392728</c:v>
                </c:pt>
                <c:pt idx="49">
                  <c:v>98.852371912307675</c:v>
                </c:pt>
                <c:pt idx="50">
                  <c:v>99.105862948798205</c:v>
                </c:pt>
                <c:pt idx="51">
                  <c:v>99.105862948798205</c:v>
                </c:pt>
                <c:pt idx="52">
                  <c:v>99.105862948798205</c:v>
                </c:pt>
                <c:pt idx="53">
                  <c:v>98.629598676090552</c:v>
                </c:pt>
                <c:pt idx="54">
                  <c:v>99.16840549710264</c:v>
                </c:pt>
                <c:pt idx="55">
                  <c:v>99.346070612197536</c:v>
                </c:pt>
                <c:pt idx="56">
                  <c:v>98.793150207276042</c:v>
                </c:pt>
                <c:pt idx="57">
                  <c:v>97.620339058098239</c:v>
                </c:pt>
                <c:pt idx="58">
                  <c:v>97.620339058098239</c:v>
                </c:pt>
                <c:pt idx="59">
                  <c:v>97.620339058098239</c:v>
                </c:pt>
                <c:pt idx="60">
                  <c:v>98.967217742158738</c:v>
                </c:pt>
                <c:pt idx="61">
                  <c:v>98.810861371397664</c:v>
                </c:pt>
                <c:pt idx="62">
                  <c:v>98.561798125937528</c:v>
                </c:pt>
                <c:pt idx="63">
                  <c:v>98.881706027884093</c:v>
                </c:pt>
                <c:pt idx="64">
                  <c:v>99.388688100865153</c:v>
                </c:pt>
                <c:pt idx="65">
                  <c:v>99.388688100865153</c:v>
                </c:pt>
                <c:pt idx="66">
                  <c:v>99.388688100865153</c:v>
                </c:pt>
                <c:pt idx="67">
                  <c:v>99.132983168859425</c:v>
                </c:pt>
                <c:pt idx="68">
                  <c:v>99.634983976931281</c:v>
                </c:pt>
                <c:pt idx="69">
                  <c:v>99.120253269647009</c:v>
                </c:pt>
                <c:pt idx="70">
                  <c:v>98.413743863358434</c:v>
                </c:pt>
                <c:pt idx="71">
                  <c:v>98.533017484239892</c:v>
                </c:pt>
                <c:pt idx="72">
                  <c:v>98.533017484239892</c:v>
                </c:pt>
                <c:pt idx="73">
                  <c:v>98.533017484239892</c:v>
                </c:pt>
                <c:pt idx="74">
                  <c:v>99.885984380967201</c:v>
                </c:pt>
                <c:pt idx="75">
                  <c:v>99.133259905798795</c:v>
                </c:pt>
                <c:pt idx="76">
                  <c:v>98.314948775992576</c:v>
                </c:pt>
                <c:pt idx="77">
                  <c:v>98.816672847125048</c:v>
                </c:pt>
                <c:pt idx="78">
                  <c:v>98.335427309508177</c:v>
                </c:pt>
                <c:pt idx="79">
                  <c:v>98.335427309508177</c:v>
                </c:pt>
                <c:pt idx="80">
                  <c:v>98.335427309508177</c:v>
                </c:pt>
                <c:pt idx="81">
                  <c:v>98.335427309508177</c:v>
                </c:pt>
                <c:pt idx="82">
                  <c:v>98.335427309508177</c:v>
                </c:pt>
                <c:pt idx="83">
                  <c:v>98.246318015021345</c:v>
                </c:pt>
                <c:pt idx="84">
                  <c:v>97.530676289732554</c:v>
                </c:pt>
                <c:pt idx="85">
                  <c:v>96.967516618053267</c:v>
                </c:pt>
                <c:pt idx="86">
                  <c:v>96.967516618053267</c:v>
                </c:pt>
                <c:pt idx="87">
                  <c:v>96.967516618053267</c:v>
                </c:pt>
                <c:pt idx="88">
                  <c:v>96.967516618053267</c:v>
                </c:pt>
                <c:pt idx="89">
                  <c:v>96.586449852499271</c:v>
                </c:pt>
                <c:pt idx="90">
                  <c:v>97.131344886178155</c:v>
                </c:pt>
                <c:pt idx="91">
                  <c:v>98.764092828639008</c:v>
                </c:pt>
                <c:pt idx="92">
                  <c:v>99.836448468814581</c:v>
                </c:pt>
                <c:pt idx="93">
                  <c:v>99.836448468814581</c:v>
                </c:pt>
                <c:pt idx="94">
                  <c:v>99.836448468814581</c:v>
                </c:pt>
                <c:pt idx="95">
                  <c:v>100.08053044936551</c:v>
                </c:pt>
                <c:pt idx="96">
                  <c:v>100.25819556446041</c:v>
                </c:pt>
                <c:pt idx="97">
                  <c:v>99.897330595482629</c:v>
                </c:pt>
                <c:pt idx="98">
                  <c:v>99.493571400897807</c:v>
                </c:pt>
                <c:pt idx="99">
                  <c:v>99.974263464635868</c:v>
                </c:pt>
                <c:pt idx="100">
                  <c:v>99.974263464635868</c:v>
                </c:pt>
                <c:pt idx="101">
                  <c:v>99.974263464635868</c:v>
                </c:pt>
                <c:pt idx="102">
                  <c:v>99.952124509483852</c:v>
                </c:pt>
                <c:pt idx="103">
                  <c:v>100.234396187672</c:v>
                </c:pt>
                <c:pt idx="104">
                  <c:v>99.978967992605675</c:v>
                </c:pt>
                <c:pt idx="105">
                  <c:v>100.20395512433798</c:v>
                </c:pt>
                <c:pt idx="106">
                  <c:v>100.9832463456888</c:v>
                </c:pt>
                <c:pt idx="107">
                  <c:v>100.9832463456888</c:v>
                </c:pt>
                <c:pt idx="108">
                  <c:v>100.9832463456888</c:v>
                </c:pt>
                <c:pt idx="109">
                  <c:v>101.43183692445645</c:v>
                </c:pt>
                <c:pt idx="110">
                  <c:v>101.62582951897593</c:v>
                </c:pt>
                <c:pt idx="111">
                  <c:v>100.82135523613971</c:v>
                </c:pt>
                <c:pt idx="112">
                  <c:v>100.45966005634372</c:v>
                </c:pt>
                <c:pt idx="113">
                  <c:v>100.93730801374836</c:v>
                </c:pt>
                <c:pt idx="114">
                  <c:v>100.93730801374836</c:v>
                </c:pt>
                <c:pt idx="115">
                  <c:v>100.93730801374836</c:v>
                </c:pt>
                <c:pt idx="116">
                  <c:v>100.8163739712305</c:v>
                </c:pt>
                <c:pt idx="117">
                  <c:v>99.812095618147367</c:v>
                </c:pt>
                <c:pt idx="118">
                  <c:v>99.882386800755015</c:v>
                </c:pt>
                <c:pt idx="119">
                  <c:v>98.998489016310941</c:v>
                </c:pt>
                <c:pt idx="120">
                  <c:v>97.502172384974358</c:v>
                </c:pt>
                <c:pt idx="121">
                  <c:v>97.502172384974358</c:v>
                </c:pt>
                <c:pt idx="122">
                  <c:v>97.502172384974358</c:v>
                </c:pt>
                <c:pt idx="123">
                  <c:v>96.270416267704306</c:v>
                </c:pt>
                <c:pt idx="124">
                  <c:v>93.949977030834091</c:v>
                </c:pt>
                <c:pt idx="125">
                  <c:v>95.59932918965896</c:v>
                </c:pt>
                <c:pt idx="126">
                  <c:v>93.46236654361104</c:v>
                </c:pt>
                <c:pt idx="127">
                  <c:v>92.042429307548886</c:v>
                </c:pt>
                <c:pt idx="128">
                  <c:v>92.042429307548886</c:v>
                </c:pt>
                <c:pt idx="129">
                  <c:v>92.042429307548886</c:v>
                </c:pt>
                <c:pt idx="130">
                  <c:v>93.211919613453915</c:v>
                </c:pt>
                <c:pt idx="131">
                  <c:v>92.45587429501272</c:v>
                </c:pt>
                <c:pt idx="132">
                  <c:v>93.255644049879137</c:v>
                </c:pt>
                <c:pt idx="133">
                  <c:v>93.803583189891427</c:v>
                </c:pt>
                <c:pt idx="134">
                  <c:v>94.832214393641777</c:v>
                </c:pt>
                <c:pt idx="135">
                  <c:v>94.832214393641777</c:v>
                </c:pt>
                <c:pt idx="136">
                  <c:v>94.832214393641777</c:v>
                </c:pt>
                <c:pt idx="137">
                  <c:v>94.306137471842092</c:v>
                </c:pt>
                <c:pt idx="138">
                  <c:v>95.06135257946508</c:v>
                </c:pt>
                <c:pt idx="139">
                  <c:v>94.925198005280208</c:v>
                </c:pt>
                <c:pt idx="140">
                  <c:v>94.975840865190435</c:v>
                </c:pt>
                <c:pt idx="141">
                  <c:v>95.237910746802385</c:v>
                </c:pt>
                <c:pt idx="142">
                  <c:v>95.237910746802385</c:v>
                </c:pt>
                <c:pt idx="143">
                  <c:v>95.237910746802385</c:v>
                </c:pt>
                <c:pt idx="144">
                  <c:v>95.838983379179481</c:v>
                </c:pt>
                <c:pt idx="145">
                  <c:v>95.696463855388416</c:v>
                </c:pt>
                <c:pt idx="146">
                  <c:v>95.168726511952329</c:v>
                </c:pt>
                <c:pt idx="147">
                  <c:v>94.06731349313975</c:v>
                </c:pt>
                <c:pt idx="148">
                  <c:v>92.008113927063278</c:v>
                </c:pt>
                <c:pt idx="149">
                  <c:v>92.008113927063278</c:v>
                </c:pt>
                <c:pt idx="150">
                  <c:v>92.008113927063278</c:v>
                </c:pt>
                <c:pt idx="151">
                  <c:v>92.854098750809527</c:v>
                </c:pt>
                <c:pt idx="152">
                  <c:v>92.92438993341716</c:v>
                </c:pt>
                <c:pt idx="153">
                  <c:v>93.464026965247442</c:v>
                </c:pt>
                <c:pt idx="154">
                  <c:v>94.458066051572771</c:v>
                </c:pt>
                <c:pt idx="155">
                  <c:v>94.658977069577261</c:v>
                </c:pt>
                <c:pt idx="156">
                  <c:v>94.658977069577261</c:v>
                </c:pt>
                <c:pt idx="157">
                  <c:v>94.658977069577261</c:v>
                </c:pt>
                <c:pt idx="158">
                  <c:v>94.906379893400995</c:v>
                </c:pt>
                <c:pt idx="159">
                  <c:v>94.017224107108333</c:v>
                </c:pt>
                <c:pt idx="160">
                  <c:v>93.840942676710441</c:v>
                </c:pt>
                <c:pt idx="161">
                  <c:v>94.481588691421777</c:v>
                </c:pt>
                <c:pt idx="162">
                  <c:v>95.125555549405917</c:v>
                </c:pt>
                <c:pt idx="163">
                  <c:v>95.125555549405917</c:v>
                </c:pt>
                <c:pt idx="164">
                  <c:v>95.125555549405917</c:v>
                </c:pt>
                <c:pt idx="165">
                  <c:v>93.94637945062189</c:v>
                </c:pt>
                <c:pt idx="166">
                  <c:v>94.424857618844726</c:v>
                </c:pt>
                <c:pt idx="167">
                  <c:v>94.119340037746966</c:v>
                </c:pt>
                <c:pt idx="168">
                  <c:v>92.656785313017195</c:v>
                </c:pt>
                <c:pt idx="169">
                  <c:v>91.269779772743675</c:v>
                </c:pt>
                <c:pt idx="170">
                  <c:v>91.269779772743675</c:v>
                </c:pt>
                <c:pt idx="171">
                  <c:v>91.269779772743675</c:v>
                </c:pt>
                <c:pt idx="172">
                  <c:v>90.734293795004376</c:v>
                </c:pt>
                <c:pt idx="173">
                  <c:v>91.792259114331145</c:v>
                </c:pt>
                <c:pt idx="174">
                  <c:v>92.187992937673357</c:v>
                </c:pt>
                <c:pt idx="175">
                  <c:v>93.025122179358803</c:v>
                </c:pt>
                <c:pt idx="176">
                  <c:v>93.025122179358803</c:v>
                </c:pt>
                <c:pt idx="177">
                  <c:v>93.025122179358803</c:v>
                </c:pt>
                <c:pt idx="178">
                  <c:v>93.025122179358803</c:v>
                </c:pt>
                <c:pt idx="179">
                  <c:v>93.025122179358803</c:v>
                </c:pt>
                <c:pt idx="180">
                  <c:v>92.621916458652791</c:v>
                </c:pt>
                <c:pt idx="181">
                  <c:v>92.4398235525275</c:v>
                </c:pt>
                <c:pt idx="182">
                  <c:v>94.919386529552796</c:v>
                </c:pt>
                <c:pt idx="183">
                  <c:v>94.314716316963484</c:v>
                </c:pt>
                <c:pt idx="184">
                  <c:v>94.314716316963484</c:v>
                </c:pt>
                <c:pt idx="185">
                  <c:v>94.314716316963484</c:v>
                </c:pt>
                <c:pt idx="186">
                  <c:v>94.501513751058567</c:v>
                </c:pt>
                <c:pt idx="187">
                  <c:v>95.163745247043124</c:v>
                </c:pt>
                <c:pt idx="188">
                  <c:v>94.636007903607037</c:v>
                </c:pt>
                <c:pt idx="189">
                  <c:v>95.307371718591781</c:v>
                </c:pt>
                <c:pt idx="190">
                  <c:v>95.418896705170056</c:v>
                </c:pt>
                <c:pt idx="191">
                  <c:v>95.418896705170056</c:v>
                </c:pt>
                <c:pt idx="192">
                  <c:v>95.418896705170056</c:v>
                </c:pt>
                <c:pt idx="193">
                  <c:v>95.226287795347545</c:v>
                </c:pt>
                <c:pt idx="194">
                  <c:v>96.246616890915874</c:v>
                </c:pt>
                <c:pt idx="195">
                  <c:v>96.605821438257266</c:v>
                </c:pt>
                <c:pt idx="196">
                  <c:v>96.487101291254604</c:v>
                </c:pt>
                <c:pt idx="197">
                  <c:v>96.697421365198721</c:v>
                </c:pt>
                <c:pt idx="198">
                  <c:v>96.697421365198721</c:v>
                </c:pt>
                <c:pt idx="199">
                  <c:v>96.697421365198721</c:v>
                </c:pt>
                <c:pt idx="200">
                  <c:v>97.219347232907396</c:v>
                </c:pt>
                <c:pt idx="201">
                  <c:v>97.159018580118172</c:v>
                </c:pt>
                <c:pt idx="202">
                  <c:v>96.46579254692081</c:v>
                </c:pt>
                <c:pt idx="203">
                  <c:v>97.0248011645091</c:v>
                </c:pt>
                <c:pt idx="204">
                  <c:v>97.377640762244297</c:v>
                </c:pt>
                <c:pt idx="205">
                  <c:v>97.377640762244297</c:v>
                </c:pt>
                <c:pt idx="206">
                  <c:v>97.377640762244297</c:v>
                </c:pt>
                <c:pt idx="207">
                  <c:v>97.868572092740152</c:v>
                </c:pt>
                <c:pt idx="208">
                  <c:v>97.86137693231575</c:v>
                </c:pt>
                <c:pt idx="209">
                  <c:v>98.346496787084192</c:v>
                </c:pt>
                <c:pt idx="210">
                  <c:v>97.663786757584035</c:v>
                </c:pt>
                <c:pt idx="211">
                  <c:v>98.257940966476156</c:v>
                </c:pt>
                <c:pt idx="212">
                  <c:v>98.257940966476156</c:v>
                </c:pt>
                <c:pt idx="213">
                  <c:v>98.257940966476156</c:v>
                </c:pt>
                <c:pt idx="214">
                  <c:v>98.634303204060359</c:v>
                </c:pt>
                <c:pt idx="215">
                  <c:v>98.459682195298868</c:v>
                </c:pt>
                <c:pt idx="216">
                  <c:v>98.787892205427426</c:v>
                </c:pt>
                <c:pt idx="217">
                  <c:v>98.787061994609232</c:v>
                </c:pt>
                <c:pt idx="218">
                  <c:v>98.671109217000577</c:v>
                </c:pt>
                <c:pt idx="219">
                  <c:v>98.671109217000577</c:v>
                </c:pt>
                <c:pt idx="220">
                  <c:v>98.671109217000577</c:v>
                </c:pt>
                <c:pt idx="221">
                  <c:v>98.677197429667373</c:v>
                </c:pt>
                <c:pt idx="222">
                  <c:v>98.637070573454352</c:v>
                </c:pt>
                <c:pt idx="223">
                  <c:v>98.597220454180729</c:v>
                </c:pt>
                <c:pt idx="224">
                  <c:v>99.408889897441341</c:v>
                </c:pt>
                <c:pt idx="225">
                  <c:v>98.899140455066288</c:v>
                </c:pt>
                <c:pt idx="226">
                  <c:v>98.899140455066288</c:v>
                </c:pt>
                <c:pt idx="227">
                  <c:v>98.899140455066288</c:v>
                </c:pt>
                <c:pt idx="228">
                  <c:v>98.866208759277669</c:v>
                </c:pt>
                <c:pt idx="229">
                  <c:v>99.272458586317072</c:v>
                </c:pt>
                <c:pt idx="230">
                  <c:v>98.015242670622214</c:v>
                </c:pt>
                <c:pt idx="231">
                  <c:v>97.460108370185523</c:v>
                </c:pt>
                <c:pt idx="232">
                  <c:v>97.282996728969422</c:v>
                </c:pt>
                <c:pt idx="233">
                  <c:v>97.282996728969422</c:v>
                </c:pt>
                <c:pt idx="234">
                  <c:v>97.282996728969422</c:v>
                </c:pt>
                <c:pt idx="235">
                  <c:v>96.377513463252143</c:v>
                </c:pt>
                <c:pt idx="236">
                  <c:v>94.869297143521351</c:v>
                </c:pt>
                <c:pt idx="237">
                  <c:v>95.230438849438556</c:v>
                </c:pt>
                <c:pt idx="238">
                  <c:v>94.274589460750448</c:v>
                </c:pt>
                <c:pt idx="239">
                  <c:v>95.572208969597739</c:v>
                </c:pt>
                <c:pt idx="240">
                  <c:v>95.572208969597739</c:v>
                </c:pt>
                <c:pt idx="241">
                  <c:v>95.572208969597739</c:v>
                </c:pt>
                <c:pt idx="242">
                  <c:v>96.01581828345617</c:v>
                </c:pt>
                <c:pt idx="243">
                  <c:v>95.662148474902779</c:v>
                </c:pt>
                <c:pt idx="244">
                  <c:v>95.773673461481039</c:v>
                </c:pt>
                <c:pt idx="245">
                  <c:v>95.744616082844018</c:v>
                </c:pt>
                <c:pt idx="246">
                  <c:v>95.399525119412047</c:v>
                </c:pt>
                <c:pt idx="247">
                  <c:v>95.399525119412047</c:v>
                </c:pt>
                <c:pt idx="248">
                  <c:v>95.399525119412047</c:v>
                </c:pt>
                <c:pt idx="249">
                  <c:v>96.310543123917313</c:v>
                </c:pt>
                <c:pt idx="250">
                  <c:v>96.182137184035639</c:v>
                </c:pt>
                <c:pt idx="251">
                  <c:v>96.292278485916896</c:v>
                </c:pt>
                <c:pt idx="252">
                  <c:v>97.608162632764589</c:v>
                </c:pt>
                <c:pt idx="253">
                  <c:v>96.996850733629657</c:v>
                </c:pt>
                <c:pt idx="254">
                  <c:v>96.996850733629657</c:v>
                </c:pt>
                <c:pt idx="255">
                  <c:v>96.996850733629657</c:v>
                </c:pt>
                <c:pt idx="256">
                  <c:v>95.935011097151303</c:v>
                </c:pt>
                <c:pt idx="257">
                  <c:v>95.067440792131848</c:v>
                </c:pt>
                <c:pt idx="258">
                  <c:v>95.186437676073908</c:v>
                </c:pt>
                <c:pt idx="259">
                  <c:v>94.187694061778785</c:v>
                </c:pt>
                <c:pt idx="260">
                  <c:v>95.241785063953927</c:v>
                </c:pt>
                <c:pt idx="261">
                  <c:v>95.241785063953927</c:v>
                </c:pt>
                <c:pt idx="262">
                  <c:v>95.241785063953927</c:v>
                </c:pt>
                <c:pt idx="263">
                  <c:v>93.238486359636283</c:v>
                </c:pt>
                <c:pt idx="264">
                  <c:v>93.224926249605673</c:v>
                </c:pt>
                <c:pt idx="265">
                  <c:v>94.011135894441495</c:v>
                </c:pt>
                <c:pt idx="266">
                  <c:v>93.136370428997637</c:v>
                </c:pt>
                <c:pt idx="267">
                  <c:v>93.968795142713276</c:v>
                </c:pt>
                <c:pt idx="268">
                  <c:v>93.968795142713276</c:v>
                </c:pt>
                <c:pt idx="269">
                  <c:v>93.968795142713276</c:v>
                </c:pt>
                <c:pt idx="270">
                  <c:v>93.321507441456347</c:v>
                </c:pt>
                <c:pt idx="271">
                  <c:v>94.266010615629042</c:v>
                </c:pt>
                <c:pt idx="272">
                  <c:v>94.423473934147722</c:v>
                </c:pt>
                <c:pt idx="273">
                  <c:v>95.222966952074742</c:v>
                </c:pt>
                <c:pt idx="274">
                  <c:v>95.432456815200638</c:v>
                </c:pt>
                <c:pt idx="275">
                  <c:v>95.432456815200638</c:v>
                </c:pt>
                <c:pt idx="276">
                  <c:v>95.432456815200638</c:v>
                </c:pt>
                <c:pt idx="277">
                  <c:v>95.763157457783819</c:v>
                </c:pt>
                <c:pt idx="278">
                  <c:v>96.119317898791806</c:v>
                </c:pt>
                <c:pt idx="279">
                  <c:v>94.709066455608664</c:v>
                </c:pt>
                <c:pt idx="280">
                  <c:v>95.349435733380588</c:v>
                </c:pt>
                <c:pt idx="281">
                  <c:v>95.599882663537713</c:v>
                </c:pt>
                <c:pt idx="282">
                  <c:v>95.599882663537713</c:v>
                </c:pt>
                <c:pt idx="283">
                  <c:v>95.599882663537713</c:v>
                </c:pt>
                <c:pt idx="284">
                  <c:v>95.448784294625227</c:v>
                </c:pt>
                <c:pt idx="285">
                  <c:v>95.681796797600157</c:v>
                </c:pt>
                <c:pt idx="286">
                  <c:v>96.445037276465769</c:v>
                </c:pt>
                <c:pt idx="287">
                  <c:v>96.073102829911974</c:v>
                </c:pt>
                <c:pt idx="288">
                  <c:v>95.751811243268421</c:v>
                </c:pt>
                <c:pt idx="289">
                  <c:v>95.751811243268421</c:v>
                </c:pt>
                <c:pt idx="290">
                  <c:v>95.751811243268421</c:v>
                </c:pt>
                <c:pt idx="291">
                  <c:v>95.586322553507145</c:v>
                </c:pt>
                <c:pt idx="292">
                  <c:v>96.396054838191972</c:v>
                </c:pt>
                <c:pt idx="293">
                  <c:v>95.98482374624335</c:v>
                </c:pt>
                <c:pt idx="294">
                  <c:v>97.114187195935358</c:v>
                </c:pt>
                <c:pt idx="295">
                  <c:v>97.610099791340403</c:v>
                </c:pt>
                <c:pt idx="296">
                  <c:v>97.610099791340403</c:v>
                </c:pt>
                <c:pt idx="297">
                  <c:v>97.610099791340403</c:v>
                </c:pt>
                <c:pt idx="298">
                  <c:v>97.198591962452397</c:v>
                </c:pt>
                <c:pt idx="299">
                  <c:v>97.56333124858179</c:v>
                </c:pt>
                <c:pt idx="300">
                  <c:v>97.11335698511715</c:v>
                </c:pt>
                <c:pt idx="301">
                  <c:v>96.005855753637775</c:v>
                </c:pt>
                <c:pt idx="302">
                  <c:v>96.370871776706565</c:v>
                </c:pt>
                <c:pt idx="303">
                  <c:v>96.370871776706565</c:v>
                </c:pt>
                <c:pt idx="304">
                  <c:v>96.370871776706565</c:v>
                </c:pt>
                <c:pt idx="305">
                  <c:v>96.395778101252574</c:v>
                </c:pt>
                <c:pt idx="306">
                  <c:v>96.978862832568666</c:v>
                </c:pt>
                <c:pt idx="307">
                  <c:v>96.68081714883472</c:v>
                </c:pt>
                <c:pt idx="308">
                  <c:v>96.695484206622936</c:v>
                </c:pt>
                <c:pt idx="309">
                  <c:v>94.817824072792945</c:v>
                </c:pt>
                <c:pt idx="310">
                  <c:v>94.817824072792945</c:v>
                </c:pt>
                <c:pt idx="311">
                  <c:v>94.817824072792945</c:v>
                </c:pt>
                <c:pt idx="312">
                  <c:v>94.358440753388692</c:v>
                </c:pt>
                <c:pt idx="313">
                  <c:v>94.3517990668431</c:v>
                </c:pt>
                <c:pt idx="314">
                  <c:v>92.958151840023973</c:v>
                </c:pt>
                <c:pt idx="315">
                  <c:v>93.469561704035442</c:v>
                </c:pt>
                <c:pt idx="316">
                  <c:v>93.341709238032578</c:v>
                </c:pt>
                <c:pt idx="317">
                  <c:v>93.341709238032578</c:v>
                </c:pt>
                <c:pt idx="318">
                  <c:v>93.341709238032578</c:v>
                </c:pt>
                <c:pt idx="319">
                  <c:v>93.915384913409085</c:v>
                </c:pt>
                <c:pt idx="320">
                  <c:v>94.413234667389943</c:v>
                </c:pt>
                <c:pt idx="321">
                  <c:v>94.649014539758852</c:v>
                </c:pt>
                <c:pt idx="322">
                  <c:v>94.623554741334061</c:v>
                </c:pt>
                <c:pt idx="323">
                  <c:v>94.84992555776337</c:v>
                </c:pt>
                <c:pt idx="324">
                  <c:v>94.84992555776337</c:v>
                </c:pt>
                <c:pt idx="325">
                  <c:v>94.84992555776337</c:v>
                </c:pt>
                <c:pt idx="326">
                  <c:v>95.640562993629587</c:v>
                </c:pt>
                <c:pt idx="327">
                  <c:v>95.406997016775861</c:v>
                </c:pt>
                <c:pt idx="328">
                  <c:v>95.64388383690239</c:v>
                </c:pt>
                <c:pt idx="329">
                  <c:v>94.948167171250418</c:v>
                </c:pt>
                <c:pt idx="330">
                  <c:v>93.894076169075277</c:v>
                </c:pt>
                <c:pt idx="331">
                  <c:v>93.894076169075277</c:v>
                </c:pt>
                <c:pt idx="332">
                  <c:v>93.894076169075277</c:v>
                </c:pt>
                <c:pt idx="333">
                  <c:v>93.951914189409905</c:v>
                </c:pt>
                <c:pt idx="334">
                  <c:v>92.965900474327199</c:v>
                </c:pt>
                <c:pt idx="335">
                  <c:v>91.755453101390955</c:v>
                </c:pt>
                <c:pt idx="336">
                  <c:v>91.211111541590867</c:v>
                </c:pt>
                <c:pt idx="337">
                  <c:v>91.13943667428623</c:v>
                </c:pt>
                <c:pt idx="338">
                  <c:v>91.13943667428623</c:v>
                </c:pt>
                <c:pt idx="339">
                  <c:v>91.13943667428623</c:v>
                </c:pt>
                <c:pt idx="340">
                  <c:v>91.58000188181127</c:v>
                </c:pt>
                <c:pt idx="341">
                  <c:v>91.645865273388495</c:v>
                </c:pt>
                <c:pt idx="342">
                  <c:v>92.059310260852314</c:v>
                </c:pt>
                <c:pt idx="343">
                  <c:v>92.255240013947613</c:v>
                </c:pt>
                <c:pt idx="344">
                  <c:v>92.558266962590793</c:v>
                </c:pt>
                <c:pt idx="345">
                  <c:v>92.558266962590793</c:v>
                </c:pt>
                <c:pt idx="346">
                  <c:v>92.558266962590793</c:v>
                </c:pt>
                <c:pt idx="347">
                  <c:v>92.599224029622007</c:v>
                </c:pt>
                <c:pt idx="348">
                  <c:v>92.940994149781176</c:v>
                </c:pt>
                <c:pt idx="349">
                  <c:v>93.220498458575321</c:v>
                </c:pt>
                <c:pt idx="350">
                  <c:v>94.176901321142225</c:v>
                </c:pt>
                <c:pt idx="351">
                  <c:v>94.943185906341228</c:v>
                </c:pt>
                <c:pt idx="352">
                  <c:v>94.943185906341228</c:v>
                </c:pt>
                <c:pt idx="353">
                  <c:v>94.943185906341228</c:v>
                </c:pt>
                <c:pt idx="354">
                  <c:v>94.379472760783131</c:v>
                </c:pt>
                <c:pt idx="355">
                  <c:v>94.637945062182865</c:v>
                </c:pt>
                <c:pt idx="356">
                  <c:v>95.007942350160846</c:v>
                </c:pt>
                <c:pt idx="357">
                  <c:v>95.468432617322691</c:v>
                </c:pt>
                <c:pt idx="358">
                  <c:v>94.068420440897356</c:v>
                </c:pt>
                <c:pt idx="359">
                  <c:v>94.068420440897356</c:v>
                </c:pt>
                <c:pt idx="360">
                  <c:v>94.068420440897356</c:v>
                </c:pt>
                <c:pt idx="361">
                  <c:v>94.482418902239985</c:v>
                </c:pt>
                <c:pt idx="362">
                  <c:v>93.78587202576982</c:v>
                </c:pt>
                <c:pt idx="363">
                  <c:v>94.242211238840653</c:v>
                </c:pt>
                <c:pt idx="364">
                  <c:v>93.400930943064211</c:v>
                </c:pt>
                <c:pt idx="365">
                  <c:v>92.582619813257992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</c:dPt>
          <c:val>
            <c:numRef>
              <c:f>'איור 21 נתונים'!$M$3:$M$10000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200</c:v>
                </c:pt>
                <c:pt idx="329">
                  <c:v>-100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498880"/>
        <c:axId val="147500416"/>
      </c:lineChart>
      <c:dateAx>
        <c:axId val="147487360"/>
        <c:scaling>
          <c:orientation val="minMax"/>
          <c:max val="43378"/>
          <c:min val="43013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7497344"/>
        <c:crosses val="autoZero"/>
        <c:auto val="0"/>
        <c:lblOffset val="100"/>
        <c:baseTimeUnit val="days"/>
      </c:dateAx>
      <c:valAx>
        <c:axId val="147497344"/>
        <c:scaling>
          <c:orientation val="minMax"/>
          <c:max val="135"/>
          <c:min val="9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47487360"/>
        <c:crosses val="autoZero"/>
        <c:crossBetween val="between"/>
        <c:majorUnit val="10"/>
      </c:valAx>
      <c:dateAx>
        <c:axId val="14749888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7500416"/>
        <c:crosses val="autoZero"/>
        <c:auto val="1"/>
        <c:lblOffset val="100"/>
        <c:baseTimeUnit val="days"/>
      </c:dateAx>
      <c:valAx>
        <c:axId val="147500416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47498880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1146005043061448"/>
          <c:y val="0.94648656291700917"/>
          <c:w val="0.72263965453129109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44128"/>
        <c:axId val="115766400"/>
      </c:lineChart>
      <c:catAx>
        <c:axId val="11574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5766400"/>
        <c:crosses val="autoZero"/>
        <c:auto val="1"/>
        <c:lblAlgn val="ctr"/>
        <c:lblOffset val="100"/>
        <c:noMultiLvlLbl val="0"/>
      </c:catAx>
      <c:valAx>
        <c:axId val="11576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744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(36.6%)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נתונים'!$B$2</c:f>
              <c:strCache>
                <c:ptCount val="1"/>
                <c:pt idx="0">
                  <c:v>אנרגיה ללא חשמל וגז ביתי (9%)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נתונים'!$B$3:$B$236</c:f>
              <c:numCache>
                <c:formatCode>0.00</c:formatCode>
                <c:ptCount val="234"/>
                <c:pt idx="0" formatCode="0.0">
                  <c:v>0.37187189787835473</c:v>
                </c:pt>
                <c:pt idx="1">
                  <c:v>0.49344661136442314</c:v>
                </c:pt>
                <c:pt idx="2">
                  <c:v>0.21676749697915351</c:v>
                </c:pt>
                <c:pt idx="3">
                  <c:v>-0.41092521534586235</c:v>
                </c:pt>
                <c:pt idx="4">
                  <c:v>-0.69170323934576539</c:v>
                </c:pt>
                <c:pt idx="5">
                  <c:v>6.2657633562342094E-2</c:v>
                </c:pt>
                <c:pt idx="6">
                  <c:v>0.19890316242339187</c:v>
                </c:pt>
                <c:pt idx="7">
                  <c:v>-0.21877729833049972</c:v>
                </c:pt>
                <c:pt idx="8">
                  <c:v>-0.59915173505462938</c:v>
                </c:pt>
                <c:pt idx="9">
                  <c:v>-0.79616172128496221</c:v>
                </c:pt>
                <c:pt idx="10">
                  <c:v>-0.45787353999123825</c:v>
                </c:pt>
                <c:pt idx="11">
                  <c:v>-0.23036319862879501</c:v>
                </c:pt>
                <c:pt idx="12">
                  <c:v>-0.1356723689546033</c:v>
                </c:pt>
                <c:pt idx="13">
                  <c:v>-0.71379931841714417</c:v>
                </c:pt>
                <c:pt idx="14">
                  <c:v>-0.62528238630766353</c:v>
                </c:pt>
                <c:pt idx="15">
                  <c:v>-0.12476644893241726</c:v>
                </c:pt>
                <c:pt idx="16">
                  <c:v>0.47444243568463779</c:v>
                </c:pt>
                <c:pt idx="17">
                  <c:v>-1.6345158797338617E-2</c:v>
                </c:pt>
                <c:pt idx="18">
                  <c:v>0.2672582826120472</c:v>
                </c:pt>
                <c:pt idx="19">
                  <c:v>-0.314473809435522</c:v>
                </c:pt>
                <c:pt idx="20">
                  <c:v>-0.68929752214876194</c:v>
                </c:pt>
                <c:pt idx="21">
                  <c:v>-0.17110055429543128</c:v>
                </c:pt>
                <c:pt idx="22">
                  <c:v>-0.43930570671412744</c:v>
                </c:pt>
                <c:pt idx="23">
                  <c:v>-0.83062697376780026</c:v>
                </c:pt>
                <c:pt idx="24">
                  <c:v>-1.7730893727288115</c:v>
                </c:pt>
                <c:pt idx="25">
                  <c:v>-1.9636533290306279</c:v>
                </c:pt>
                <c:pt idx="26">
                  <c:v>-1.5938203225251695</c:v>
                </c:pt>
                <c:pt idx="27">
                  <c:v>-1.4768084765084302</c:v>
                </c:pt>
                <c:pt idx="28">
                  <c:v>-1.4012486306989285</c:v>
                </c:pt>
                <c:pt idx="29">
                  <c:v>-1.3199519329161606</c:v>
                </c:pt>
                <c:pt idx="30">
                  <c:v>-1.4414099633143445</c:v>
                </c:pt>
                <c:pt idx="31">
                  <c:v>-1.5741222693133672</c:v>
                </c:pt>
                <c:pt idx="32">
                  <c:v>-1.9862554441938529</c:v>
                </c:pt>
                <c:pt idx="33">
                  <c:v>-1.9306107361271343</c:v>
                </c:pt>
                <c:pt idx="34">
                  <c:v>-1.7598655950253019</c:v>
                </c:pt>
                <c:pt idx="35">
                  <c:v>-1.5096383256915622</c:v>
                </c:pt>
                <c:pt idx="36">
                  <c:v>-0.97118102464291511</c:v>
                </c:pt>
                <c:pt idx="37">
                  <c:v>-0.72707252060461025</c:v>
                </c:pt>
                <c:pt idx="38">
                  <c:v>-1.6545971786903719</c:v>
                </c:pt>
                <c:pt idx="39">
                  <c:v>-1.2191084009648046</c:v>
                </c:pt>
                <c:pt idx="40">
                  <c:v>-1.3397606422169905</c:v>
                </c:pt>
                <c:pt idx="41">
                  <c:v>-1.078470983628079</c:v>
                </c:pt>
                <c:pt idx="42">
                  <c:v>-1.1665074095035035</c:v>
                </c:pt>
                <c:pt idx="43">
                  <c:v>-1.1998282025260461</c:v>
                </c:pt>
                <c:pt idx="44">
                  <c:v>-0.26314352616129427</c:v>
                </c:pt>
                <c:pt idx="45">
                  <c:v>-0.36110790370773582</c:v>
                </c:pt>
                <c:pt idx="46">
                  <c:v>0.11181711753645621</c:v>
                </c:pt>
                <c:pt idx="47">
                  <c:v>-6.7678075281852698E-2</c:v>
                </c:pt>
                <c:pt idx="48">
                  <c:v>0.60447070888565668</c:v>
                </c:pt>
                <c:pt idx="49">
                  <c:v>0.69220305130661441</c:v>
                </c:pt>
                <c:pt idx="50">
                  <c:v>0.90099249589153441</c:v>
                </c:pt>
                <c:pt idx="51">
                  <c:v>0.2060173528275614</c:v>
                </c:pt>
                <c:pt idx="52">
                  <c:v>0.26876522401356595</c:v>
                </c:pt>
                <c:pt idx="53">
                  <c:v>-2.2624130350904464E-2</c:v>
                </c:pt>
                <c:pt idx="54">
                  <c:v>-0.28617297155460703</c:v>
                </c:pt>
                <c:pt idx="55">
                  <c:v>0.38322104799568935</c:v>
                </c:pt>
                <c:pt idx="56">
                  <c:v>7.0331212977806534E-2</c:v>
                </c:pt>
                <c:pt idx="57">
                  <c:v>0.28595884146404221</c:v>
                </c:pt>
                <c:pt idx="58">
                  <c:v>7.3014097653665636E-2</c:v>
                </c:pt>
                <c:pt idx="59">
                  <c:v>0.30478178990842764</c:v>
                </c:pt>
                <c:pt idx="60">
                  <c:v>8.4691606355901311E-2</c:v>
                </c:pt>
                <c:pt idx="61">
                  <c:v>0.22930507954116564</c:v>
                </c:pt>
                <c:pt idx="62">
                  <c:v>0.15458847599083772</c:v>
                </c:pt>
                <c:pt idx="63">
                  <c:v>0.61152027568552769</c:v>
                </c:pt>
                <c:pt idx="64">
                  <c:v>0.70175668015344272</c:v>
                </c:pt>
                <c:pt idx="65">
                  <c:v>0.95406528982502359</c:v>
                </c:pt>
                <c:pt idx="66">
                  <c:v>1.1717843669284413</c:v>
                </c:pt>
                <c:pt idx="67">
                  <c:v>0.986048469604908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88-4283-A618-7F255A9214EE}"/>
            </c:ext>
          </c:extLst>
        </c:ser>
        <c:ser>
          <c:idx val="1"/>
          <c:order val="1"/>
          <c:tx>
            <c:strRef>
              <c:f>'איור 3 נתונים'!$C$2</c:f>
              <c:strCache>
                <c:ptCount val="1"/>
                <c:pt idx="0">
                  <c:v>שאר הסחירים (91%)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נתונים'!$C$3:$C$236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-5.0621367145593538E-2</c:v>
                </c:pt>
                <c:pt idx="13">
                  <c:v>-0.23002556885855163</c:v>
                </c:pt>
                <c:pt idx="14">
                  <c:v>-0.36295582913880864</c:v>
                </c:pt>
                <c:pt idx="15">
                  <c:v>-0.72181948046135103</c:v>
                </c:pt>
                <c:pt idx="16">
                  <c:v>-1.192833317699866</c:v>
                </c:pt>
                <c:pt idx="17">
                  <c:v>-1.1855497205437868</c:v>
                </c:pt>
                <c:pt idx="18">
                  <c:v>-1.5669357738000964</c:v>
                </c:pt>
                <c:pt idx="19">
                  <c:v>-1.7005174739812261</c:v>
                </c:pt>
                <c:pt idx="20">
                  <c:v>-1.8096343626168632</c:v>
                </c:pt>
                <c:pt idx="21">
                  <c:v>-1.6156719352522981</c:v>
                </c:pt>
                <c:pt idx="22">
                  <c:v>-1.314810590054061</c:v>
                </c:pt>
                <c:pt idx="23">
                  <c:v>-1.1167986300987769</c:v>
                </c:pt>
                <c:pt idx="24">
                  <c:v>-0.53846696653510451</c:v>
                </c:pt>
                <c:pt idx="25">
                  <c:v>-0.71728896795118358</c:v>
                </c:pt>
                <c:pt idx="26">
                  <c:v>-0.78935648106369771</c:v>
                </c:pt>
                <c:pt idx="27">
                  <c:v>-0.14595861428899415</c:v>
                </c:pt>
                <c:pt idx="28">
                  <c:v>-0.35119647103904761</c:v>
                </c:pt>
                <c:pt idx="29">
                  <c:v>-0.49639590453195948</c:v>
                </c:pt>
                <c:pt idx="30">
                  <c:v>-0.10685823565263552</c:v>
                </c:pt>
                <c:pt idx="31">
                  <c:v>-7.6064030964342777E-2</c:v>
                </c:pt>
                <c:pt idx="32">
                  <c:v>-0.45577188620470666</c:v>
                </c:pt>
                <c:pt idx="33">
                  <c:v>-1.1479787032649555</c:v>
                </c:pt>
                <c:pt idx="34">
                  <c:v>-1.3631667364413729</c:v>
                </c:pt>
                <c:pt idx="35">
                  <c:v>-1.8253004388805814</c:v>
                </c:pt>
                <c:pt idx="36">
                  <c:v>-1.8748883112945849</c:v>
                </c:pt>
                <c:pt idx="37">
                  <c:v>-1.7744934126229288</c:v>
                </c:pt>
                <c:pt idx="38">
                  <c:v>-1.7743333423209806</c:v>
                </c:pt>
                <c:pt idx="39">
                  <c:v>-2.3630551713465966</c:v>
                </c:pt>
                <c:pt idx="40">
                  <c:v>-1.8162592838541765</c:v>
                </c:pt>
                <c:pt idx="41">
                  <c:v>-1.7327925776207003</c:v>
                </c:pt>
                <c:pt idx="42">
                  <c:v>-2.0285940900539918</c:v>
                </c:pt>
                <c:pt idx="43">
                  <c:v>-2.2219674040871134</c:v>
                </c:pt>
                <c:pt idx="44">
                  <c:v>-1.9284610880965183</c:v>
                </c:pt>
                <c:pt idx="45">
                  <c:v>-1.4690121829621861</c:v>
                </c:pt>
                <c:pt idx="46">
                  <c:v>-1.7642525394801207</c:v>
                </c:pt>
                <c:pt idx="47">
                  <c:v>-1.6162500567753373</c:v>
                </c:pt>
                <c:pt idx="48">
                  <c:v>-1.9559250860600341</c:v>
                </c:pt>
                <c:pt idx="49">
                  <c:v>-1.9630643193501325</c:v>
                </c:pt>
                <c:pt idx="50">
                  <c:v>-1.5293986033172242</c:v>
                </c:pt>
                <c:pt idx="51">
                  <c:v>-1.3344790713868266</c:v>
                </c:pt>
                <c:pt idx="52">
                  <c:v>-0.74575735429310697</c:v>
                </c:pt>
                <c:pt idx="53">
                  <c:v>-2.4069083975726797</c:v>
                </c:pt>
                <c:pt idx="54">
                  <c:v>-2.3868483449737132</c:v>
                </c:pt>
                <c:pt idx="55">
                  <c:v>-1.9059028803092271</c:v>
                </c:pt>
                <c:pt idx="56">
                  <c:v>-1.783569333056847</c:v>
                </c:pt>
                <c:pt idx="57">
                  <c:v>-1.7514807731122966</c:v>
                </c:pt>
                <c:pt idx="58">
                  <c:v>-1.4179035000431921</c:v>
                </c:pt>
                <c:pt idx="59">
                  <c:v>-1.3963031722402759</c:v>
                </c:pt>
                <c:pt idx="60">
                  <c:v>-1.1499198301565605</c:v>
                </c:pt>
                <c:pt idx="61">
                  <c:v>-0.71360235508437853</c:v>
                </c:pt>
                <c:pt idx="62">
                  <c:v>-0.45834602432305205</c:v>
                </c:pt>
                <c:pt idx="63">
                  <c:v>-0.68214458248350895</c:v>
                </c:pt>
                <c:pt idx="64">
                  <c:v>-1.1173717321382297</c:v>
                </c:pt>
                <c:pt idx="65">
                  <c:v>-0.76184954914432901</c:v>
                </c:pt>
                <c:pt idx="66">
                  <c:v>-0.14030465062747699</c:v>
                </c:pt>
                <c:pt idx="67">
                  <c:v>-0.19810349708980179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88-4283-A618-7F255A921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15920896"/>
        <c:axId val="115922432"/>
      </c:barChart>
      <c:lineChart>
        <c:grouping val="standard"/>
        <c:varyColors val="0"/>
        <c:ser>
          <c:idx val="3"/>
          <c:order val="2"/>
          <c:tx>
            <c:strRef>
              <c:f>'איור 3 נתונים'!$D$2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נתונים'!$A$3:$A$236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נתונים'!$D$3:$D$236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-0.18629373610019684</c:v>
                </c:pt>
                <c:pt idx="13" formatCode="0.0">
                  <c:v>-0.9438248872756958</c:v>
                </c:pt>
                <c:pt idx="14" formatCode="0.0">
                  <c:v>-0.98823821544647217</c:v>
                </c:pt>
                <c:pt idx="15" formatCode="0.0">
                  <c:v>-0.84658592939376831</c:v>
                </c:pt>
                <c:pt idx="16" formatCode="0.0">
                  <c:v>-0.71839088201522827</c:v>
                </c:pt>
                <c:pt idx="17" formatCode="0.0">
                  <c:v>-1.2018948793411255</c:v>
                </c:pt>
                <c:pt idx="18" formatCode="0.0">
                  <c:v>-1.2996774911880493</c:v>
                </c:pt>
                <c:pt idx="19" formatCode="0.0">
                  <c:v>-2.014991283416748</c:v>
                </c:pt>
                <c:pt idx="20" formatCode="0.0">
                  <c:v>-2.498931884765625</c:v>
                </c:pt>
                <c:pt idx="21" formatCode="0.0">
                  <c:v>-1.7867724895477295</c:v>
                </c:pt>
                <c:pt idx="22" formatCode="0.0">
                  <c:v>-1.7541162967681885</c:v>
                </c:pt>
                <c:pt idx="23" formatCode="0.0">
                  <c:v>-1.9474256038665771</c:v>
                </c:pt>
                <c:pt idx="24" formatCode="0.0">
                  <c:v>-2.311556339263916</c:v>
                </c:pt>
                <c:pt idx="25" formatCode="0.0">
                  <c:v>-2.6809422969818115</c:v>
                </c:pt>
                <c:pt idx="26" formatCode="0.0">
                  <c:v>-2.3831768035888672</c:v>
                </c:pt>
                <c:pt idx="27" formatCode="0.0">
                  <c:v>-1.6227670907974243</c:v>
                </c:pt>
                <c:pt idx="28" formatCode="0.0">
                  <c:v>-1.7524451017379761</c:v>
                </c:pt>
                <c:pt idx="29" formatCode="0.0">
                  <c:v>-1.8163478374481201</c:v>
                </c:pt>
                <c:pt idx="30" formatCode="0.0">
                  <c:v>-1.54826819896698</c:v>
                </c:pt>
                <c:pt idx="31" formatCode="0.0">
                  <c:v>-1.65018630027771</c:v>
                </c:pt>
                <c:pt idx="32" formatCode="0.0">
                  <c:v>-2.4420273303985596</c:v>
                </c:pt>
                <c:pt idx="33" formatCode="0.0">
                  <c:v>-3.0785894393920898</c:v>
                </c:pt>
                <c:pt idx="34" formatCode="0.0">
                  <c:v>-3.1230323314666748</c:v>
                </c:pt>
                <c:pt idx="35" formatCode="0.0">
                  <c:v>-3.3349387645721436</c:v>
                </c:pt>
                <c:pt idx="36" formatCode="0.0">
                  <c:v>-2.8460693359375</c:v>
                </c:pt>
                <c:pt idx="37" formatCode="0.0">
                  <c:v>-2.5015659332275391</c:v>
                </c:pt>
                <c:pt idx="38" formatCode="0.0">
                  <c:v>-3.4289305210113525</c:v>
                </c:pt>
                <c:pt idx="39" formatCode="0.0">
                  <c:v>-3.5821635723114014</c:v>
                </c:pt>
                <c:pt idx="40" formatCode="0.0">
                  <c:v>-3.156019926071167</c:v>
                </c:pt>
                <c:pt idx="41" formatCode="0.0">
                  <c:v>-2.8112635612487793</c:v>
                </c:pt>
                <c:pt idx="42" formatCode="0.0">
                  <c:v>-3.1951014995574951</c:v>
                </c:pt>
                <c:pt idx="43" formatCode="0.0">
                  <c:v>-3.4217956066131592</c:v>
                </c:pt>
                <c:pt idx="44" formatCode="0.0">
                  <c:v>-2.1916046142578125</c:v>
                </c:pt>
                <c:pt idx="45" formatCode="0.0">
                  <c:v>-1.8301200866699219</c:v>
                </c:pt>
                <c:pt idx="46" formatCode="0.0">
                  <c:v>-1.6524354219436646</c:v>
                </c:pt>
                <c:pt idx="47" formatCode="0.0">
                  <c:v>-1.6839281320571899</c:v>
                </c:pt>
                <c:pt idx="48" formatCode="0.0">
                  <c:v>-1.3514543771743774</c:v>
                </c:pt>
                <c:pt idx="49" formatCode="0.0">
                  <c:v>-1.2708612680435181</c:v>
                </c:pt>
                <c:pt idx="50" formatCode="0.0">
                  <c:v>-0.6284061074256897</c:v>
                </c:pt>
                <c:pt idx="51" formatCode="0.0">
                  <c:v>-1.1284617185592651</c:v>
                </c:pt>
                <c:pt idx="52" formatCode="0.0">
                  <c:v>-0.47699213027954102</c:v>
                </c:pt>
                <c:pt idx="53" formatCode="0.0">
                  <c:v>-2.429532527923584</c:v>
                </c:pt>
                <c:pt idx="54" formatCode="0.0">
                  <c:v>-2.6730213165283203</c:v>
                </c:pt>
                <c:pt idx="55" formatCode="0.0">
                  <c:v>-1.5226818323135376</c:v>
                </c:pt>
                <c:pt idx="56" formatCode="0.0">
                  <c:v>-1.7132381200790405</c:v>
                </c:pt>
                <c:pt idx="57" formatCode="0.0">
                  <c:v>-1.4655219316482544</c:v>
                </c:pt>
                <c:pt idx="58" formatCode="0.0">
                  <c:v>-1.3448894023895264</c:v>
                </c:pt>
                <c:pt idx="59" formatCode="0.0">
                  <c:v>-1.0915213823318481</c:v>
                </c:pt>
                <c:pt idx="60" formatCode="0.0">
                  <c:v>-1.0652282238006592</c:v>
                </c:pt>
                <c:pt idx="61" formatCode="0.0">
                  <c:v>-0.48429727554321289</c:v>
                </c:pt>
                <c:pt idx="62" formatCode="0.0">
                  <c:v>-0.30375754833221436</c:v>
                </c:pt>
                <c:pt idx="63" formatCode="0.0">
                  <c:v>-7.0624306797981262E-2</c:v>
                </c:pt>
                <c:pt idx="64" formatCode="0.0">
                  <c:v>-0.41561505198478699</c:v>
                </c:pt>
                <c:pt idx="65" formatCode="0.0">
                  <c:v>0.19221574068069458</c:v>
                </c:pt>
                <c:pt idx="66" formatCode="0.0">
                  <c:v>1.0314797163009644</c:v>
                </c:pt>
                <c:pt idx="67" formatCode="0.0">
                  <c:v>0.7879449725151062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E88-4283-A618-7F255A921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920896"/>
        <c:axId val="115922432"/>
      </c:lineChart>
      <c:dateAx>
        <c:axId val="115920896"/>
        <c:scaling>
          <c:orientation val="minMax"/>
          <c:max val="43343"/>
          <c:min val="42247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15922432"/>
        <c:crosses val="autoZero"/>
        <c:auto val="0"/>
        <c:lblOffset val="100"/>
        <c:baseTimeUnit val="months"/>
      </c:dateAx>
      <c:valAx>
        <c:axId val="115922432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15920896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(63.4%)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נתונים'!$G$2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נתונים'!$G$3:$G$236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0.96804709258235833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1.2499497224453777</c:v>
                </c:pt>
                <c:pt idx="6">
                  <c:v>1.2367944456231605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1.1293434602216625</c:v>
                </c:pt>
                <c:pt idx="12">
                  <c:v>0.93615872294385738</c:v>
                </c:pt>
                <c:pt idx="13">
                  <c:v>1.214017773422903</c:v>
                </c:pt>
                <c:pt idx="14">
                  <c:v>1.2432828581116699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0.86624543394561082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0.87713822052491253</c:v>
                </c:pt>
                <c:pt idx="27">
                  <c:v>0.80036460324000669</c:v>
                </c:pt>
                <c:pt idx="28">
                  <c:v>0.80415520017413222</c:v>
                </c:pt>
                <c:pt idx="29">
                  <c:v>0.84668552538490738</c:v>
                </c:pt>
                <c:pt idx="30">
                  <c:v>0.89596833215317651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0.71576635677729583</c:v>
                </c:pt>
                <c:pt idx="35">
                  <c:v>0.83130403822200227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0.79653943311780806</c:v>
                </c:pt>
                <c:pt idx="42">
                  <c:v>0.86392219417752147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0.62439436256366099</c:v>
                </c:pt>
                <c:pt idx="54">
                  <c:v>0.52016224653711307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0.73332174678782014</c:v>
                </c:pt>
                <c:pt idx="67">
                  <c:v>0.65229296651793967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6E3-40F5-9853-F56A85F42EAC}"/>
            </c:ext>
          </c:extLst>
        </c:ser>
        <c:ser>
          <c:idx val="1"/>
          <c:order val="1"/>
          <c:tx>
            <c:strRef>
              <c:f>'איור 3 נתונים'!$H$2</c:f>
              <c:strCache>
                <c:ptCount val="1"/>
                <c:pt idx="0">
                  <c:v>תקשורת (3.9%)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נתונים'!$H$3:$H$236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-0.71079383902042348</c:v>
                </c:pt>
                <c:pt idx="4">
                  <c:v>-0.77199553289883271</c:v>
                </c:pt>
                <c:pt idx="5">
                  <c:v>-0.6903801522570665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-0.63919478425966147</c:v>
                </c:pt>
                <c:pt idx="9">
                  <c:v>-0.64539391455618922</c:v>
                </c:pt>
                <c:pt idx="10">
                  <c:v>-0.55642700217936147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-0.35507815440875429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-0.33898859311107615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-0.33244441177688544</c:v>
                </c:pt>
                <c:pt idx="24">
                  <c:v>-0.25982261605677331</c:v>
                </c:pt>
                <c:pt idx="25">
                  <c:v>-0.25384380343856927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-0.26460995629113593</c:v>
                </c:pt>
                <c:pt idx="33">
                  <c:v>-0.29702619474080549</c:v>
                </c:pt>
                <c:pt idx="34">
                  <c:v>-0.30165708594790092</c:v>
                </c:pt>
                <c:pt idx="35">
                  <c:v>-0.30670144958420126</c:v>
                </c:pt>
                <c:pt idx="36">
                  <c:v>-0.30630765610334038</c:v>
                </c:pt>
                <c:pt idx="37">
                  <c:v>-0.23313124159494752</c:v>
                </c:pt>
                <c:pt idx="38">
                  <c:v>-0.20130385079038771</c:v>
                </c:pt>
                <c:pt idx="39">
                  <c:v>-0.20172989068624025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-0.1579926498071649</c:v>
                </c:pt>
                <c:pt idx="51">
                  <c:v>-0.15357489424877585</c:v>
                </c:pt>
                <c:pt idx="52">
                  <c:v>-0.1727936813203067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-0.24072199759627719</c:v>
                </c:pt>
                <c:pt idx="59">
                  <c:v>-0.24863052825531912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-0.23073082063490583</c:v>
                </c:pt>
                <c:pt idx="63">
                  <c:v>-0.23096991993090149</c:v>
                </c:pt>
                <c:pt idx="64">
                  <c:v>-0.20795025171321208</c:v>
                </c:pt>
                <c:pt idx="65">
                  <c:v>-0.22449416731371236</c:v>
                </c:pt>
                <c:pt idx="66">
                  <c:v>-0.21678331782400961</c:v>
                </c:pt>
                <c:pt idx="67">
                  <c:v>-0.17183439352524568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6E3-40F5-9853-F56A85F42EAC}"/>
            </c:ext>
          </c:extLst>
        </c:ser>
        <c:ser>
          <c:idx val="4"/>
          <c:order val="2"/>
          <c:tx>
            <c:strRef>
              <c:f>'איור 3 נתונים'!$I$2</c:f>
              <c:strCache>
                <c:ptCount val="1"/>
                <c:pt idx="0">
                  <c:v>ירקות ופירות (4.1%)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נתונים'!$I$3:$I$236</c:f>
              <c:numCache>
                <c:formatCode>0.0</c:formatCode>
                <c:ptCount val="234"/>
                <c:pt idx="0">
                  <c:v>0.31051793852079734</c:v>
                </c:pt>
                <c:pt idx="1">
                  <c:v>0.19020939034757559</c:v>
                </c:pt>
                <c:pt idx="2">
                  <c:v>0.1154020166248594</c:v>
                </c:pt>
                <c:pt idx="3">
                  <c:v>0.22876152152765175</c:v>
                </c:pt>
                <c:pt idx="4">
                  <c:v>4.254334927479398E-2</c:v>
                </c:pt>
                <c:pt idx="5">
                  <c:v>0.33893756955406712</c:v>
                </c:pt>
                <c:pt idx="6">
                  <c:v>0.43422052920380577</c:v>
                </c:pt>
                <c:pt idx="7">
                  <c:v>-5.4884021197679891E-2</c:v>
                </c:pt>
                <c:pt idx="8">
                  <c:v>-0.19425432848564503</c:v>
                </c:pt>
                <c:pt idx="9">
                  <c:v>0.191641980084682</c:v>
                </c:pt>
                <c:pt idx="10">
                  <c:v>0.38459842631734192</c:v>
                </c:pt>
                <c:pt idx="11">
                  <c:v>0.55723717259468464</c:v>
                </c:pt>
                <c:pt idx="12">
                  <c:v>0.27261577559691513</c:v>
                </c:pt>
                <c:pt idx="13">
                  <c:v>9.0679344585441593E-2</c:v>
                </c:pt>
                <c:pt idx="14">
                  <c:v>0.18745413244755132</c:v>
                </c:pt>
                <c:pt idx="15">
                  <c:v>-2.7931401797914187E-3</c:v>
                </c:pt>
                <c:pt idx="16">
                  <c:v>6.3012779053896358E-3</c:v>
                </c:pt>
                <c:pt idx="17">
                  <c:v>-0.10854470408200197</c:v>
                </c:pt>
                <c:pt idx="18">
                  <c:v>-0.16631920740729961</c:v>
                </c:pt>
                <c:pt idx="19">
                  <c:v>0.13108687913398726</c:v>
                </c:pt>
                <c:pt idx="20">
                  <c:v>-1.2055714051721957E-2</c:v>
                </c:pt>
                <c:pt idx="21">
                  <c:v>-0.22053320288701214</c:v>
                </c:pt>
                <c:pt idx="22">
                  <c:v>-0.15595820734783775</c:v>
                </c:pt>
                <c:pt idx="23">
                  <c:v>-0.43466210740975258</c:v>
                </c:pt>
                <c:pt idx="24">
                  <c:v>-0.45256190660763296</c:v>
                </c:pt>
                <c:pt idx="25">
                  <c:v>-0.29394102689274049</c:v>
                </c:pt>
                <c:pt idx="26">
                  <c:v>-0.3335031894403126</c:v>
                </c:pt>
                <c:pt idx="27">
                  <c:v>4.3057863267753863E-2</c:v>
                </c:pt>
                <c:pt idx="28">
                  <c:v>0.22741253151231863</c:v>
                </c:pt>
                <c:pt idx="29">
                  <c:v>0.14978444793686888</c:v>
                </c:pt>
                <c:pt idx="30">
                  <c:v>0.12099320642067059</c:v>
                </c:pt>
                <c:pt idx="31">
                  <c:v>-0.12514405757289945</c:v>
                </c:pt>
                <c:pt idx="32">
                  <c:v>0.34595968333524313</c:v>
                </c:pt>
                <c:pt idx="33">
                  <c:v>0.52961415761208963</c:v>
                </c:pt>
                <c:pt idx="34">
                  <c:v>0.53978920574923028</c:v>
                </c:pt>
                <c:pt idx="35">
                  <c:v>0.5144667630254216</c:v>
                </c:pt>
                <c:pt idx="36">
                  <c:v>0.50968607109634856</c:v>
                </c:pt>
                <c:pt idx="37">
                  <c:v>0.38367479182925618</c:v>
                </c:pt>
                <c:pt idx="38">
                  <c:v>0.27721065042003751</c:v>
                </c:pt>
                <c:pt idx="39">
                  <c:v>-5.8809148506917652E-2</c:v>
                </c:pt>
                <c:pt idx="40">
                  <c:v>-5.3417885800593888E-2</c:v>
                </c:pt>
                <c:pt idx="41">
                  <c:v>-3.4972074622629731E-2</c:v>
                </c:pt>
                <c:pt idx="42">
                  <c:v>0.16037860639774373</c:v>
                </c:pt>
                <c:pt idx="43">
                  <c:v>0.26533491504263823</c:v>
                </c:pt>
                <c:pt idx="44">
                  <c:v>-0.14393123834096216</c:v>
                </c:pt>
                <c:pt idx="45">
                  <c:v>-0.25246126744191116</c:v>
                </c:pt>
                <c:pt idx="46">
                  <c:v>-0.36035929352710616</c:v>
                </c:pt>
                <c:pt idx="47">
                  <c:v>-9.4621385715143294E-2</c:v>
                </c:pt>
                <c:pt idx="48">
                  <c:v>-0.10011177127361914</c:v>
                </c:pt>
                <c:pt idx="49">
                  <c:v>0.16676788698567407</c:v>
                </c:pt>
                <c:pt idx="50">
                  <c:v>0.34132757051603196</c:v>
                </c:pt>
                <c:pt idx="51">
                  <c:v>0.42418829381231393</c:v>
                </c:pt>
                <c:pt idx="52">
                  <c:v>0.29776983920352224</c:v>
                </c:pt>
                <c:pt idx="53">
                  <c:v>0.11791956547503651</c:v>
                </c:pt>
                <c:pt idx="54">
                  <c:v>-0.13512633188149564</c:v>
                </c:pt>
                <c:pt idx="55">
                  <c:v>-9.9761945042090266E-2</c:v>
                </c:pt>
                <c:pt idx="56">
                  <c:v>0.12017387693187785</c:v>
                </c:pt>
                <c:pt idx="57">
                  <c:v>8.8560287335302343E-2</c:v>
                </c:pt>
                <c:pt idx="58">
                  <c:v>3.0487696412883923E-2</c:v>
                </c:pt>
                <c:pt idx="59">
                  <c:v>-0.16772053158051828</c:v>
                </c:pt>
                <c:pt idx="60">
                  <c:v>-0.17900514782822885</c:v>
                </c:pt>
                <c:pt idx="61">
                  <c:v>-0.25810932541682241</c:v>
                </c:pt>
                <c:pt idx="62">
                  <c:v>-0.36584610187734912</c:v>
                </c:pt>
                <c:pt idx="63">
                  <c:v>-0.30307973015257228</c:v>
                </c:pt>
                <c:pt idx="64">
                  <c:v>-4.8938635671115956E-2</c:v>
                </c:pt>
                <c:pt idx="65">
                  <c:v>0.39210457234115847</c:v>
                </c:pt>
                <c:pt idx="66">
                  <c:v>0.49114378967044531</c:v>
                </c:pt>
                <c:pt idx="67">
                  <c:v>0.31352827867113309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6E3-40F5-9853-F56A85F42EAC}"/>
            </c:ext>
          </c:extLst>
        </c:ser>
        <c:ser>
          <c:idx val="3"/>
          <c:order val="3"/>
          <c:tx>
            <c:strRef>
              <c:f>'איור 3 נתונים'!$J$2</c:f>
              <c:strCache>
                <c:ptCount val="1"/>
                <c:pt idx="0">
                  <c:v>שאר הבלתי סחירים (57.1%)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נתונים'!$J$3:$J$236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1.4258643487792548</c:v>
                </c:pt>
                <c:pt idx="13">
                  <c:v>1.4061256366964301</c:v>
                </c:pt>
                <c:pt idx="14">
                  <c:v>1.3114337613369134</c:v>
                </c:pt>
                <c:pt idx="15">
                  <c:v>1.3821141449993022</c:v>
                </c:pt>
                <c:pt idx="16">
                  <c:v>1.2423205135303221</c:v>
                </c:pt>
                <c:pt idx="17">
                  <c:v>0.82186486981989837</c:v>
                </c:pt>
                <c:pt idx="18">
                  <c:v>0.5933092586240043</c:v>
                </c:pt>
                <c:pt idx="19">
                  <c:v>0.57691351042908146</c:v>
                </c:pt>
                <c:pt idx="20">
                  <c:v>0.37630580097840488</c:v>
                </c:pt>
                <c:pt idx="21">
                  <c:v>0.32034813606159962</c:v>
                </c:pt>
                <c:pt idx="22">
                  <c:v>0.33559551742280669</c:v>
                </c:pt>
                <c:pt idx="23">
                  <c:v>0.25800575202198678</c:v>
                </c:pt>
                <c:pt idx="24">
                  <c:v>0.10108956350068515</c:v>
                </c:pt>
                <c:pt idx="25">
                  <c:v>-0.41333046406857377</c:v>
                </c:pt>
                <c:pt idx="26">
                  <c:v>-0.37783810349925123</c:v>
                </c:pt>
                <c:pt idx="27">
                  <c:v>-0.33154201949454454</c:v>
                </c:pt>
                <c:pt idx="28">
                  <c:v>-0.32047135592553588</c:v>
                </c:pt>
                <c:pt idx="29">
                  <c:v>-0.21057300342883103</c:v>
                </c:pt>
                <c:pt idx="30">
                  <c:v>-0.21657640807070289</c:v>
                </c:pt>
                <c:pt idx="31">
                  <c:v>-0.22265836843023665</c:v>
                </c:pt>
                <c:pt idx="32">
                  <c:v>-0.35223841579715381</c:v>
                </c:pt>
                <c:pt idx="33">
                  <c:v>-0.40496710768971778</c:v>
                </c:pt>
                <c:pt idx="34">
                  <c:v>-0.51226474545183986</c:v>
                </c:pt>
                <c:pt idx="35">
                  <c:v>-0.53328364800416495</c:v>
                </c:pt>
                <c:pt idx="36">
                  <c:v>-0.50182281258759964</c:v>
                </c:pt>
                <c:pt idx="37">
                  <c:v>-8.818176722894866E-2</c:v>
                </c:pt>
                <c:pt idx="38">
                  <c:v>-0.20539193258761673</c:v>
                </c:pt>
                <c:pt idx="39">
                  <c:v>-0.14060310600847603</c:v>
                </c:pt>
                <c:pt idx="40">
                  <c:v>-0.18676081180269452</c:v>
                </c:pt>
                <c:pt idx="41">
                  <c:v>-0.22427969473422132</c:v>
                </c:pt>
                <c:pt idx="42">
                  <c:v>-1.1561951761155292E-2</c:v>
                </c:pt>
                <c:pt idx="43">
                  <c:v>-5.215413096639715E-2</c:v>
                </c:pt>
                <c:pt idx="44">
                  <c:v>8.468113596704524E-2</c:v>
                </c:pt>
                <c:pt idx="45">
                  <c:v>9.2179948458102401E-2</c:v>
                </c:pt>
                <c:pt idx="46">
                  <c:v>0.18027821011945258</c:v>
                </c:pt>
                <c:pt idx="47">
                  <c:v>0.25364994554632392</c:v>
                </c:pt>
                <c:pt idx="48">
                  <c:v>0.47652913831053201</c:v>
                </c:pt>
                <c:pt idx="49">
                  <c:v>0.63931517914839842</c:v>
                </c:pt>
                <c:pt idx="50">
                  <c:v>0.82496169819049747</c:v>
                </c:pt>
                <c:pt idx="51">
                  <c:v>0.76103155216955332</c:v>
                </c:pt>
                <c:pt idx="52">
                  <c:v>0.69552604791470207</c:v>
                </c:pt>
                <c:pt idx="53">
                  <c:v>0.46178455506076993</c:v>
                </c:pt>
                <c:pt idx="54">
                  <c:v>0.3261407929688705</c:v>
                </c:pt>
                <c:pt idx="55">
                  <c:v>0.46803018511809957</c:v>
                </c:pt>
                <c:pt idx="56">
                  <c:v>0.47368461316312049</c:v>
                </c:pt>
                <c:pt idx="57">
                  <c:v>0.4888155610397445</c:v>
                </c:pt>
                <c:pt idx="58">
                  <c:v>0.57680110785616456</c:v>
                </c:pt>
                <c:pt idx="59">
                  <c:v>0.57133091188280749</c:v>
                </c:pt>
                <c:pt idx="60">
                  <c:v>0.40896807061768892</c:v>
                </c:pt>
                <c:pt idx="61">
                  <c:v>0.37780004967785441</c:v>
                </c:pt>
                <c:pt idx="62">
                  <c:v>0.39441731983153161</c:v>
                </c:pt>
                <c:pt idx="63">
                  <c:v>0.24421808183910504</c:v>
                </c:pt>
                <c:pt idx="64">
                  <c:v>0.38858971434782996</c:v>
                </c:pt>
                <c:pt idx="65">
                  <c:v>0.60110087635054321</c:v>
                </c:pt>
                <c:pt idx="66">
                  <c:v>0.54714201442085897</c:v>
                </c:pt>
                <c:pt idx="67">
                  <c:v>0.53335136702513775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6E3-40F5-9853-F56A85F4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15862912"/>
        <c:axId val="129246336"/>
      </c:barChart>
      <c:lineChart>
        <c:grouping val="standard"/>
        <c:varyColors val="0"/>
        <c:ser>
          <c:idx val="2"/>
          <c:order val="4"/>
          <c:tx>
            <c:strRef>
              <c:f>'איור 3 נתונים'!$K$2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נתונים'!$F$3:$F$236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</c:numCache>
            </c:numRef>
          </c:cat>
          <c:val>
            <c:numRef>
              <c:f>'איור 3 נתונים'!$K$3:$K$236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2.3254833221435547</c:v>
                </c:pt>
                <c:pt idx="13" formatCode="0.0">
                  <c:v>2.3557446002960205</c:v>
                </c:pt>
                <c:pt idx="14" formatCode="0.0">
                  <c:v>2.4964349269866943</c:v>
                </c:pt>
                <c:pt idx="15" formatCode="0.0">
                  <c:v>2.0578358173370361</c:v>
                </c:pt>
                <c:pt idx="16" formatCode="0.0">
                  <c:v>1.9974082708358765</c:v>
                </c:pt>
                <c:pt idx="17" formatCode="0.0">
                  <c:v>1.4324491024017334</c:v>
                </c:pt>
                <c:pt idx="18" formatCode="0.0">
                  <c:v>1.0993499755859375</c:v>
                </c:pt>
                <c:pt idx="19" formatCode="0.0">
                  <c:v>1.1599315404891968</c:v>
                </c:pt>
                <c:pt idx="20" formatCode="0.0">
                  <c:v>0.84771960973739624</c:v>
                </c:pt>
                <c:pt idx="21" formatCode="0.0">
                  <c:v>0.62669003009796143</c:v>
                </c:pt>
                <c:pt idx="22" formatCode="0.0">
                  <c:v>0.89786279201507568</c:v>
                </c:pt>
                <c:pt idx="23" formatCode="0.0">
                  <c:v>0.70307010412216187</c:v>
                </c:pt>
                <c:pt idx="24" formatCode="0.0">
                  <c:v>0.44870930910110474</c:v>
                </c:pt>
                <c:pt idx="25" formatCode="0.0">
                  <c:v>-1.6104651615023613E-2</c:v>
                </c:pt>
                <c:pt idx="26" formatCode="0.0">
                  <c:v>-0.11948875337839127</c:v>
                </c:pt>
                <c:pt idx="27" formatCode="0.0">
                  <c:v>0.21761137247085571</c:v>
                </c:pt>
                <c:pt idx="28" formatCode="0.0">
                  <c:v>0.412335604429245</c:v>
                </c:pt>
                <c:pt idx="29" formatCode="0.0">
                  <c:v>0.49204379320144653</c:v>
                </c:pt>
                <c:pt idx="30" formatCode="0.0">
                  <c:v>0.50653195381164551</c:v>
                </c:pt>
                <c:pt idx="31" formatCode="0.0">
                  <c:v>0.36536592245101929</c:v>
                </c:pt>
                <c:pt idx="32" formatCode="0.0">
                  <c:v>0.7456049919128418</c:v>
                </c:pt>
                <c:pt idx="33" formatCode="0.0">
                  <c:v>0.61710798740386963</c:v>
                </c:pt>
                <c:pt idx="34" formatCode="0.0">
                  <c:v>0.44163373112678528</c:v>
                </c:pt>
                <c:pt idx="35" formatCode="0.0">
                  <c:v>0.50578570365905762</c:v>
                </c:pt>
                <c:pt idx="36" formatCode="0.0">
                  <c:v>0.70049130916595459</c:v>
                </c:pt>
                <c:pt idx="37" formatCode="0.0">
                  <c:v>1.0997180938720703</c:v>
                </c:pt>
                <c:pt idx="38" formatCode="0.0">
                  <c:v>0.78623753786087036</c:v>
                </c:pt>
                <c:pt idx="39" formatCode="0.0">
                  <c:v>0.63006383180618286</c:v>
                </c:pt>
                <c:pt idx="40" formatCode="0.0">
                  <c:v>0.47179600596427917</c:v>
                </c:pt>
                <c:pt idx="41" formatCode="0.0">
                  <c:v>0.33534407615661621</c:v>
                </c:pt>
                <c:pt idx="42" formatCode="0.0">
                  <c:v>0.82041162252426147</c:v>
                </c:pt>
                <c:pt idx="43" formatCode="0.0">
                  <c:v>0.82179844379425049</c:v>
                </c:pt>
                <c:pt idx="44" formatCode="0.0">
                  <c:v>0.54358142614364624</c:v>
                </c:pt>
                <c:pt idx="45" formatCode="0.0">
                  <c:v>0.49662876129150391</c:v>
                </c:pt>
                <c:pt idx="46" formatCode="0.0">
                  <c:v>0.43927180767059326</c:v>
                </c:pt>
                <c:pt idx="47" formatCode="0.0">
                  <c:v>0.58913463354110718</c:v>
                </c:pt>
                <c:pt idx="48" formatCode="0.0">
                  <c:v>0.83849853277206421</c:v>
                </c:pt>
                <c:pt idx="49" formatCode="0.0">
                  <c:v>1.3161894083023071</c:v>
                </c:pt>
                <c:pt idx="50" formatCode="0.0">
                  <c:v>1.8277298212051392</c:v>
                </c:pt>
                <c:pt idx="51" formatCode="0.0">
                  <c:v>1.7341254949569702</c:v>
                </c:pt>
                <c:pt idx="52" formatCode="0.0">
                  <c:v>1.4041973352432251</c:v>
                </c:pt>
                <c:pt idx="53" formatCode="0.0">
                  <c:v>1.0274075269699097</c:v>
                </c:pt>
                <c:pt idx="54" formatCode="0.0">
                  <c:v>0.51844829320907593</c:v>
                </c:pt>
                <c:pt idx="55" formatCode="0.0">
                  <c:v>0.72131246328353882</c:v>
                </c:pt>
                <c:pt idx="56" formatCode="0.0">
                  <c:v>1.0690279006958008</c:v>
                </c:pt>
                <c:pt idx="57" formatCode="0.0">
                  <c:v>1.1791701316833496</c:v>
                </c:pt>
                <c:pt idx="58" formatCode="0.0">
                  <c:v>1.2004671096801758</c:v>
                </c:pt>
                <c:pt idx="59" formatCode="0.0">
                  <c:v>1.1053063869476318</c:v>
                </c:pt>
                <c:pt idx="60" formatCode="0.0">
                  <c:v>0.88748568296432495</c:v>
                </c:pt>
                <c:pt idx="61" formatCode="0.0">
                  <c:v>0.55156183242797852</c:v>
                </c:pt>
                <c:pt idx="62" formatCode="0.0">
                  <c:v>0.49736693501472473</c:v>
                </c:pt>
                <c:pt idx="63" formatCode="0.0">
                  <c:v>0.565990149974823</c:v>
                </c:pt>
                <c:pt idx="64" formatCode="0.0">
                  <c:v>1.1071170568466187</c:v>
                </c:pt>
                <c:pt idx="65" formatCode="0.0">
                  <c:v>1.8590162992477417</c:v>
                </c:pt>
                <c:pt idx="66" formatCode="0.0">
                  <c:v>1.5548242330551147</c:v>
                </c:pt>
                <c:pt idx="67" formatCode="0.0">
                  <c:v>1.3273382186889648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6E3-40F5-9853-F56A85F4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862912"/>
        <c:axId val="129246336"/>
      </c:lineChart>
      <c:dateAx>
        <c:axId val="115862912"/>
        <c:scaling>
          <c:orientation val="minMax"/>
          <c:max val="43343"/>
          <c:min val="42247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29246336"/>
        <c:crosses val="autoZero"/>
        <c:auto val="0"/>
        <c:lblOffset val="100"/>
        <c:baseTimeUnit val="months"/>
      </c:dateAx>
      <c:valAx>
        <c:axId val="129246336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15862912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נובמבר 2017 עד אוקטובר 2018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נתונים'!$H$2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4 נתונים'!$H$3:$H$3999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0.91886127799999995</c:v>
                </c:pt>
                <c:pt idx="978">
                  <c:v>0.92281394100000003</c:v>
                </c:pt>
                <c:pt idx="979">
                  <c:v>0.91681574099999996</c:v>
                </c:pt>
                <c:pt idx="980">
                  <c:v>0.91681574099999996</c:v>
                </c:pt>
                <c:pt idx="981">
                  <c:v>0.91681574099999996</c:v>
                </c:pt>
                <c:pt idx="982">
                  <c:v>0.91681574099999996</c:v>
                </c:pt>
                <c:pt idx="983">
                  <c:v>0.91681574099999996</c:v>
                </c:pt>
                <c:pt idx="984">
                  <c:v>0.91681574099999996</c:v>
                </c:pt>
                <c:pt idx="985">
                  <c:v>0.91881514099999995</c:v>
                </c:pt>
                <c:pt idx="986">
                  <c:v>0.91878912999999995</c:v>
                </c:pt>
                <c:pt idx="987">
                  <c:v>0.91878912999999995</c:v>
                </c:pt>
                <c:pt idx="988">
                  <c:v>0.91878912999999995</c:v>
                </c:pt>
                <c:pt idx="989">
                  <c:v>0.91878912999999995</c:v>
                </c:pt>
                <c:pt idx="990">
                  <c:v>0.91476328900000003</c:v>
                </c:pt>
                <c:pt idx="991">
                  <c:v>0.91476328900000003</c:v>
                </c:pt>
                <c:pt idx="992">
                  <c:v>0.91476328900000003</c:v>
                </c:pt>
                <c:pt idx="993">
                  <c:v>0.89046833700000005</c:v>
                </c:pt>
                <c:pt idx="994">
                  <c:v>0.90654963</c:v>
                </c:pt>
                <c:pt idx="995">
                  <c:v>0.90654963</c:v>
                </c:pt>
                <c:pt idx="996">
                  <c:v>0.90654963</c:v>
                </c:pt>
                <c:pt idx="997">
                  <c:v>0.90654963</c:v>
                </c:pt>
                <c:pt idx="998">
                  <c:v>0.91054842999999996</c:v>
                </c:pt>
                <c:pt idx="999">
                  <c:v>0.90445452299999995</c:v>
                </c:pt>
                <c:pt idx="1000">
                  <c:v>0.90249775499999996</c:v>
                </c:pt>
                <c:pt idx="1001">
                  <c:v>0.89232094200000001</c:v>
                </c:pt>
                <c:pt idx="1002">
                  <c:v>0.89232094200000001</c:v>
                </c:pt>
                <c:pt idx="1003">
                  <c:v>0.882323941</c:v>
                </c:pt>
                <c:pt idx="1004">
                  <c:v>0.882323941</c:v>
                </c:pt>
                <c:pt idx="1005">
                  <c:v>0.882323941</c:v>
                </c:pt>
                <c:pt idx="1006">
                  <c:v>0.882323941</c:v>
                </c:pt>
                <c:pt idx="1007">
                  <c:v>0.882323941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4 נתונים'!$I$2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4 נתונים'!$I$3:$I$3999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1.2640269640470001</c:v>
                </c:pt>
                <c:pt idx="978">
                  <c:v>1.3112261452259999</c:v>
                </c:pt>
                <c:pt idx="979">
                  <c:v>1.2600494938469999</c:v>
                </c:pt>
                <c:pt idx="980">
                  <c:v>1.2600494938469999</c:v>
                </c:pt>
                <c:pt idx="981">
                  <c:v>1.2600494938469999</c:v>
                </c:pt>
                <c:pt idx="982">
                  <c:v>1.2600494938469999</c:v>
                </c:pt>
                <c:pt idx="983">
                  <c:v>1.2600494938469999</c:v>
                </c:pt>
                <c:pt idx="984">
                  <c:v>1.2600494938469999</c:v>
                </c:pt>
                <c:pt idx="985">
                  <c:v>1.2106415022979999</c:v>
                </c:pt>
                <c:pt idx="986">
                  <c:v>1.2518487627929999</c:v>
                </c:pt>
                <c:pt idx="987">
                  <c:v>1.2518487627929999</c:v>
                </c:pt>
                <c:pt idx="988">
                  <c:v>1.2518487627929999</c:v>
                </c:pt>
                <c:pt idx="989">
                  <c:v>1.2420330883349999</c:v>
                </c:pt>
                <c:pt idx="990">
                  <c:v>1.184511446428</c:v>
                </c:pt>
                <c:pt idx="991">
                  <c:v>1.184511446428</c:v>
                </c:pt>
                <c:pt idx="992">
                  <c:v>1.184511446428</c:v>
                </c:pt>
                <c:pt idx="993">
                  <c:v>1.227466011377</c:v>
                </c:pt>
                <c:pt idx="994">
                  <c:v>1.227466011377</c:v>
                </c:pt>
                <c:pt idx="995">
                  <c:v>1.227466011377</c:v>
                </c:pt>
                <c:pt idx="996">
                  <c:v>1.227466011377</c:v>
                </c:pt>
                <c:pt idx="997">
                  <c:v>1.227466011377</c:v>
                </c:pt>
                <c:pt idx="998">
                  <c:v>1.2984221931519999</c:v>
                </c:pt>
                <c:pt idx="999">
                  <c:v>1.346987217121</c:v>
                </c:pt>
                <c:pt idx="1000">
                  <c:v>1.3221458159749999</c:v>
                </c:pt>
                <c:pt idx="1001">
                  <c:v>1.3221458159749999</c:v>
                </c:pt>
                <c:pt idx="1002">
                  <c:v>1.3221458159749999</c:v>
                </c:pt>
                <c:pt idx="1003">
                  <c:v>1.3221458159749999</c:v>
                </c:pt>
                <c:pt idx="1004">
                  <c:v>1.3221458159749999</c:v>
                </c:pt>
                <c:pt idx="1005">
                  <c:v>1.4188080021609999</c:v>
                </c:pt>
                <c:pt idx="1006">
                  <c:v>1.356940648393</c:v>
                </c:pt>
                <c:pt idx="1007">
                  <c:v>1.3511764394550001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'איור 4 נתונים'!$J$2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4 נתונים'!$J$3:$J$3999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</c:v>
                </c:pt>
                <c:pt idx="978">
                  <c:v>1.2</c:v>
                </c:pt>
                <c:pt idx="979">
                  <c:v>1.2</c:v>
                </c:pt>
                <c:pt idx="980">
                  <c:v>1.2</c:v>
                </c:pt>
                <c:pt idx="981">
                  <c:v>1.2</c:v>
                </c:pt>
                <c:pt idx="982">
                  <c:v>1.2</c:v>
                </c:pt>
                <c:pt idx="983">
                  <c:v>1.2</c:v>
                </c:pt>
                <c:pt idx="984">
                  <c:v>1.2</c:v>
                </c:pt>
                <c:pt idx="985">
                  <c:v>1.1933</c:v>
                </c:pt>
                <c:pt idx="986">
                  <c:v>1.1933</c:v>
                </c:pt>
                <c:pt idx="987">
                  <c:v>1.1933</c:v>
                </c:pt>
                <c:pt idx="988">
                  <c:v>1.1933</c:v>
                </c:pt>
                <c:pt idx="989">
                  <c:v>1.1455</c:v>
                </c:pt>
                <c:pt idx="990">
                  <c:v>1.0932999999999999</c:v>
                </c:pt>
                <c:pt idx="991">
                  <c:v>1.0932999999999999</c:v>
                </c:pt>
                <c:pt idx="992">
                  <c:v>1.0932999999999999</c:v>
                </c:pt>
                <c:pt idx="993">
                  <c:v>1.0932999999999999</c:v>
                </c:pt>
                <c:pt idx="994">
                  <c:v>1.1000000000000001</c:v>
                </c:pt>
                <c:pt idx="995">
                  <c:v>1.1000000000000001</c:v>
                </c:pt>
                <c:pt idx="996">
                  <c:v>1.1000000000000001</c:v>
                </c:pt>
                <c:pt idx="997">
                  <c:v>1.1000000000000001</c:v>
                </c:pt>
                <c:pt idx="998">
                  <c:v>1.1000000000000001</c:v>
                </c:pt>
                <c:pt idx="999">
                  <c:v>1.1000000000000001</c:v>
                </c:pt>
                <c:pt idx="1000">
                  <c:v>1.1000000000000001</c:v>
                </c:pt>
                <c:pt idx="1001">
                  <c:v>1.1000000000000001</c:v>
                </c:pt>
                <c:pt idx="1002">
                  <c:v>1.1000000000000001</c:v>
                </c:pt>
                <c:pt idx="1003">
                  <c:v>1.1000000000000001</c:v>
                </c:pt>
                <c:pt idx="1004">
                  <c:v>1.1000000000000001</c:v>
                </c:pt>
                <c:pt idx="1005">
                  <c:v>1.1000000000000001</c:v>
                </c:pt>
                <c:pt idx="1006">
                  <c:v>1.1067</c:v>
                </c:pt>
                <c:pt idx="1007">
                  <c:v>1.1067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4 נתונים'!$K$2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4 נתונים'!$K$3:$K$3999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'איור 4 נתונים'!$L$2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4 נתונים'!$L$3:$L$3999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4 נתונים'!$M$2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4 נתונים'!$M$3:$M$3999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200</c:v>
                </c:pt>
                <c:pt idx="972">
                  <c:v>-100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92544"/>
        <c:axId val="129114112"/>
      </c:lineChart>
      <c:dateAx>
        <c:axId val="129292544"/>
        <c:scaling>
          <c:orientation val="minMax"/>
          <c:min val="4304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29114112"/>
        <c:crossesAt val="0"/>
        <c:auto val="0"/>
        <c:lblOffset val="100"/>
        <c:baseTimeUnit val="days"/>
      </c:dateAx>
      <c:valAx>
        <c:axId val="129114112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2929254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9.7619374759363123E-2"/>
          <c:y val="0.8745166719630898"/>
          <c:w val="0.74356024288910194"/>
          <c:h val="4.5762351454947052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איור 5: הציפיות </a:t>
            </a:r>
            <a:r>
              <a:rPr lang="he-IL" sz="2000" b="1" i="0" u="none" strike="noStrike" baseline="0" dirty="0" err="1">
                <a:solidFill>
                  <a:srgbClr val="000000"/>
                </a:solidFill>
                <a:latin typeface="David"/>
                <a:cs typeface="David"/>
              </a:rPr>
              <a:t>פורוורד</a:t>
            </a:r>
            <a:r>
              <a:rPr lang="he-IL" sz="2000" b="1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 לאינפלציה בטווחים שונים
</a:t>
            </a:r>
            <a:r>
              <a:rPr lang="he-IL" sz="2000" b="0" i="0" u="none" strike="noStrike" baseline="0" dirty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אוקטובר 2017 עד </a:t>
            </a:r>
            <a:r>
              <a:rPr lang="he-IL" sz="2000" b="0" i="0" u="none" strike="noStrike" baseline="0" dirty="0" smtClean="0">
                <a:solidFill>
                  <a:srgbClr val="000000"/>
                </a:solidFill>
                <a:latin typeface="David"/>
                <a:cs typeface="David"/>
              </a:rPr>
              <a:t>אוקטובר 2018</a:t>
            </a:r>
            <a:endParaRPr lang="he-IL" sz="2000" b="0" i="0" u="none" strike="noStrike" baseline="0" dirty="0">
              <a:solidFill>
                <a:srgbClr val="000000"/>
              </a:solidFill>
              <a:latin typeface="David"/>
              <a:cs typeface="David"/>
            </a:endParaRP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נתונים'!$B$2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5 נתונים'!$B$3:$B$3999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5 נתונים'!$C$2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5 נתונים'!$C$3:$C$3999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5 נתונים'!$D$2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5 נתונים'!$D$3:$D$3999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5 נתונים'!$E$2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5 נתונים'!$E$3:$E$3999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'איור 5 נתונים'!$F$2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5 נתונים'!$F$3:$F$3999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5 נתונים'!$G$2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5 נתונים'!$G$3:$G$3999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'איור 5 נתונים'!$H$2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נתונים'!$A$3:$A$3999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</c:numCache>
            </c:numRef>
          </c:cat>
          <c:val>
            <c:numRef>
              <c:f>'איור 5 נתונים'!$H$3:$H$3999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200</c:v>
                </c:pt>
                <c:pt idx="972">
                  <c:v>-100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395328"/>
        <c:axId val="129409408"/>
      </c:lineChart>
      <c:dateAx>
        <c:axId val="129395328"/>
        <c:scaling>
          <c:orientation val="minMax"/>
          <c:min val="43009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29409408"/>
        <c:crosses val="autoZero"/>
        <c:auto val="1"/>
        <c:lblOffset val="100"/>
        <c:baseTimeUnit val="days"/>
      </c:dateAx>
      <c:valAx>
        <c:axId val="129409408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29395328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נובמבר 2017 עד אוקטובר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נתונים'!$D$2</c:f>
              <c:strCache>
                <c:ptCount val="1"/>
                <c:pt idx="0">
                  <c:v>הנומינלי האפקטיבי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42879</c:v>
                </c:pt>
                <c:pt idx="1">
                  <c:v>42880</c:v>
                </c:pt>
                <c:pt idx="2">
                  <c:v>42881</c:v>
                </c:pt>
                <c:pt idx="3">
                  <c:v>42882</c:v>
                </c:pt>
                <c:pt idx="4">
                  <c:v>42883</c:v>
                </c:pt>
                <c:pt idx="5">
                  <c:v>42884</c:v>
                </c:pt>
                <c:pt idx="6">
                  <c:v>42885</c:v>
                </c:pt>
                <c:pt idx="7">
                  <c:v>42886</c:v>
                </c:pt>
                <c:pt idx="8">
                  <c:v>42887</c:v>
                </c:pt>
                <c:pt idx="9">
                  <c:v>42888</c:v>
                </c:pt>
                <c:pt idx="10">
                  <c:v>42889</c:v>
                </c:pt>
                <c:pt idx="11">
                  <c:v>42890</c:v>
                </c:pt>
                <c:pt idx="12">
                  <c:v>42891</c:v>
                </c:pt>
                <c:pt idx="13">
                  <c:v>42892</c:v>
                </c:pt>
                <c:pt idx="14">
                  <c:v>42893</c:v>
                </c:pt>
                <c:pt idx="15">
                  <c:v>42894</c:v>
                </c:pt>
                <c:pt idx="16">
                  <c:v>42895</c:v>
                </c:pt>
                <c:pt idx="17">
                  <c:v>42896</c:v>
                </c:pt>
                <c:pt idx="18">
                  <c:v>42897</c:v>
                </c:pt>
                <c:pt idx="19">
                  <c:v>42898</c:v>
                </c:pt>
                <c:pt idx="20">
                  <c:v>42899</c:v>
                </c:pt>
                <c:pt idx="21">
                  <c:v>42900</c:v>
                </c:pt>
                <c:pt idx="22">
                  <c:v>42901</c:v>
                </c:pt>
                <c:pt idx="23">
                  <c:v>42902</c:v>
                </c:pt>
                <c:pt idx="24">
                  <c:v>42903</c:v>
                </c:pt>
                <c:pt idx="25">
                  <c:v>42904</c:v>
                </c:pt>
                <c:pt idx="26">
                  <c:v>42905</c:v>
                </c:pt>
                <c:pt idx="27">
                  <c:v>42906</c:v>
                </c:pt>
                <c:pt idx="28">
                  <c:v>42907</c:v>
                </c:pt>
                <c:pt idx="29">
                  <c:v>42908</c:v>
                </c:pt>
                <c:pt idx="30">
                  <c:v>42909</c:v>
                </c:pt>
                <c:pt idx="31">
                  <c:v>42910</c:v>
                </c:pt>
                <c:pt idx="32">
                  <c:v>42911</c:v>
                </c:pt>
                <c:pt idx="33">
                  <c:v>42912</c:v>
                </c:pt>
                <c:pt idx="34">
                  <c:v>42913</c:v>
                </c:pt>
                <c:pt idx="35">
                  <c:v>42914</c:v>
                </c:pt>
                <c:pt idx="36">
                  <c:v>42915</c:v>
                </c:pt>
                <c:pt idx="37">
                  <c:v>42916</c:v>
                </c:pt>
                <c:pt idx="38">
                  <c:v>42917</c:v>
                </c:pt>
                <c:pt idx="39">
                  <c:v>42918</c:v>
                </c:pt>
                <c:pt idx="40">
                  <c:v>42919</c:v>
                </c:pt>
                <c:pt idx="41">
                  <c:v>42920</c:v>
                </c:pt>
                <c:pt idx="42">
                  <c:v>42921</c:v>
                </c:pt>
                <c:pt idx="43">
                  <c:v>42922</c:v>
                </c:pt>
                <c:pt idx="44">
                  <c:v>42923</c:v>
                </c:pt>
                <c:pt idx="45">
                  <c:v>42924</c:v>
                </c:pt>
                <c:pt idx="46">
                  <c:v>42925</c:v>
                </c:pt>
                <c:pt idx="47">
                  <c:v>42926</c:v>
                </c:pt>
                <c:pt idx="48">
                  <c:v>42927</c:v>
                </c:pt>
                <c:pt idx="49">
                  <c:v>42928</c:v>
                </c:pt>
                <c:pt idx="50">
                  <c:v>42929</c:v>
                </c:pt>
                <c:pt idx="51">
                  <c:v>42930</c:v>
                </c:pt>
                <c:pt idx="52">
                  <c:v>42931</c:v>
                </c:pt>
                <c:pt idx="53">
                  <c:v>42932</c:v>
                </c:pt>
                <c:pt idx="54">
                  <c:v>42933</c:v>
                </c:pt>
                <c:pt idx="55">
                  <c:v>42934</c:v>
                </c:pt>
                <c:pt idx="56">
                  <c:v>42935</c:v>
                </c:pt>
                <c:pt idx="57">
                  <c:v>42936</c:v>
                </c:pt>
                <c:pt idx="58">
                  <c:v>42937</c:v>
                </c:pt>
                <c:pt idx="59">
                  <c:v>42938</c:v>
                </c:pt>
                <c:pt idx="60">
                  <c:v>42939</c:v>
                </c:pt>
                <c:pt idx="61">
                  <c:v>42940</c:v>
                </c:pt>
                <c:pt idx="62">
                  <c:v>42941</c:v>
                </c:pt>
                <c:pt idx="63">
                  <c:v>42942</c:v>
                </c:pt>
                <c:pt idx="64">
                  <c:v>42943</c:v>
                </c:pt>
                <c:pt idx="65">
                  <c:v>42944</c:v>
                </c:pt>
                <c:pt idx="66">
                  <c:v>42945</c:v>
                </c:pt>
                <c:pt idx="67">
                  <c:v>42946</c:v>
                </c:pt>
                <c:pt idx="68">
                  <c:v>42947</c:v>
                </c:pt>
                <c:pt idx="69">
                  <c:v>42948</c:v>
                </c:pt>
                <c:pt idx="70">
                  <c:v>42949</c:v>
                </c:pt>
                <c:pt idx="71">
                  <c:v>42950</c:v>
                </c:pt>
                <c:pt idx="72">
                  <c:v>42951</c:v>
                </c:pt>
                <c:pt idx="73">
                  <c:v>42952</c:v>
                </c:pt>
                <c:pt idx="74">
                  <c:v>42953</c:v>
                </c:pt>
                <c:pt idx="75">
                  <c:v>42954</c:v>
                </c:pt>
                <c:pt idx="76">
                  <c:v>42955</c:v>
                </c:pt>
                <c:pt idx="77">
                  <c:v>42956</c:v>
                </c:pt>
                <c:pt idx="78">
                  <c:v>42957</c:v>
                </c:pt>
                <c:pt idx="79">
                  <c:v>42958</c:v>
                </c:pt>
                <c:pt idx="80">
                  <c:v>42959</c:v>
                </c:pt>
                <c:pt idx="81">
                  <c:v>42960</c:v>
                </c:pt>
                <c:pt idx="82">
                  <c:v>42961</c:v>
                </c:pt>
                <c:pt idx="83">
                  <c:v>42962</c:v>
                </c:pt>
                <c:pt idx="84">
                  <c:v>42963</c:v>
                </c:pt>
                <c:pt idx="85">
                  <c:v>42964</c:v>
                </c:pt>
                <c:pt idx="86">
                  <c:v>42965</c:v>
                </c:pt>
                <c:pt idx="87">
                  <c:v>42966</c:v>
                </c:pt>
                <c:pt idx="88">
                  <c:v>42967</c:v>
                </c:pt>
                <c:pt idx="89">
                  <c:v>42968</c:v>
                </c:pt>
                <c:pt idx="90">
                  <c:v>42969</c:v>
                </c:pt>
                <c:pt idx="91">
                  <c:v>42970</c:v>
                </c:pt>
                <c:pt idx="92">
                  <c:v>42971</c:v>
                </c:pt>
                <c:pt idx="93">
                  <c:v>42972</c:v>
                </c:pt>
                <c:pt idx="94">
                  <c:v>42973</c:v>
                </c:pt>
                <c:pt idx="95">
                  <c:v>42974</c:v>
                </c:pt>
                <c:pt idx="96">
                  <c:v>42975</c:v>
                </c:pt>
                <c:pt idx="97">
                  <c:v>42976</c:v>
                </c:pt>
                <c:pt idx="98">
                  <c:v>42977</c:v>
                </c:pt>
                <c:pt idx="99">
                  <c:v>42978</c:v>
                </c:pt>
                <c:pt idx="100">
                  <c:v>42979</c:v>
                </c:pt>
                <c:pt idx="101">
                  <c:v>42980</c:v>
                </c:pt>
                <c:pt idx="102">
                  <c:v>42981</c:v>
                </c:pt>
                <c:pt idx="103">
                  <c:v>42982</c:v>
                </c:pt>
                <c:pt idx="104">
                  <c:v>42983</c:v>
                </c:pt>
                <c:pt idx="105">
                  <c:v>42984</c:v>
                </c:pt>
                <c:pt idx="106">
                  <c:v>42985</c:v>
                </c:pt>
                <c:pt idx="107">
                  <c:v>42986</c:v>
                </c:pt>
                <c:pt idx="108">
                  <c:v>42987</c:v>
                </c:pt>
                <c:pt idx="109">
                  <c:v>42988</c:v>
                </c:pt>
                <c:pt idx="110">
                  <c:v>42989</c:v>
                </c:pt>
                <c:pt idx="111">
                  <c:v>42990</c:v>
                </c:pt>
                <c:pt idx="112">
                  <c:v>42991</c:v>
                </c:pt>
                <c:pt idx="113">
                  <c:v>42992</c:v>
                </c:pt>
                <c:pt idx="114">
                  <c:v>42993</c:v>
                </c:pt>
                <c:pt idx="115">
                  <c:v>42994</c:v>
                </c:pt>
                <c:pt idx="116">
                  <c:v>42995</c:v>
                </c:pt>
                <c:pt idx="117">
                  <c:v>42996</c:v>
                </c:pt>
                <c:pt idx="118">
                  <c:v>42997</c:v>
                </c:pt>
                <c:pt idx="119">
                  <c:v>42998</c:v>
                </c:pt>
                <c:pt idx="120">
                  <c:v>42999</c:v>
                </c:pt>
                <c:pt idx="121">
                  <c:v>43000</c:v>
                </c:pt>
                <c:pt idx="122">
                  <c:v>43001</c:v>
                </c:pt>
                <c:pt idx="123">
                  <c:v>43002</c:v>
                </c:pt>
                <c:pt idx="124">
                  <c:v>43003</c:v>
                </c:pt>
                <c:pt idx="125">
                  <c:v>43004</c:v>
                </c:pt>
                <c:pt idx="126">
                  <c:v>43005</c:v>
                </c:pt>
                <c:pt idx="127">
                  <c:v>43006</c:v>
                </c:pt>
                <c:pt idx="128">
                  <c:v>43007</c:v>
                </c:pt>
                <c:pt idx="129">
                  <c:v>43008</c:v>
                </c:pt>
                <c:pt idx="130">
                  <c:v>43009</c:v>
                </c:pt>
                <c:pt idx="131">
                  <c:v>43010</c:v>
                </c:pt>
                <c:pt idx="132">
                  <c:v>43011</c:v>
                </c:pt>
                <c:pt idx="133">
                  <c:v>43012</c:v>
                </c:pt>
                <c:pt idx="134">
                  <c:v>43013</c:v>
                </c:pt>
                <c:pt idx="135">
                  <c:v>43014</c:v>
                </c:pt>
                <c:pt idx="136">
                  <c:v>43015</c:v>
                </c:pt>
                <c:pt idx="137">
                  <c:v>43016</c:v>
                </c:pt>
                <c:pt idx="138">
                  <c:v>43017</c:v>
                </c:pt>
                <c:pt idx="139">
                  <c:v>43018</c:v>
                </c:pt>
                <c:pt idx="140">
                  <c:v>43019</c:v>
                </c:pt>
                <c:pt idx="141">
                  <c:v>43020</c:v>
                </c:pt>
                <c:pt idx="142">
                  <c:v>43021</c:v>
                </c:pt>
                <c:pt idx="143">
                  <c:v>43022</c:v>
                </c:pt>
                <c:pt idx="144">
                  <c:v>43023</c:v>
                </c:pt>
                <c:pt idx="145">
                  <c:v>43024</c:v>
                </c:pt>
                <c:pt idx="146">
                  <c:v>43025</c:v>
                </c:pt>
                <c:pt idx="147">
                  <c:v>43026</c:v>
                </c:pt>
                <c:pt idx="148">
                  <c:v>43027</c:v>
                </c:pt>
                <c:pt idx="149">
                  <c:v>43028</c:v>
                </c:pt>
                <c:pt idx="150">
                  <c:v>43029</c:v>
                </c:pt>
                <c:pt idx="151">
                  <c:v>43030</c:v>
                </c:pt>
                <c:pt idx="152">
                  <c:v>43031</c:v>
                </c:pt>
                <c:pt idx="153">
                  <c:v>43032</c:v>
                </c:pt>
                <c:pt idx="154">
                  <c:v>43033</c:v>
                </c:pt>
                <c:pt idx="155">
                  <c:v>43034</c:v>
                </c:pt>
                <c:pt idx="156">
                  <c:v>43035</c:v>
                </c:pt>
                <c:pt idx="157">
                  <c:v>43036</c:v>
                </c:pt>
                <c:pt idx="158">
                  <c:v>43037</c:v>
                </c:pt>
                <c:pt idx="159">
                  <c:v>43038</c:v>
                </c:pt>
                <c:pt idx="160">
                  <c:v>43039</c:v>
                </c:pt>
                <c:pt idx="161">
                  <c:v>43040</c:v>
                </c:pt>
                <c:pt idx="162">
                  <c:v>43041</c:v>
                </c:pt>
                <c:pt idx="163">
                  <c:v>43042</c:v>
                </c:pt>
                <c:pt idx="164">
                  <c:v>43043</c:v>
                </c:pt>
                <c:pt idx="165">
                  <c:v>43044</c:v>
                </c:pt>
                <c:pt idx="166">
                  <c:v>43045</c:v>
                </c:pt>
                <c:pt idx="167">
                  <c:v>43046</c:v>
                </c:pt>
                <c:pt idx="168">
                  <c:v>43047</c:v>
                </c:pt>
                <c:pt idx="169">
                  <c:v>43048</c:v>
                </c:pt>
                <c:pt idx="170">
                  <c:v>43049</c:v>
                </c:pt>
                <c:pt idx="171">
                  <c:v>43050</c:v>
                </c:pt>
                <c:pt idx="172">
                  <c:v>43051</c:v>
                </c:pt>
                <c:pt idx="173">
                  <c:v>43052</c:v>
                </c:pt>
                <c:pt idx="174">
                  <c:v>43053</c:v>
                </c:pt>
                <c:pt idx="175">
                  <c:v>43054</c:v>
                </c:pt>
                <c:pt idx="176">
                  <c:v>43055</c:v>
                </c:pt>
                <c:pt idx="177">
                  <c:v>43056</c:v>
                </c:pt>
                <c:pt idx="178">
                  <c:v>43057</c:v>
                </c:pt>
                <c:pt idx="179">
                  <c:v>43058</c:v>
                </c:pt>
                <c:pt idx="180">
                  <c:v>43059</c:v>
                </c:pt>
                <c:pt idx="181">
                  <c:v>43060</c:v>
                </c:pt>
                <c:pt idx="182">
                  <c:v>43061</c:v>
                </c:pt>
                <c:pt idx="183">
                  <c:v>43062</c:v>
                </c:pt>
                <c:pt idx="184">
                  <c:v>43063</c:v>
                </c:pt>
                <c:pt idx="185">
                  <c:v>43064</c:v>
                </c:pt>
                <c:pt idx="186">
                  <c:v>43065</c:v>
                </c:pt>
                <c:pt idx="187">
                  <c:v>43066</c:v>
                </c:pt>
                <c:pt idx="188">
                  <c:v>43067</c:v>
                </c:pt>
                <c:pt idx="189">
                  <c:v>43068</c:v>
                </c:pt>
                <c:pt idx="190">
                  <c:v>43069</c:v>
                </c:pt>
                <c:pt idx="191">
                  <c:v>43070</c:v>
                </c:pt>
                <c:pt idx="192">
                  <c:v>43071</c:v>
                </c:pt>
                <c:pt idx="193">
                  <c:v>43072</c:v>
                </c:pt>
                <c:pt idx="194">
                  <c:v>43073</c:v>
                </c:pt>
                <c:pt idx="195">
                  <c:v>43074</c:v>
                </c:pt>
                <c:pt idx="196">
                  <c:v>43075</c:v>
                </c:pt>
                <c:pt idx="197">
                  <c:v>43076</c:v>
                </c:pt>
                <c:pt idx="198">
                  <c:v>43077</c:v>
                </c:pt>
                <c:pt idx="199">
                  <c:v>43078</c:v>
                </c:pt>
                <c:pt idx="200">
                  <c:v>43079</c:v>
                </c:pt>
                <c:pt idx="201">
                  <c:v>43080</c:v>
                </c:pt>
                <c:pt idx="202">
                  <c:v>43081</c:v>
                </c:pt>
                <c:pt idx="203">
                  <c:v>43082</c:v>
                </c:pt>
                <c:pt idx="204">
                  <c:v>43083</c:v>
                </c:pt>
                <c:pt idx="205">
                  <c:v>43084</c:v>
                </c:pt>
                <c:pt idx="206">
                  <c:v>43085</c:v>
                </c:pt>
                <c:pt idx="207">
                  <c:v>43086</c:v>
                </c:pt>
                <c:pt idx="208">
                  <c:v>43087</c:v>
                </c:pt>
                <c:pt idx="209">
                  <c:v>43088</c:v>
                </c:pt>
                <c:pt idx="210">
                  <c:v>43089</c:v>
                </c:pt>
                <c:pt idx="211">
                  <c:v>43090</c:v>
                </c:pt>
                <c:pt idx="212">
                  <c:v>43091</c:v>
                </c:pt>
                <c:pt idx="213">
                  <c:v>43092</c:v>
                </c:pt>
                <c:pt idx="214">
                  <c:v>43093</c:v>
                </c:pt>
                <c:pt idx="215">
                  <c:v>43094</c:v>
                </c:pt>
                <c:pt idx="216">
                  <c:v>43095</c:v>
                </c:pt>
                <c:pt idx="217">
                  <c:v>43096</c:v>
                </c:pt>
                <c:pt idx="218">
                  <c:v>43097</c:v>
                </c:pt>
                <c:pt idx="219">
                  <c:v>43098</c:v>
                </c:pt>
                <c:pt idx="220">
                  <c:v>43099</c:v>
                </c:pt>
                <c:pt idx="221">
                  <c:v>43100</c:v>
                </c:pt>
                <c:pt idx="222">
                  <c:v>43101</c:v>
                </c:pt>
                <c:pt idx="223">
                  <c:v>43102</c:v>
                </c:pt>
                <c:pt idx="224">
                  <c:v>43103</c:v>
                </c:pt>
                <c:pt idx="225">
                  <c:v>43104</c:v>
                </c:pt>
                <c:pt idx="226">
                  <c:v>43105</c:v>
                </c:pt>
                <c:pt idx="227">
                  <c:v>43106</c:v>
                </c:pt>
                <c:pt idx="228">
                  <c:v>43107</c:v>
                </c:pt>
                <c:pt idx="229">
                  <c:v>43108</c:v>
                </c:pt>
                <c:pt idx="230">
                  <c:v>43109</c:v>
                </c:pt>
                <c:pt idx="231">
                  <c:v>43110</c:v>
                </c:pt>
                <c:pt idx="232">
                  <c:v>43111</c:v>
                </c:pt>
                <c:pt idx="233">
                  <c:v>43112</c:v>
                </c:pt>
                <c:pt idx="234">
                  <c:v>43113</c:v>
                </c:pt>
                <c:pt idx="235">
                  <c:v>43114</c:v>
                </c:pt>
                <c:pt idx="236">
                  <c:v>43115</c:v>
                </c:pt>
                <c:pt idx="237">
                  <c:v>43116</c:v>
                </c:pt>
                <c:pt idx="238">
                  <c:v>43117</c:v>
                </c:pt>
                <c:pt idx="239">
                  <c:v>43118</c:v>
                </c:pt>
                <c:pt idx="240">
                  <c:v>43119</c:v>
                </c:pt>
                <c:pt idx="241">
                  <c:v>43120</c:v>
                </c:pt>
                <c:pt idx="242">
                  <c:v>43121</c:v>
                </c:pt>
                <c:pt idx="243">
                  <c:v>43122</c:v>
                </c:pt>
                <c:pt idx="244">
                  <c:v>43123</c:v>
                </c:pt>
                <c:pt idx="245">
                  <c:v>43124</c:v>
                </c:pt>
                <c:pt idx="246">
                  <c:v>43125</c:v>
                </c:pt>
                <c:pt idx="247">
                  <c:v>43126</c:v>
                </c:pt>
                <c:pt idx="248">
                  <c:v>43127</c:v>
                </c:pt>
                <c:pt idx="249">
                  <c:v>43128</c:v>
                </c:pt>
                <c:pt idx="250">
                  <c:v>43129</c:v>
                </c:pt>
                <c:pt idx="251">
                  <c:v>43130</c:v>
                </c:pt>
                <c:pt idx="252">
                  <c:v>43131</c:v>
                </c:pt>
                <c:pt idx="253">
                  <c:v>43132</c:v>
                </c:pt>
                <c:pt idx="254">
                  <c:v>43133</c:v>
                </c:pt>
                <c:pt idx="255">
                  <c:v>43134</c:v>
                </c:pt>
                <c:pt idx="256">
                  <c:v>43135</c:v>
                </c:pt>
                <c:pt idx="257">
                  <c:v>43136</c:v>
                </c:pt>
                <c:pt idx="258">
                  <c:v>43137</c:v>
                </c:pt>
                <c:pt idx="259">
                  <c:v>43138</c:v>
                </c:pt>
                <c:pt idx="260">
                  <c:v>43139</c:v>
                </c:pt>
                <c:pt idx="261">
                  <c:v>43140</c:v>
                </c:pt>
                <c:pt idx="262">
                  <c:v>43141</c:v>
                </c:pt>
                <c:pt idx="263">
                  <c:v>43142</c:v>
                </c:pt>
                <c:pt idx="264">
                  <c:v>43143</c:v>
                </c:pt>
                <c:pt idx="265">
                  <c:v>43144</c:v>
                </c:pt>
                <c:pt idx="266">
                  <c:v>43145</c:v>
                </c:pt>
                <c:pt idx="267">
                  <c:v>43146</c:v>
                </c:pt>
                <c:pt idx="268">
                  <c:v>43147</c:v>
                </c:pt>
                <c:pt idx="269">
                  <c:v>43148</c:v>
                </c:pt>
                <c:pt idx="270">
                  <c:v>43149</c:v>
                </c:pt>
                <c:pt idx="271">
                  <c:v>43150</c:v>
                </c:pt>
                <c:pt idx="272">
                  <c:v>43151</c:v>
                </c:pt>
                <c:pt idx="273">
                  <c:v>43152</c:v>
                </c:pt>
                <c:pt idx="274">
                  <c:v>43153</c:v>
                </c:pt>
                <c:pt idx="275">
                  <c:v>43154</c:v>
                </c:pt>
                <c:pt idx="276">
                  <c:v>43155</c:v>
                </c:pt>
                <c:pt idx="277">
                  <c:v>43156</c:v>
                </c:pt>
                <c:pt idx="278">
                  <c:v>43157</c:v>
                </c:pt>
                <c:pt idx="279">
                  <c:v>43158</c:v>
                </c:pt>
                <c:pt idx="280">
                  <c:v>43159</c:v>
                </c:pt>
                <c:pt idx="281">
                  <c:v>43160</c:v>
                </c:pt>
                <c:pt idx="282">
                  <c:v>43161</c:v>
                </c:pt>
                <c:pt idx="283">
                  <c:v>43162</c:v>
                </c:pt>
                <c:pt idx="284">
                  <c:v>43163</c:v>
                </c:pt>
                <c:pt idx="285">
                  <c:v>43164</c:v>
                </c:pt>
                <c:pt idx="286">
                  <c:v>43165</c:v>
                </c:pt>
                <c:pt idx="287">
                  <c:v>43166</c:v>
                </c:pt>
                <c:pt idx="288">
                  <c:v>43167</c:v>
                </c:pt>
                <c:pt idx="289">
                  <c:v>43168</c:v>
                </c:pt>
                <c:pt idx="290">
                  <c:v>43169</c:v>
                </c:pt>
                <c:pt idx="291">
                  <c:v>43170</c:v>
                </c:pt>
                <c:pt idx="292">
                  <c:v>43171</c:v>
                </c:pt>
                <c:pt idx="293">
                  <c:v>43172</c:v>
                </c:pt>
                <c:pt idx="294">
                  <c:v>43173</c:v>
                </c:pt>
                <c:pt idx="295">
                  <c:v>43174</c:v>
                </c:pt>
                <c:pt idx="296">
                  <c:v>43175</c:v>
                </c:pt>
                <c:pt idx="297">
                  <c:v>43176</c:v>
                </c:pt>
                <c:pt idx="298">
                  <c:v>43177</c:v>
                </c:pt>
                <c:pt idx="299">
                  <c:v>43178</c:v>
                </c:pt>
                <c:pt idx="300">
                  <c:v>43179</c:v>
                </c:pt>
                <c:pt idx="301">
                  <c:v>43180</c:v>
                </c:pt>
                <c:pt idx="302">
                  <c:v>43181</c:v>
                </c:pt>
                <c:pt idx="303">
                  <c:v>43182</c:v>
                </c:pt>
                <c:pt idx="304">
                  <c:v>43183</c:v>
                </c:pt>
                <c:pt idx="305">
                  <c:v>43184</c:v>
                </c:pt>
                <c:pt idx="306">
                  <c:v>43185</c:v>
                </c:pt>
                <c:pt idx="307">
                  <c:v>43186</c:v>
                </c:pt>
                <c:pt idx="308">
                  <c:v>43187</c:v>
                </c:pt>
                <c:pt idx="309">
                  <c:v>43188</c:v>
                </c:pt>
                <c:pt idx="310">
                  <c:v>43189</c:v>
                </c:pt>
                <c:pt idx="311">
                  <c:v>43190</c:v>
                </c:pt>
                <c:pt idx="312">
                  <c:v>43191</c:v>
                </c:pt>
                <c:pt idx="313">
                  <c:v>43192</c:v>
                </c:pt>
                <c:pt idx="314">
                  <c:v>43193</c:v>
                </c:pt>
                <c:pt idx="315">
                  <c:v>43194</c:v>
                </c:pt>
                <c:pt idx="316">
                  <c:v>43195</c:v>
                </c:pt>
                <c:pt idx="317">
                  <c:v>43196</c:v>
                </c:pt>
                <c:pt idx="318">
                  <c:v>43197</c:v>
                </c:pt>
                <c:pt idx="319">
                  <c:v>43198</c:v>
                </c:pt>
                <c:pt idx="320">
                  <c:v>43199</c:v>
                </c:pt>
                <c:pt idx="321">
                  <c:v>43200</c:v>
                </c:pt>
                <c:pt idx="322">
                  <c:v>43201</c:v>
                </c:pt>
                <c:pt idx="323">
                  <c:v>43202</c:v>
                </c:pt>
                <c:pt idx="324">
                  <c:v>43203</c:v>
                </c:pt>
                <c:pt idx="325">
                  <c:v>43204</c:v>
                </c:pt>
                <c:pt idx="326">
                  <c:v>43205</c:v>
                </c:pt>
                <c:pt idx="327">
                  <c:v>43206</c:v>
                </c:pt>
                <c:pt idx="328">
                  <c:v>43207</c:v>
                </c:pt>
                <c:pt idx="329">
                  <c:v>43208</c:v>
                </c:pt>
                <c:pt idx="330">
                  <c:v>43209</c:v>
                </c:pt>
                <c:pt idx="331">
                  <c:v>43210</c:v>
                </c:pt>
                <c:pt idx="332">
                  <c:v>43211</c:v>
                </c:pt>
                <c:pt idx="333">
                  <c:v>43212</c:v>
                </c:pt>
                <c:pt idx="334">
                  <c:v>43213</c:v>
                </c:pt>
                <c:pt idx="335">
                  <c:v>43214</c:v>
                </c:pt>
                <c:pt idx="336">
                  <c:v>43215</c:v>
                </c:pt>
                <c:pt idx="337">
                  <c:v>43216</c:v>
                </c:pt>
                <c:pt idx="338">
                  <c:v>43217</c:v>
                </c:pt>
                <c:pt idx="339">
                  <c:v>43218</c:v>
                </c:pt>
                <c:pt idx="340">
                  <c:v>43219</c:v>
                </c:pt>
                <c:pt idx="341">
                  <c:v>43220</c:v>
                </c:pt>
                <c:pt idx="342">
                  <c:v>43221</c:v>
                </c:pt>
                <c:pt idx="343">
                  <c:v>43222</c:v>
                </c:pt>
                <c:pt idx="344">
                  <c:v>43223</c:v>
                </c:pt>
                <c:pt idx="345">
                  <c:v>43224</c:v>
                </c:pt>
                <c:pt idx="346">
                  <c:v>43225</c:v>
                </c:pt>
                <c:pt idx="347">
                  <c:v>43226</c:v>
                </c:pt>
                <c:pt idx="348">
                  <c:v>43227</c:v>
                </c:pt>
                <c:pt idx="349">
                  <c:v>43228</c:v>
                </c:pt>
                <c:pt idx="350">
                  <c:v>43229</c:v>
                </c:pt>
                <c:pt idx="351">
                  <c:v>43230</c:v>
                </c:pt>
                <c:pt idx="352">
                  <c:v>43231</c:v>
                </c:pt>
                <c:pt idx="353">
                  <c:v>43232</c:v>
                </c:pt>
                <c:pt idx="354">
                  <c:v>43233</c:v>
                </c:pt>
                <c:pt idx="355">
                  <c:v>43234</c:v>
                </c:pt>
                <c:pt idx="356">
                  <c:v>43235</c:v>
                </c:pt>
                <c:pt idx="357">
                  <c:v>43236</c:v>
                </c:pt>
                <c:pt idx="358">
                  <c:v>43237</c:v>
                </c:pt>
                <c:pt idx="359">
                  <c:v>43238</c:v>
                </c:pt>
                <c:pt idx="360">
                  <c:v>43239</c:v>
                </c:pt>
                <c:pt idx="361">
                  <c:v>43240</c:v>
                </c:pt>
                <c:pt idx="362">
                  <c:v>43241</c:v>
                </c:pt>
                <c:pt idx="363">
                  <c:v>43242</c:v>
                </c:pt>
                <c:pt idx="364">
                  <c:v>43243</c:v>
                </c:pt>
                <c:pt idx="365">
                  <c:v>43244</c:v>
                </c:pt>
                <c:pt idx="366">
                  <c:v>43245</c:v>
                </c:pt>
                <c:pt idx="367">
                  <c:v>43246</c:v>
                </c:pt>
                <c:pt idx="368">
                  <c:v>43247</c:v>
                </c:pt>
                <c:pt idx="369">
                  <c:v>43248</c:v>
                </c:pt>
                <c:pt idx="370">
                  <c:v>43249</c:v>
                </c:pt>
                <c:pt idx="371">
                  <c:v>43250</c:v>
                </c:pt>
                <c:pt idx="372">
                  <c:v>43251</c:v>
                </c:pt>
                <c:pt idx="373">
                  <c:v>43252</c:v>
                </c:pt>
                <c:pt idx="374">
                  <c:v>43253</c:v>
                </c:pt>
                <c:pt idx="375">
                  <c:v>43254</c:v>
                </c:pt>
                <c:pt idx="376">
                  <c:v>43255</c:v>
                </c:pt>
                <c:pt idx="377">
                  <c:v>43256</c:v>
                </c:pt>
                <c:pt idx="378">
                  <c:v>43257</c:v>
                </c:pt>
                <c:pt idx="379">
                  <c:v>43258</c:v>
                </c:pt>
                <c:pt idx="380">
                  <c:v>43259</c:v>
                </c:pt>
                <c:pt idx="381">
                  <c:v>43260</c:v>
                </c:pt>
                <c:pt idx="382">
                  <c:v>43261</c:v>
                </c:pt>
                <c:pt idx="383">
                  <c:v>43262</c:v>
                </c:pt>
                <c:pt idx="384">
                  <c:v>43263</c:v>
                </c:pt>
                <c:pt idx="385">
                  <c:v>43264</c:v>
                </c:pt>
                <c:pt idx="386">
                  <c:v>43265</c:v>
                </c:pt>
                <c:pt idx="387">
                  <c:v>43266</c:v>
                </c:pt>
                <c:pt idx="388">
                  <c:v>43267</c:v>
                </c:pt>
                <c:pt idx="389">
                  <c:v>43268</c:v>
                </c:pt>
                <c:pt idx="390">
                  <c:v>43269</c:v>
                </c:pt>
                <c:pt idx="391">
                  <c:v>43270</c:v>
                </c:pt>
                <c:pt idx="392">
                  <c:v>43271</c:v>
                </c:pt>
                <c:pt idx="393">
                  <c:v>43272</c:v>
                </c:pt>
                <c:pt idx="394">
                  <c:v>43273</c:v>
                </c:pt>
                <c:pt idx="395">
                  <c:v>43274</c:v>
                </c:pt>
                <c:pt idx="396">
                  <c:v>43275</c:v>
                </c:pt>
                <c:pt idx="397">
                  <c:v>43276</c:v>
                </c:pt>
                <c:pt idx="398">
                  <c:v>43277</c:v>
                </c:pt>
                <c:pt idx="399">
                  <c:v>43278</c:v>
                </c:pt>
                <c:pt idx="400">
                  <c:v>43279</c:v>
                </c:pt>
                <c:pt idx="401">
                  <c:v>43280</c:v>
                </c:pt>
                <c:pt idx="402">
                  <c:v>43281</c:v>
                </c:pt>
                <c:pt idx="403">
                  <c:v>43282</c:v>
                </c:pt>
                <c:pt idx="404">
                  <c:v>43283</c:v>
                </c:pt>
                <c:pt idx="405">
                  <c:v>43284</c:v>
                </c:pt>
                <c:pt idx="406">
                  <c:v>43285</c:v>
                </c:pt>
                <c:pt idx="407">
                  <c:v>43286</c:v>
                </c:pt>
                <c:pt idx="408">
                  <c:v>43287</c:v>
                </c:pt>
                <c:pt idx="409">
                  <c:v>43288</c:v>
                </c:pt>
                <c:pt idx="410">
                  <c:v>43289</c:v>
                </c:pt>
                <c:pt idx="411">
                  <c:v>43290</c:v>
                </c:pt>
                <c:pt idx="412">
                  <c:v>43291</c:v>
                </c:pt>
                <c:pt idx="413">
                  <c:v>43292</c:v>
                </c:pt>
                <c:pt idx="414">
                  <c:v>43293</c:v>
                </c:pt>
                <c:pt idx="415">
                  <c:v>43294</c:v>
                </c:pt>
                <c:pt idx="416">
                  <c:v>43295</c:v>
                </c:pt>
                <c:pt idx="417">
                  <c:v>43296</c:v>
                </c:pt>
                <c:pt idx="418">
                  <c:v>43297</c:v>
                </c:pt>
                <c:pt idx="419">
                  <c:v>43298</c:v>
                </c:pt>
                <c:pt idx="420">
                  <c:v>43299</c:v>
                </c:pt>
                <c:pt idx="421">
                  <c:v>43300</c:v>
                </c:pt>
                <c:pt idx="422">
                  <c:v>43301</c:v>
                </c:pt>
                <c:pt idx="423">
                  <c:v>43302</c:v>
                </c:pt>
                <c:pt idx="424">
                  <c:v>43303</c:v>
                </c:pt>
                <c:pt idx="425">
                  <c:v>43304</c:v>
                </c:pt>
                <c:pt idx="426">
                  <c:v>43305</c:v>
                </c:pt>
                <c:pt idx="427">
                  <c:v>43306</c:v>
                </c:pt>
                <c:pt idx="428">
                  <c:v>43307</c:v>
                </c:pt>
                <c:pt idx="429">
                  <c:v>43308</c:v>
                </c:pt>
                <c:pt idx="430">
                  <c:v>43309</c:v>
                </c:pt>
                <c:pt idx="431">
                  <c:v>43310</c:v>
                </c:pt>
                <c:pt idx="432">
                  <c:v>43311</c:v>
                </c:pt>
                <c:pt idx="433">
                  <c:v>43312</c:v>
                </c:pt>
                <c:pt idx="434">
                  <c:v>43313</c:v>
                </c:pt>
                <c:pt idx="435">
                  <c:v>43314</c:v>
                </c:pt>
                <c:pt idx="436">
                  <c:v>43315</c:v>
                </c:pt>
                <c:pt idx="437">
                  <c:v>43316</c:v>
                </c:pt>
                <c:pt idx="438">
                  <c:v>43317</c:v>
                </c:pt>
                <c:pt idx="439">
                  <c:v>43318</c:v>
                </c:pt>
                <c:pt idx="440">
                  <c:v>43319</c:v>
                </c:pt>
                <c:pt idx="441">
                  <c:v>43320</c:v>
                </c:pt>
                <c:pt idx="442">
                  <c:v>43321</c:v>
                </c:pt>
                <c:pt idx="443">
                  <c:v>43322</c:v>
                </c:pt>
                <c:pt idx="444">
                  <c:v>43323</c:v>
                </c:pt>
                <c:pt idx="445">
                  <c:v>43324</c:v>
                </c:pt>
                <c:pt idx="446">
                  <c:v>43325</c:v>
                </c:pt>
                <c:pt idx="447">
                  <c:v>43326</c:v>
                </c:pt>
                <c:pt idx="448">
                  <c:v>43327</c:v>
                </c:pt>
                <c:pt idx="449">
                  <c:v>43328</c:v>
                </c:pt>
                <c:pt idx="450">
                  <c:v>43329</c:v>
                </c:pt>
                <c:pt idx="451">
                  <c:v>43330</c:v>
                </c:pt>
                <c:pt idx="452">
                  <c:v>43331</c:v>
                </c:pt>
                <c:pt idx="453">
                  <c:v>43332</c:v>
                </c:pt>
                <c:pt idx="454">
                  <c:v>43333</c:v>
                </c:pt>
                <c:pt idx="455">
                  <c:v>43334</c:v>
                </c:pt>
                <c:pt idx="456">
                  <c:v>43335</c:v>
                </c:pt>
                <c:pt idx="457">
                  <c:v>43336</c:v>
                </c:pt>
                <c:pt idx="458">
                  <c:v>43337</c:v>
                </c:pt>
                <c:pt idx="459">
                  <c:v>43338</c:v>
                </c:pt>
                <c:pt idx="460">
                  <c:v>43339</c:v>
                </c:pt>
                <c:pt idx="461">
                  <c:v>43340</c:v>
                </c:pt>
                <c:pt idx="462">
                  <c:v>43341</c:v>
                </c:pt>
                <c:pt idx="463">
                  <c:v>43342</c:v>
                </c:pt>
                <c:pt idx="464">
                  <c:v>43343</c:v>
                </c:pt>
                <c:pt idx="465">
                  <c:v>43344</c:v>
                </c:pt>
                <c:pt idx="466">
                  <c:v>43345</c:v>
                </c:pt>
                <c:pt idx="467">
                  <c:v>43346</c:v>
                </c:pt>
                <c:pt idx="468">
                  <c:v>43347</c:v>
                </c:pt>
                <c:pt idx="469">
                  <c:v>43348</c:v>
                </c:pt>
                <c:pt idx="470">
                  <c:v>43349</c:v>
                </c:pt>
                <c:pt idx="471">
                  <c:v>43350</c:v>
                </c:pt>
                <c:pt idx="472">
                  <c:v>43351</c:v>
                </c:pt>
                <c:pt idx="473">
                  <c:v>43352</c:v>
                </c:pt>
                <c:pt idx="474">
                  <c:v>43353</c:v>
                </c:pt>
                <c:pt idx="475">
                  <c:v>43354</c:v>
                </c:pt>
                <c:pt idx="476">
                  <c:v>43355</c:v>
                </c:pt>
                <c:pt idx="477">
                  <c:v>43356</c:v>
                </c:pt>
                <c:pt idx="478">
                  <c:v>43357</c:v>
                </c:pt>
                <c:pt idx="479">
                  <c:v>43358</c:v>
                </c:pt>
                <c:pt idx="480">
                  <c:v>43359</c:v>
                </c:pt>
                <c:pt idx="481">
                  <c:v>43360</c:v>
                </c:pt>
                <c:pt idx="482">
                  <c:v>43361</c:v>
                </c:pt>
                <c:pt idx="483">
                  <c:v>43362</c:v>
                </c:pt>
                <c:pt idx="484">
                  <c:v>43363</c:v>
                </c:pt>
                <c:pt idx="485">
                  <c:v>43364</c:v>
                </c:pt>
                <c:pt idx="486">
                  <c:v>43365</c:v>
                </c:pt>
                <c:pt idx="487">
                  <c:v>43366</c:v>
                </c:pt>
                <c:pt idx="488">
                  <c:v>43367</c:v>
                </c:pt>
                <c:pt idx="489">
                  <c:v>43368</c:v>
                </c:pt>
                <c:pt idx="490">
                  <c:v>43369</c:v>
                </c:pt>
                <c:pt idx="491">
                  <c:v>43370</c:v>
                </c:pt>
                <c:pt idx="492">
                  <c:v>43371</c:v>
                </c:pt>
                <c:pt idx="493">
                  <c:v>43372</c:v>
                </c:pt>
                <c:pt idx="494">
                  <c:v>43373</c:v>
                </c:pt>
                <c:pt idx="495">
                  <c:v>43374</c:v>
                </c:pt>
                <c:pt idx="496">
                  <c:v>43375</c:v>
                </c:pt>
                <c:pt idx="497">
                  <c:v>43376</c:v>
                </c:pt>
                <c:pt idx="498">
                  <c:v>43377</c:v>
                </c:pt>
                <c:pt idx="499">
                  <c:v>43378</c:v>
                </c:pt>
              </c:numCache>
            </c:numRef>
          </c:cat>
          <c:val>
            <c:numRef>
              <c:f>'איור 6 נתונים'!$D$3:$D$3999</c:f>
              <c:numCache>
                <c:formatCode>#,##0.00</c:formatCode>
                <c:ptCount val="3997"/>
                <c:pt idx="0">
                  <c:v>78.974705954599997</c:v>
                </c:pt>
                <c:pt idx="1">
                  <c:v>78.736001170199998</c:v>
                </c:pt>
                <c:pt idx="2">
                  <c:v>78.635222253199998</c:v>
                </c:pt>
                <c:pt idx="3">
                  <c:v>78.635222253199998</c:v>
                </c:pt>
                <c:pt idx="4">
                  <c:v>78.635222253199998</c:v>
                </c:pt>
                <c:pt idx="5">
                  <c:v>78.635222253199998</c:v>
                </c:pt>
                <c:pt idx="6">
                  <c:v>78.213953309199994</c:v>
                </c:pt>
                <c:pt idx="7">
                  <c:v>78.213953309199994</c:v>
                </c:pt>
                <c:pt idx="8">
                  <c:v>78.230456657999994</c:v>
                </c:pt>
                <c:pt idx="9">
                  <c:v>78.419651497700002</c:v>
                </c:pt>
                <c:pt idx="10">
                  <c:v>78.419651497700002</c:v>
                </c:pt>
                <c:pt idx="11">
                  <c:v>78.419651497700002</c:v>
                </c:pt>
                <c:pt idx="12">
                  <c:v>78.345389167700006</c:v>
                </c:pt>
                <c:pt idx="13">
                  <c:v>78.278112361200002</c:v>
                </c:pt>
                <c:pt idx="14">
                  <c:v>78.259960123699997</c:v>
                </c:pt>
                <c:pt idx="15">
                  <c:v>78.0668348353</c:v>
                </c:pt>
                <c:pt idx="16">
                  <c:v>77.764278145299997</c:v>
                </c:pt>
                <c:pt idx="17">
                  <c:v>77.764278145299997</c:v>
                </c:pt>
                <c:pt idx="18">
                  <c:v>77.764278145299997</c:v>
                </c:pt>
                <c:pt idx="19">
                  <c:v>77.850005567699995</c:v>
                </c:pt>
                <c:pt idx="20">
                  <c:v>77.847107908500007</c:v>
                </c:pt>
                <c:pt idx="21">
                  <c:v>77.765544926199993</c:v>
                </c:pt>
                <c:pt idx="22">
                  <c:v>77.503774525699995</c:v>
                </c:pt>
                <c:pt idx="23">
                  <c:v>77.589766459299994</c:v>
                </c:pt>
                <c:pt idx="24">
                  <c:v>77.589766459299994</c:v>
                </c:pt>
                <c:pt idx="25">
                  <c:v>77.589766459299994</c:v>
                </c:pt>
                <c:pt idx="26">
                  <c:v>77.550048264099999</c:v>
                </c:pt>
                <c:pt idx="27">
                  <c:v>77.590545050399996</c:v>
                </c:pt>
                <c:pt idx="28">
                  <c:v>77.732778809799996</c:v>
                </c:pt>
                <c:pt idx="29">
                  <c:v>77.756384194099994</c:v>
                </c:pt>
                <c:pt idx="30">
                  <c:v>77.785103421399995</c:v>
                </c:pt>
                <c:pt idx="31">
                  <c:v>77.785103421399995</c:v>
                </c:pt>
                <c:pt idx="32">
                  <c:v>77.785103421399995</c:v>
                </c:pt>
                <c:pt idx="33">
                  <c:v>77.7035486093</c:v>
                </c:pt>
                <c:pt idx="34">
                  <c:v>77.547615423300002</c:v>
                </c:pt>
                <c:pt idx="35">
                  <c:v>77.8308008546</c:v>
                </c:pt>
                <c:pt idx="36">
                  <c:v>77.382073286500002</c:v>
                </c:pt>
                <c:pt idx="37">
                  <c:v>77.476630472099998</c:v>
                </c:pt>
                <c:pt idx="38">
                  <c:v>77.476630472099998</c:v>
                </c:pt>
                <c:pt idx="39">
                  <c:v>77.476630472099998</c:v>
                </c:pt>
                <c:pt idx="40">
                  <c:v>77.254294014999999</c:v>
                </c:pt>
                <c:pt idx="41">
                  <c:v>77.655589859700001</c:v>
                </c:pt>
                <c:pt idx="42">
                  <c:v>77.736611821400004</c:v>
                </c:pt>
                <c:pt idx="43">
                  <c:v>77.959108158099994</c:v>
                </c:pt>
                <c:pt idx="44">
                  <c:v>77.977835728599999</c:v>
                </c:pt>
                <c:pt idx="45">
                  <c:v>77.977835728599999</c:v>
                </c:pt>
                <c:pt idx="46">
                  <c:v>77.977835728599999</c:v>
                </c:pt>
                <c:pt idx="47">
                  <c:v>78.351326095600001</c:v>
                </c:pt>
                <c:pt idx="48">
                  <c:v>78.965190431699995</c:v>
                </c:pt>
                <c:pt idx="49">
                  <c:v>78.678638666599994</c:v>
                </c:pt>
                <c:pt idx="50">
                  <c:v>78.275302445500003</c:v>
                </c:pt>
                <c:pt idx="51">
                  <c:v>78.401344912499994</c:v>
                </c:pt>
                <c:pt idx="52">
                  <c:v>78.401344912499994</c:v>
                </c:pt>
                <c:pt idx="53">
                  <c:v>78.401344912499994</c:v>
                </c:pt>
                <c:pt idx="54">
                  <c:v>78.8376963316</c:v>
                </c:pt>
                <c:pt idx="55">
                  <c:v>79.549983216800001</c:v>
                </c:pt>
                <c:pt idx="56">
                  <c:v>80.031912476599999</c:v>
                </c:pt>
                <c:pt idx="57">
                  <c:v>79.539091251200006</c:v>
                </c:pt>
                <c:pt idx="58">
                  <c:v>79.563416972300004</c:v>
                </c:pt>
                <c:pt idx="59">
                  <c:v>79.563416972300004</c:v>
                </c:pt>
                <c:pt idx="60">
                  <c:v>79.563416972300004</c:v>
                </c:pt>
                <c:pt idx="61">
                  <c:v>80.316121497400005</c:v>
                </c:pt>
                <c:pt idx="62">
                  <c:v>79.828642137100005</c:v>
                </c:pt>
                <c:pt idx="63">
                  <c:v>79.802083265700006</c:v>
                </c:pt>
                <c:pt idx="64">
                  <c:v>79.811403718999998</c:v>
                </c:pt>
                <c:pt idx="65">
                  <c:v>79.766807636500005</c:v>
                </c:pt>
                <c:pt idx="66">
                  <c:v>79.766807636500005</c:v>
                </c:pt>
                <c:pt idx="67">
                  <c:v>79.766807636500005</c:v>
                </c:pt>
                <c:pt idx="68">
                  <c:v>79.847841597400006</c:v>
                </c:pt>
                <c:pt idx="69">
                  <c:v>79.847841597400006</c:v>
                </c:pt>
                <c:pt idx="70">
                  <c:v>80.517564895199996</c:v>
                </c:pt>
                <c:pt idx="71">
                  <c:v>80.735691874799997</c:v>
                </c:pt>
                <c:pt idx="72">
                  <c:v>81.265401135499999</c:v>
                </c:pt>
                <c:pt idx="73">
                  <c:v>81.265401135499999</c:v>
                </c:pt>
                <c:pt idx="74">
                  <c:v>81.265401135499999</c:v>
                </c:pt>
                <c:pt idx="75">
                  <c:v>81.314298015700004</c:v>
                </c:pt>
                <c:pt idx="76">
                  <c:v>81.0287006394</c:v>
                </c:pt>
                <c:pt idx="77">
                  <c:v>80.789810466800006</c:v>
                </c:pt>
                <c:pt idx="78">
                  <c:v>80.723171540799996</c:v>
                </c:pt>
                <c:pt idx="79">
                  <c:v>80.429197897600005</c:v>
                </c:pt>
                <c:pt idx="80">
                  <c:v>80.429197897600005</c:v>
                </c:pt>
                <c:pt idx="81">
                  <c:v>80.429197897600005</c:v>
                </c:pt>
                <c:pt idx="82">
                  <c:v>80.451923234600002</c:v>
                </c:pt>
                <c:pt idx="83">
                  <c:v>80.456980998099993</c:v>
                </c:pt>
                <c:pt idx="84">
                  <c:v>81.215415550499998</c:v>
                </c:pt>
                <c:pt idx="85">
                  <c:v>81.260038778199998</c:v>
                </c:pt>
                <c:pt idx="86">
                  <c:v>81.289585414499996</c:v>
                </c:pt>
                <c:pt idx="87">
                  <c:v>81.289585414499996</c:v>
                </c:pt>
                <c:pt idx="88">
                  <c:v>81.289585414499996</c:v>
                </c:pt>
                <c:pt idx="89">
                  <c:v>81.359140175999997</c:v>
                </c:pt>
                <c:pt idx="90">
                  <c:v>81.351471688700002</c:v>
                </c:pt>
                <c:pt idx="91">
                  <c:v>81.315865754399994</c:v>
                </c:pt>
                <c:pt idx="92">
                  <c:v>80.937558957999997</c:v>
                </c:pt>
                <c:pt idx="93">
                  <c:v>80.869035990699999</c:v>
                </c:pt>
                <c:pt idx="94">
                  <c:v>80.869035990699999</c:v>
                </c:pt>
                <c:pt idx="95">
                  <c:v>80.869035990699999</c:v>
                </c:pt>
                <c:pt idx="96">
                  <c:v>80.991169060900006</c:v>
                </c:pt>
                <c:pt idx="97">
                  <c:v>81.177011880500004</c:v>
                </c:pt>
                <c:pt idx="98">
                  <c:v>80.892296961400007</c:v>
                </c:pt>
                <c:pt idx="99">
                  <c:v>81.071489154600002</c:v>
                </c:pt>
                <c:pt idx="100">
                  <c:v>80.986158277000001</c:v>
                </c:pt>
                <c:pt idx="101">
                  <c:v>80.986158277000001</c:v>
                </c:pt>
                <c:pt idx="102">
                  <c:v>80.986158277000001</c:v>
                </c:pt>
                <c:pt idx="103">
                  <c:v>81.125471988499996</c:v>
                </c:pt>
                <c:pt idx="104">
                  <c:v>80.746330612700007</c:v>
                </c:pt>
                <c:pt idx="105">
                  <c:v>80.721670425400006</c:v>
                </c:pt>
                <c:pt idx="106">
                  <c:v>80.228226669400001</c:v>
                </c:pt>
                <c:pt idx="107">
                  <c:v>79.997551656400006</c:v>
                </c:pt>
                <c:pt idx="108">
                  <c:v>79.997551656400006</c:v>
                </c:pt>
                <c:pt idx="109">
                  <c:v>79.997551656400006</c:v>
                </c:pt>
                <c:pt idx="110">
                  <c:v>80.194025569199994</c:v>
                </c:pt>
                <c:pt idx="111">
                  <c:v>80.35468109</c:v>
                </c:pt>
                <c:pt idx="112">
                  <c:v>80.360016087199995</c:v>
                </c:pt>
                <c:pt idx="113">
                  <c:v>80.099421046200007</c:v>
                </c:pt>
                <c:pt idx="114">
                  <c:v>79.941021380999999</c:v>
                </c:pt>
                <c:pt idx="115">
                  <c:v>79.941021380999999</c:v>
                </c:pt>
                <c:pt idx="116">
                  <c:v>79.941021380999999</c:v>
                </c:pt>
                <c:pt idx="117">
                  <c:v>79.946082030100001</c:v>
                </c:pt>
                <c:pt idx="118">
                  <c:v>79.765397209900001</c:v>
                </c:pt>
                <c:pt idx="119">
                  <c:v>79.765397209900001</c:v>
                </c:pt>
                <c:pt idx="120">
                  <c:v>79.765397209900001</c:v>
                </c:pt>
                <c:pt idx="121">
                  <c:v>79.765397209900001</c:v>
                </c:pt>
                <c:pt idx="122">
                  <c:v>79.765397209900001</c:v>
                </c:pt>
                <c:pt idx="123">
                  <c:v>79.765397209900001</c:v>
                </c:pt>
                <c:pt idx="124">
                  <c:v>79.356637745100002</c:v>
                </c:pt>
                <c:pt idx="125">
                  <c:v>79.417335094400002</c:v>
                </c:pt>
                <c:pt idx="126">
                  <c:v>79.617506841199997</c:v>
                </c:pt>
                <c:pt idx="127">
                  <c:v>79.267934617799995</c:v>
                </c:pt>
                <c:pt idx="128">
                  <c:v>79.267934617799995</c:v>
                </c:pt>
                <c:pt idx="129">
                  <c:v>79.267934617799995</c:v>
                </c:pt>
                <c:pt idx="130">
                  <c:v>79.267934617799995</c:v>
                </c:pt>
                <c:pt idx="131">
                  <c:v>79.431273971699994</c:v>
                </c:pt>
                <c:pt idx="132">
                  <c:v>79.179743334600005</c:v>
                </c:pt>
                <c:pt idx="133">
                  <c:v>79.070831901800005</c:v>
                </c:pt>
                <c:pt idx="134">
                  <c:v>79.070831901800005</c:v>
                </c:pt>
                <c:pt idx="135">
                  <c:v>78.739354266899994</c:v>
                </c:pt>
                <c:pt idx="136">
                  <c:v>78.739354266899994</c:v>
                </c:pt>
                <c:pt idx="137">
                  <c:v>78.739354266899994</c:v>
                </c:pt>
                <c:pt idx="138">
                  <c:v>78.551641197199999</c:v>
                </c:pt>
                <c:pt idx="139">
                  <c:v>78.631363724899998</c:v>
                </c:pt>
                <c:pt idx="140">
                  <c:v>78.7849072793</c:v>
                </c:pt>
                <c:pt idx="141">
                  <c:v>78.7849072793</c:v>
                </c:pt>
                <c:pt idx="142">
                  <c:v>78.786586559699998</c:v>
                </c:pt>
                <c:pt idx="143">
                  <c:v>78.786586559699998</c:v>
                </c:pt>
                <c:pt idx="144">
                  <c:v>78.786586559699998</c:v>
                </c:pt>
                <c:pt idx="145">
                  <c:v>78.648650600799996</c:v>
                </c:pt>
                <c:pt idx="146">
                  <c:v>78.745430658299995</c:v>
                </c:pt>
                <c:pt idx="147">
                  <c:v>78.766887456299997</c:v>
                </c:pt>
                <c:pt idx="148">
                  <c:v>78.668687275799996</c:v>
                </c:pt>
                <c:pt idx="149">
                  <c:v>78.394156257600002</c:v>
                </c:pt>
                <c:pt idx="150">
                  <c:v>78.394156257600002</c:v>
                </c:pt>
                <c:pt idx="151">
                  <c:v>78.394156257600002</c:v>
                </c:pt>
                <c:pt idx="152">
                  <c:v>78.155523071700003</c:v>
                </c:pt>
                <c:pt idx="153">
                  <c:v>78.355846390500005</c:v>
                </c:pt>
                <c:pt idx="154">
                  <c:v>78.5801398646</c:v>
                </c:pt>
                <c:pt idx="155">
                  <c:v>78.6042967793</c:v>
                </c:pt>
                <c:pt idx="156">
                  <c:v>78.581906162799996</c:v>
                </c:pt>
                <c:pt idx="157">
                  <c:v>78.581906162799996</c:v>
                </c:pt>
                <c:pt idx="158">
                  <c:v>78.581906162799996</c:v>
                </c:pt>
                <c:pt idx="159">
                  <c:v>78.578820532199998</c:v>
                </c:pt>
                <c:pt idx="160">
                  <c:v>78.416907286899999</c:v>
                </c:pt>
                <c:pt idx="161">
                  <c:v>78.280484847899999</c:v>
                </c:pt>
                <c:pt idx="162">
                  <c:v>78.155723877699998</c:v>
                </c:pt>
                <c:pt idx="163">
                  <c:v>78.220808149000007</c:v>
                </c:pt>
                <c:pt idx="164">
                  <c:v>78.220808149000007</c:v>
                </c:pt>
                <c:pt idx="165">
                  <c:v>78.220808149000007</c:v>
                </c:pt>
                <c:pt idx="166">
                  <c:v>78.056767931300001</c:v>
                </c:pt>
                <c:pt idx="167">
                  <c:v>78.115524201599996</c:v>
                </c:pt>
                <c:pt idx="168">
                  <c:v>78.067338629000005</c:v>
                </c:pt>
                <c:pt idx="169">
                  <c:v>78.157758301800001</c:v>
                </c:pt>
                <c:pt idx="170">
                  <c:v>78.566467290399999</c:v>
                </c:pt>
                <c:pt idx="171">
                  <c:v>78.566467290399999</c:v>
                </c:pt>
                <c:pt idx="172">
                  <c:v>78.566467290399999</c:v>
                </c:pt>
                <c:pt idx="173">
                  <c:v>78.843041801699997</c:v>
                </c:pt>
                <c:pt idx="174">
                  <c:v>79.047495503199997</c:v>
                </c:pt>
                <c:pt idx="175">
                  <c:v>78.994102990299993</c:v>
                </c:pt>
                <c:pt idx="176">
                  <c:v>78.672767358000002</c:v>
                </c:pt>
                <c:pt idx="177">
                  <c:v>78.682063532900003</c:v>
                </c:pt>
                <c:pt idx="178">
                  <c:v>78.682063532900003</c:v>
                </c:pt>
                <c:pt idx="179">
                  <c:v>78.682063532900003</c:v>
                </c:pt>
                <c:pt idx="180">
                  <c:v>78.596743267899996</c:v>
                </c:pt>
                <c:pt idx="181">
                  <c:v>78.710544850999995</c:v>
                </c:pt>
                <c:pt idx="182">
                  <c:v>78.740645044700003</c:v>
                </c:pt>
                <c:pt idx="183">
                  <c:v>78.8394328583</c:v>
                </c:pt>
                <c:pt idx="184">
                  <c:v>78.8025932985</c:v>
                </c:pt>
                <c:pt idx="185">
                  <c:v>78.8025932985</c:v>
                </c:pt>
                <c:pt idx="186">
                  <c:v>78.8025932985</c:v>
                </c:pt>
                <c:pt idx="187">
                  <c:v>78.761791073300003</c:v>
                </c:pt>
                <c:pt idx="188">
                  <c:v>78.672900904499997</c:v>
                </c:pt>
                <c:pt idx="189">
                  <c:v>78.625451788000007</c:v>
                </c:pt>
                <c:pt idx="190">
                  <c:v>78.454358566500005</c:v>
                </c:pt>
                <c:pt idx="191">
                  <c:v>78.357616530000001</c:v>
                </c:pt>
                <c:pt idx="192">
                  <c:v>78.357616530000001</c:v>
                </c:pt>
                <c:pt idx="193">
                  <c:v>78.357616530000001</c:v>
                </c:pt>
                <c:pt idx="194">
                  <c:v>78.314832640700004</c:v>
                </c:pt>
                <c:pt idx="195">
                  <c:v>78.4319036017</c:v>
                </c:pt>
                <c:pt idx="196">
                  <c:v>78.776590089400003</c:v>
                </c:pt>
                <c:pt idx="197">
                  <c:v>78.706394038499994</c:v>
                </c:pt>
                <c:pt idx="198">
                  <c:v>78.723748532599998</c:v>
                </c:pt>
                <c:pt idx="199">
                  <c:v>78.723748532599998</c:v>
                </c:pt>
                <c:pt idx="200">
                  <c:v>78.723748532599998</c:v>
                </c:pt>
                <c:pt idx="201">
                  <c:v>78.807265723399993</c:v>
                </c:pt>
                <c:pt idx="202">
                  <c:v>79.252628139199999</c:v>
                </c:pt>
                <c:pt idx="203">
                  <c:v>79.387321239499997</c:v>
                </c:pt>
                <c:pt idx="204">
                  <c:v>79.116871420300001</c:v>
                </c:pt>
                <c:pt idx="205">
                  <c:v>78.909722620799997</c:v>
                </c:pt>
                <c:pt idx="206">
                  <c:v>78.909722620799997</c:v>
                </c:pt>
                <c:pt idx="207">
                  <c:v>78.909722620799997</c:v>
                </c:pt>
                <c:pt idx="208">
                  <c:v>78.655665230099999</c:v>
                </c:pt>
                <c:pt idx="209">
                  <c:v>78.420834280700007</c:v>
                </c:pt>
                <c:pt idx="210">
                  <c:v>78.537022266500003</c:v>
                </c:pt>
                <c:pt idx="211">
                  <c:v>78.309227195800005</c:v>
                </c:pt>
                <c:pt idx="212">
                  <c:v>78.254461777299994</c:v>
                </c:pt>
                <c:pt idx="213">
                  <c:v>78.254461777299994</c:v>
                </c:pt>
                <c:pt idx="214">
                  <c:v>78.254461777299994</c:v>
                </c:pt>
                <c:pt idx="215">
                  <c:v>78.254461777299994</c:v>
                </c:pt>
                <c:pt idx="216">
                  <c:v>78.350825294800003</c:v>
                </c:pt>
                <c:pt idx="217">
                  <c:v>78.255078410300001</c:v>
                </c:pt>
                <c:pt idx="218">
                  <c:v>78.269222090499994</c:v>
                </c:pt>
                <c:pt idx="219">
                  <c:v>78.415719339299997</c:v>
                </c:pt>
                <c:pt idx="220">
                  <c:v>78.415719339299997</c:v>
                </c:pt>
                <c:pt idx="221">
                  <c:v>78.415719339299997</c:v>
                </c:pt>
                <c:pt idx="222">
                  <c:v>78.415719339299997</c:v>
                </c:pt>
                <c:pt idx="223">
                  <c:v>78.475669807499997</c:v>
                </c:pt>
                <c:pt idx="224">
                  <c:v>78.408109922400001</c:v>
                </c:pt>
                <c:pt idx="225">
                  <c:v>78.260066378399998</c:v>
                </c:pt>
                <c:pt idx="226">
                  <c:v>78.208583208199997</c:v>
                </c:pt>
                <c:pt idx="227">
                  <c:v>78.208583208199997</c:v>
                </c:pt>
                <c:pt idx="228">
                  <c:v>78.208583208199997</c:v>
                </c:pt>
                <c:pt idx="229">
                  <c:v>77.9615850757</c:v>
                </c:pt>
                <c:pt idx="230">
                  <c:v>77.855154216000003</c:v>
                </c:pt>
                <c:pt idx="231">
                  <c:v>77.672172584999998</c:v>
                </c:pt>
                <c:pt idx="232">
                  <c:v>77.546955846299994</c:v>
                </c:pt>
                <c:pt idx="233">
                  <c:v>77.591696972500003</c:v>
                </c:pt>
                <c:pt idx="234">
                  <c:v>77.591696972500003</c:v>
                </c:pt>
                <c:pt idx="235">
                  <c:v>77.591696972500003</c:v>
                </c:pt>
                <c:pt idx="236">
                  <c:v>77.865874859900003</c:v>
                </c:pt>
                <c:pt idx="237">
                  <c:v>77.905275319400005</c:v>
                </c:pt>
                <c:pt idx="238">
                  <c:v>78.807810525099995</c:v>
                </c:pt>
                <c:pt idx="239">
                  <c:v>78.414201132800002</c:v>
                </c:pt>
                <c:pt idx="240">
                  <c:v>78.090161243300003</c:v>
                </c:pt>
                <c:pt idx="241">
                  <c:v>78.090161243300003</c:v>
                </c:pt>
                <c:pt idx="242">
                  <c:v>78.090161243300003</c:v>
                </c:pt>
                <c:pt idx="243">
                  <c:v>78.321924401299995</c:v>
                </c:pt>
                <c:pt idx="244">
                  <c:v>78.356282339100005</c:v>
                </c:pt>
                <c:pt idx="245">
                  <c:v>78.398456533699999</c:v>
                </c:pt>
                <c:pt idx="246">
                  <c:v>78.678978067499997</c:v>
                </c:pt>
                <c:pt idx="247">
                  <c:v>78.428452056099999</c:v>
                </c:pt>
                <c:pt idx="248">
                  <c:v>78.428452056099999</c:v>
                </c:pt>
                <c:pt idx="249">
                  <c:v>78.428452056099999</c:v>
                </c:pt>
                <c:pt idx="250">
                  <c:v>78.702698998499997</c:v>
                </c:pt>
                <c:pt idx="251">
                  <c:v>78.540137082699999</c:v>
                </c:pt>
                <c:pt idx="252">
                  <c:v>78.842858516099994</c:v>
                </c:pt>
                <c:pt idx="253">
                  <c:v>79.271684948399994</c:v>
                </c:pt>
                <c:pt idx="254">
                  <c:v>79.477710926900002</c:v>
                </c:pt>
                <c:pt idx="255">
                  <c:v>79.477710926900002</c:v>
                </c:pt>
                <c:pt idx="256">
                  <c:v>79.477710926900002</c:v>
                </c:pt>
                <c:pt idx="257">
                  <c:v>79.496043864000001</c:v>
                </c:pt>
                <c:pt idx="258">
                  <c:v>80.185541792199999</c:v>
                </c:pt>
                <c:pt idx="259">
                  <c:v>80.237667180399995</c:v>
                </c:pt>
                <c:pt idx="260">
                  <c:v>80.146680305800004</c:v>
                </c:pt>
                <c:pt idx="261">
                  <c:v>80.628433025000007</c:v>
                </c:pt>
                <c:pt idx="262">
                  <c:v>80.628433025000007</c:v>
                </c:pt>
                <c:pt idx="263">
                  <c:v>80.628433025000007</c:v>
                </c:pt>
                <c:pt idx="264">
                  <c:v>80.817975843699998</c:v>
                </c:pt>
                <c:pt idx="265">
                  <c:v>81.081685795499993</c:v>
                </c:pt>
                <c:pt idx="266">
                  <c:v>81.256821878400004</c:v>
                </c:pt>
                <c:pt idx="267">
                  <c:v>81.553503870699998</c:v>
                </c:pt>
                <c:pt idx="268">
                  <c:v>81.914098883099996</c:v>
                </c:pt>
                <c:pt idx="269">
                  <c:v>81.914098883099996</c:v>
                </c:pt>
                <c:pt idx="270">
                  <c:v>81.914098883099996</c:v>
                </c:pt>
                <c:pt idx="271">
                  <c:v>81.303688877799999</c:v>
                </c:pt>
                <c:pt idx="272">
                  <c:v>80.559846321400002</c:v>
                </c:pt>
                <c:pt idx="273">
                  <c:v>80.488938577799999</c:v>
                </c:pt>
                <c:pt idx="274">
                  <c:v>80.213119458099996</c:v>
                </c:pt>
                <c:pt idx="275">
                  <c:v>80.118807845999996</c:v>
                </c:pt>
                <c:pt idx="276">
                  <c:v>80.118807845999996</c:v>
                </c:pt>
                <c:pt idx="277">
                  <c:v>80.118807845999996</c:v>
                </c:pt>
                <c:pt idx="278">
                  <c:v>80.524390851899994</c:v>
                </c:pt>
                <c:pt idx="279">
                  <c:v>79.970180265400003</c:v>
                </c:pt>
                <c:pt idx="280">
                  <c:v>79.854603584399996</c:v>
                </c:pt>
                <c:pt idx="281">
                  <c:v>79.854603584399996</c:v>
                </c:pt>
                <c:pt idx="282">
                  <c:v>79.854603584399996</c:v>
                </c:pt>
                <c:pt idx="283">
                  <c:v>79.854603584399996</c:v>
                </c:pt>
                <c:pt idx="284">
                  <c:v>79.854603584399996</c:v>
                </c:pt>
                <c:pt idx="285">
                  <c:v>79.296855184400002</c:v>
                </c:pt>
                <c:pt idx="286">
                  <c:v>79.795286358499993</c:v>
                </c:pt>
                <c:pt idx="287">
                  <c:v>79.836307580799996</c:v>
                </c:pt>
                <c:pt idx="288">
                  <c:v>79.536124709399999</c:v>
                </c:pt>
                <c:pt idx="289">
                  <c:v>79.254289772099995</c:v>
                </c:pt>
                <c:pt idx="290">
                  <c:v>79.254289772099995</c:v>
                </c:pt>
                <c:pt idx="291">
                  <c:v>79.254289772099995</c:v>
                </c:pt>
                <c:pt idx="292">
                  <c:v>78.9774425146</c:v>
                </c:pt>
                <c:pt idx="293">
                  <c:v>79.136230727599994</c:v>
                </c:pt>
                <c:pt idx="294">
                  <c:v>78.955023259699999</c:v>
                </c:pt>
                <c:pt idx="295">
                  <c:v>78.926419741299995</c:v>
                </c:pt>
                <c:pt idx="296">
                  <c:v>79.232899826500002</c:v>
                </c:pt>
                <c:pt idx="297">
                  <c:v>79.232899826500002</c:v>
                </c:pt>
                <c:pt idx="298">
                  <c:v>79.232899826500002</c:v>
                </c:pt>
                <c:pt idx="299">
                  <c:v>79.498841393099994</c:v>
                </c:pt>
                <c:pt idx="300">
                  <c:v>79.723224395200006</c:v>
                </c:pt>
                <c:pt idx="301">
                  <c:v>80.113276518099994</c:v>
                </c:pt>
                <c:pt idx="302">
                  <c:v>79.934502787200003</c:v>
                </c:pt>
                <c:pt idx="303">
                  <c:v>80.105201054899993</c:v>
                </c:pt>
                <c:pt idx="304">
                  <c:v>80.105201054899993</c:v>
                </c:pt>
                <c:pt idx="305">
                  <c:v>80.105201054899993</c:v>
                </c:pt>
                <c:pt idx="306">
                  <c:v>80.391358275800002</c:v>
                </c:pt>
                <c:pt idx="307">
                  <c:v>80.231661744799993</c:v>
                </c:pt>
                <c:pt idx="308">
                  <c:v>80.470790162399993</c:v>
                </c:pt>
                <c:pt idx="309">
                  <c:v>80.615763208800004</c:v>
                </c:pt>
                <c:pt idx="310">
                  <c:v>80.615763208800004</c:v>
                </c:pt>
                <c:pt idx="311">
                  <c:v>80.615763208800004</c:v>
                </c:pt>
                <c:pt idx="312">
                  <c:v>80.615763208800004</c:v>
                </c:pt>
                <c:pt idx="313">
                  <c:v>80.615763208800004</c:v>
                </c:pt>
                <c:pt idx="314">
                  <c:v>80.783950366900001</c:v>
                </c:pt>
                <c:pt idx="315">
                  <c:v>80.864589067799997</c:v>
                </c:pt>
                <c:pt idx="316">
                  <c:v>80.980354204500003</c:v>
                </c:pt>
                <c:pt idx="317">
                  <c:v>80.980354204500003</c:v>
                </c:pt>
                <c:pt idx="318">
                  <c:v>80.980354204500003</c:v>
                </c:pt>
                <c:pt idx="319">
                  <c:v>80.980354204500003</c:v>
                </c:pt>
                <c:pt idx="320">
                  <c:v>80.801168969200006</c:v>
                </c:pt>
                <c:pt idx="321">
                  <c:v>80.364763944499998</c:v>
                </c:pt>
                <c:pt idx="322">
                  <c:v>80.556921301100004</c:v>
                </c:pt>
                <c:pt idx="323">
                  <c:v>80.530231397999998</c:v>
                </c:pt>
                <c:pt idx="324">
                  <c:v>80.365021870700005</c:v>
                </c:pt>
                <c:pt idx="325">
                  <c:v>80.365021870700005</c:v>
                </c:pt>
                <c:pt idx="326">
                  <c:v>80.365021870700005</c:v>
                </c:pt>
                <c:pt idx="327">
                  <c:v>80.2908218826</c:v>
                </c:pt>
                <c:pt idx="328">
                  <c:v>80.880037113499995</c:v>
                </c:pt>
                <c:pt idx="329">
                  <c:v>80.640993954500004</c:v>
                </c:pt>
                <c:pt idx="330">
                  <c:v>80.640993954500004</c:v>
                </c:pt>
                <c:pt idx="331">
                  <c:v>80.6639868882</c:v>
                </c:pt>
                <c:pt idx="332">
                  <c:v>80.6639868882</c:v>
                </c:pt>
                <c:pt idx="333">
                  <c:v>80.6639868882</c:v>
                </c:pt>
                <c:pt idx="334">
                  <c:v>80.694539585499996</c:v>
                </c:pt>
                <c:pt idx="335">
                  <c:v>81.004313356799997</c:v>
                </c:pt>
                <c:pt idx="336">
                  <c:v>81.505779816100002</c:v>
                </c:pt>
                <c:pt idx="337">
                  <c:v>81.217154579899997</c:v>
                </c:pt>
                <c:pt idx="338">
                  <c:v>81.347617625799998</c:v>
                </c:pt>
                <c:pt idx="339">
                  <c:v>81.347617625799998</c:v>
                </c:pt>
                <c:pt idx="340">
                  <c:v>81.347617625799998</c:v>
                </c:pt>
                <c:pt idx="341">
                  <c:v>81.251304281299994</c:v>
                </c:pt>
                <c:pt idx="342">
                  <c:v>81.601736117599998</c:v>
                </c:pt>
                <c:pt idx="343">
                  <c:v>81.288372547199998</c:v>
                </c:pt>
                <c:pt idx="344">
                  <c:v>81.662408537499999</c:v>
                </c:pt>
                <c:pt idx="345">
                  <c:v>81.387679277900006</c:v>
                </c:pt>
                <c:pt idx="346">
                  <c:v>81.387679277900006</c:v>
                </c:pt>
                <c:pt idx="347">
                  <c:v>81.387679277900006</c:v>
                </c:pt>
                <c:pt idx="348">
                  <c:v>81.241526322599995</c:v>
                </c:pt>
                <c:pt idx="349">
                  <c:v>80.580198728499994</c:v>
                </c:pt>
                <c:pt idx="350">
                  <c:v>80.510019043300005</c:v>
                </c:pt>
                <c:pt idx="351">
                  <c:v>80.224750708900004</c:v>
                </c:pt>
                <c:pt idx="352">
                  <c:v>80.105946433200003</c:v>
                </c:pt>
                <c:pt idx="353">
                  <c:v>80.105946433200003</c:v>
                </c:pt>
                <c:pt idx="354">
                  <c:v>80.105946433200003</c:v>
                </c:pt>
                <c:pt idx="355">
                  <c:v>80.289884175599994</c:v>
                </c:pt>
                <c:pt idx="356">
                  <c:v>80.511744713300004</c:v>
                </c:pt>
                <c:pt idx="357">
                  <c:v>79.983243951099993</c:v>
                </c:pt>
                <c:pt idx="358">
                  <c:v>79.872824834300005</c:v>
                </c:pt>
                <c:pt idx="359">
                  <c:v>79.953452828600007</c:v>
                </c:pt>
                <c:pt idx="360">
                  <c:v>79.953452828600007</c:v>
                </c:pt>
                <c:pt idx="361">
                  <c:v>79.953452828600007</c:v>
                </c:pt>
                <c:pt idx="362">
                  <c:v>79.519474176200006</c:v>
                </c:pt>
                <c:pt idx="363">
                  <c:v>79.357654904</c:v>
                </c:pt>
                <c:pt idx="364">
                  <c:v>79.173490412099994</c:v>
                </c:pt>
                <c:pt idx="365">
                  <c:v>79.128830486400005</c:v>
                </c:pt>
                <c:pt idx="366">
                  <c:v>79.030254329100003</c:v>
                </c:pt>
                <c:pt idx="367">
                  <c:v>79.030254329100003</c:v>
                </c:pt>
                <c:pt idx="368">
                  <c:v>79.030254329100003</c:v>
                </c:pt>
                <c:pt idx="369">
                  <c:v>79.030254329100003</c:v>
                </c:pt>
                <c:pt idx="370">
                  <c:v>79.264024778700005</c:v>
                </c:pt>
                <c:pt idx="371">
                  <c:v>79.175456181599998</c:v>
                </c:pt>
                <c:pt idx="372">
                  <c:v>79.105928362499995</c:v>
                </c:pt>
                <c:pt idx="373">
                  <c:v>78.967650576799997</c:v>
                </c:pt>
                <c:pt idx="374">
                  <c:v>78.967650576799997</c:v>
                </c:pt>
                <c:pt idx="375">
                  <c:v>78.967650576799997</c:v>
                </c:pt>
                <c:pt idx="376">
                  <c:v>79.101889191599994</c:v>
                </c:pt>
                <c:pt idx="377">
                  <c:v>79.198930798500001</c:v>
                </c:pt>
                <c:pt idx="378">
                  <c:v>79.193748855899997</c:v>
                </c:pt>
                <c:pt idx="379">
                  <c:v>79.466875743900005</c:v>
                </c:pt>
                <c:pt idx="380">
                  <c:v>79.328202528700004</c:v>
                </c:pt>
                <c:pt idx="381">
                  <c:v>79.328202528700004</c:v>
                </c:pt>
                <c:pt idx="382">
                  <c:v>79.328202528700004</c:v>
                </c:pt>
                <c:pt idx="383">
                  <c:v>79.398981140000004</c:v>
                </c:pt>
                <c:pt idx="384">
                  <c:v>79.504231751199995</c:v>
                </c:pt>
                <c:pt idx="385">
                  <c:v>79.518290266600005</c:v>
                </c:pt>
                <c:pt idx="386">
                  <c:v>79.910043958900005</c:v>
                </c:pt>
                <c:pt idx="387">
                  <c:v>79.356493713899994</c:v>
                </c:pt>
                <c:pt idx="388">
                  <c:v>79.356493713899994</c:v>
                </c:pt>
                <c:pt idx="389">
                  <c:v>79.356493713899994</c:v>
                </c:pt>
                <c:pt idx="390">
                  <c:v>79.833697989200004</c:v>
                </c:pt>
                <c:pt idx="391">
                  <c:v>79.915170886300004</c:v>
                </c:pt>
                <c:pt idx="392">
                  <c:v>79.845032890400006</c:v>
                </c:pt>
                <c:pt idx="393">
                  <c:v>79.332989589999997</c:v>
                </c:pt>
                <c:pt idx="394">
                  <c:v>79.629626814299996</c:v>
                </c:pt>
                <c:pt idx="395">
                  <c:v>79.629626814299996</c:v>
                </c:pt>
                <c:pt idx="396">
                  <c:v>79.629626814299996</c:v>
                </c:pt>
                <c:pt idx="397">
                  <c:v>79.639217016299995</c:v>
                </c:pt>
                <c:pt idx="398">
                  <c:v>79.830555758100004</c:v>
                </c:pt>
                <c:pt idx="399">
                  <c:v>80.030007373299995</c:v>
                </c:pt>
                <c:pt idx="400">
                  <c:v>79.9006773901</c:v>
                </c:pt>
                <c:pt idx="401">
                  <c:v>80.213899076600001</c:v>
                </c:pt>
                <c:pt idx="402">
                  <c:v>80.213899076600001</c:v>
                </c:pt>
                <c:pt idx="403">
                  <c:v>80.213899076600001</c:v>
                </c:pt>
                <c:pt idx="404">
                  <c:v>80.269118342699997</c:v>
                </c:pt>
                <c:pt idx="405">
                  <c:v>80.171576424799994</c:v>
                </c:pt>
                <c:pt idx="406">
                  <c:v>80.186041257599996</c:v>
                </c:pt>
                <c:pt idx="407">
                  <c:v>79.681508722399997</c:v>
                </c:pt>
                <c:pt idx="408">
                  <c:v>79.971873616899998</c:v>
                </c:pt>
                <c:pt idx="409">
                  <c:v>79.971873616899998</c:v>
                </c:pt>
                <c:pt idx="410">
                  <c:v>79.971873616899998</c:v>
                </c:pt>
                <c:pt idx="411">
                  <c:v>79.964844193100006</c:v>
                </c:pt>
                <c:pt idx="412">
                  <c:v>80.053249163800004</c:v>
                </c:pt>
                <c:pt idx="413">
                  <c:v>79.8515927455</c:v>
                </c:pt>
                <c:pt idx="414">
                  <c:v>79.939175320199993</c:v>
                </c:pt>
                <c:pt idx="415">
                  <c:v>79.645307583399997</c:v>
                </c:pt>
                <c:pt idx="416">
                  <c:v>79.645307583399997</c:v>
                </c:pt>
                <c:pt idx="417">
                  <c:v>79.645307583399997</c:v>
                </c:pt>
                <c:pt idx="418">
                  <c:v>79.863058029499996</c:v>
                </c:pt>
                <c:pt idx="419">
                  <c:v>79.595693547400003</c:v>
                </c:pt>
                <c:pt idx="420">
                  <c:v>79.521392918100005</c:v>
                </c:pt>
                <c:pt idx="421">
                  <c:v>79.499916699400003</c:v>
                </c:pt>
                <c:pt idx="422">
                  <c:v>79.541955256700007</c:v>
                </c:pt>
                <c:pt idx="423">
                  <c:v>79.541955256700007</c:v>
                </c:pt>
                <c:pt idx="424">
                  <c:v>79.541955256700007</c:v>
                </c:pt>
                <c:pt idx="425">
                  <c:v>79.534356137700001</c:v>
                </c:pt>
                <c:pt idx="426">
                  <c:v>79.835237723500001</c:v>
                </c:pt>
                <c:pt idx="427">
                  <c:v>79.685092882500001</c:v>
                </c:pt>
                <c:pt idx="428">
                  <c:v>79.702806122300004</c:v>
                </c:pt>
                <c:pt idx="429">
                  <c:v>80.060150502699997</c:v>
                </c:pt>
                <c:pt idx="430">
                  <c:v>80.060150502699997</c:v>
                </c:pt>
                <c:pt idx="431">
                  <c:v>80.060150502699997</c:v>
                </c:pt>
                <c:pt idx="432">
                  <c:v>80.205816090599996</c:v>
                </c:pt>
                <c:pt idx="433">
                  <c:v>80.240546408900002</c:v>
                </c:pt>
                <c:pt idx="434">
                  <c:v>80.387765294000005</c:v>
                </c:pt>
                <c:pt idx="435">
                  <c:v>80.306792708499998</c:v>
                </c:pt>
                <c:pt idx="436">
                  <c:v>80.294262618199994</c:v>
                </c:pt>
                <c:pt idx="437">
                  <c:v>80.294262618199994</c:v>
                </c:pt>
                <c:pt idx="438">
                  <c:v>80.294262618199994</c:v>
                </c:pt>
                <c:pt idx="439">
                  <c:v>80.453238869700002</c:v>
                </c:pt>
                <c:pt idx="440">
                  <c:v>80.256198834200006</c:v>
                </c:pt>
                <c:pt idx="441">
                  <c:v>79.929827298199996</c:v>
                </c:pt>
                <c:pt idx="442">
                  <c:v>79.800539534799995</c:v>
                </c:pt>
                <c:pt idx="443">
                  <c:v>79.218813518399998</c:v>
                </c:pt>
                <c:pt idx="444">
                  <c:v>79.218813518399998</c:v>
                </c:pt>
                <c:pt idx="445">
                  <c:v>79.218813518399998</c:v>
                </c:pt>
                <c:pt idx="446">
                  <c:v>78.761792984400003</c:v>
                </c:pt>
                <c:pt idx="447">
                  <c:v>78.657836399600001</c:v>
                </c:pt>
                <c:pt idx="448">
                  <c:v>78.599899237900004</c:v>
                </c:pt>
                <c:pt idx="449">
                  <c:v>78.809837420999997</c:v>
                </c:pt>
                <c:pt idx="450">
                  <c:v>78.492395100799996</c:v>
                </c:pt>
                <c:pt idx="451">
                  <c:v>78.492395100799996</c:v>
                </c:pt>
                <c:pt idx="452">
                  <c:v>78.492395100799996</c:v>
                </c:pt>
                <c:pt idx="453">
                  <c:v>78.281304173099997</c:v>
                </c:pt>
                <c:pt idx="454">
                  <c:v>78.371594152200004</c:v>
                </c:pt>
                <c:pt idx="455">
                  <c:v>78.162711291299999</c:v>
                </c:pt>
                <c:pt idx="456">
                  <c:v>78.002073655100006</c:v>
                </c:pt>
                <c:pt idx="457">
                  <c:v>78.023633518300002</c:v>
                </c:pt>
                <c:pt idx="458">
                  <c:v>78.023633518300002</c:v>
                </c:pt>
                <c:pt idx="459">
                  <c:v>78.023633518300002</c:v>
                </c:pt>
                <c:pt idx="460">
                  <c:v>78.200666850900006</c:v>
                </c:pt>
                <c:pt idx="461">
                  <c:v>78.072637008200005</c:v>
                </c:pt>
                <c:pt idx="462">
                  <c:v>78.230372515100001</c:v>
                </c:pt>
                <c:pt idx="463">
                  <c:v>77.489180371000003</c:v>
                </c:pt>
                <c:pt idx="464">
                  <c:v>77.338692439499994</c:v>
                </c:pt>
                <c:pt idx="465">
                  <c:v>77.338692439499994</c:v>
                </c:pt>
                <c:pt idx="466">
                  <c:v>77.338692439499994</c:v>
                </c:pt>
                <c:pt idx="467">
                  <c:v>77.368325016599997</c:v>
                </c:pt>
                <c:pt idx="468">
                  <c:v>77.275685026800005</c:v>
                </c:pt>
                <c:pt idx="469">
                  <c:v>77.181279849000006</c:v>
                </c:pt>
                <c:pt idx="470">
                  <c:v>76.865393147000006</c:v>
                </c:pt>
                <c:pt idx="471">
                  <c:v>76.662175308499997</c:v>
                </c:pt>
                <c:pt idx="472">
                  <c:v>76.662175308499997</c:v>
                </c:pt>
                <c:pt idx="473">
                  <c:v>76.662175308499997</c:v>
                </c:pt>
                <c:pt idx="474">
                  <c:v>76.662175308499997</c:v>
                </c:pt>
                <c:pt idx="475">
                  <c:v>76.662175308499997</c:v>
                </c:pt>
                <c:pt idx="476">
                  <c:v>76.741897457199997</c:v>
                </c:pt>
                <c:pt idx="477">
                  <c:v>76.652987066199998</c:v>
                </c:pt>
                <c:pt idx="478">
                  <c:v>76.7520859153</c:v>
                </c:pt>
                <c:pt idx="479">
                  <c:v>76.7520859153</c:v>
                </c:pt>
                <c:pt idx="480">
                  <c:v>76.7520859153</c:v>
                </c:pt>
                <c:pt idx="481">
                  <c:v>76.917052865100004</c:v>
                </c:pt>
                <c:pt idx="482">
                  <c:v>76.917052865100004</c:v>
                </c:pt>
                <c:pt idx="483">
                  <c:v>76.917052865100004</c:v>
                </c:pt>
                <c:pt idx="484">
                  <c:v>77.193047357099999</c:v>
                </c:pt>
                <c:pt idx="485">
                  <c:v>77.1559214631</c:v>
                </c:pt>
                <c:pt idx="486">
                  <c:v>77.1559214631</c:v>
                </c:pt>
                <c:pt idx="487">
                  <c:v>77.1559214631</c:v>
                </c:pt>
                <c:pt idx="488">
                  <c:v>77.1559214631</c:v>
                </c:pt>
                <c:pt idx="489">
                  <c:v>77.255915595499999</c:v>
                </c:pt>
                <c:pt idx="490">
                  <c:v>77.226842252500006</c:v>
                </c:pt>
                <c:pt idx="491">
                  <c:v>77.539370250199994</c:v>
                </c:pt>
                <c:pt idx="492">
                  <c:v>78.040833046000003</c:v>
                </c:pt>
                <c:pt idx="493">
                  <c:v>78.040833046000003</c:v>
                </c:pt>
                <c:pt idx="494">
                  <c:v>78.040833046000003</c:v>
                </c:pt>
                <c:pt idx="495">
                  <c:v>78.040833046000003</c:v>
                </c:pt>
                <c:pt idx="496">
                  <c:v>78.238758810700006</c:v>
                </c:pt>
                <c:pt idx="497">
                  <c:v>78.087726703499996</c:v>
                </c:pt>
                <c:pt idx="498">
                  <c:v>77.846662768300007</c:v>
                </c:pt>
                <c:pt idx="499">
                  <c:v>77.693301183800003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72160"/>
        <c:axId val="129786624"/>
      </c:lineChart>
      <c:lineChart>
        <c:grouping val="standard"/>
        <c:varyColors val="0"/>
        <c:ser>
          <c:idx val="0"/>
          <c:order val="0"/>
          <c:tx>
            <c:strRef>
              <c:f>'איור 6 נתונים'!$B$2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42879</c:v>
                </c:pt>
                <c:pt idx="1">
                  <c:v>42880</c:v>
                </c:pt>
                <c:pt idx="2">
                  <c:v>42881</c:v>
                </c:pt>
                <c:pt idx="3">
                  <c:v>42882</c:v>
                </c:pt>
                <c:pt idx="4">
                  <c:v>42883</c:v>
                </c:pt>
                <c:pt idx="5">
                  <c:v>42884</c:v>
                </c:pt>
                <c:pt idx="6">
                  <c:v>42885</c:v>
                </c:pt>
                <c:pt idx="7">
                  <c:v>42886</c:v>
                </c:pt>
                <c:pt idx="8">
                  <c:v>42887</c:v>
                </c:pt>
                <c:pt idx="9">
                  <c:v>42888</c:v>
                </c:pt>
                <c:pt idx="10">
                  <c:v>42889</c:v>
                </c:pt>
                <c:pt idx="11">
                  <c:v>42890</c:v>
                </c:pt>
                <c:pt idx="12">
                  <c:v>42891</c:v>
                </c:pt>
                <c:pt idx="13">
                  <c:v>42892</c:v>
                </c:pt>
                <c:pt idx="14">
                  <c:v>42893</c:v>
                </c:pt>
                <c:pt idx="15">
                  <c:v>42894</c:v>
                </c:pt>
                <c:pt idx="16">
                  <c:v>42895</c:v>
                </c:pt>
                <c:pt idx="17">
                  <c:v>42896</c:v>
                </c:pt>
                <c:pt idx="18">
                  <c:v>42897</c:v>
                </c:pt>
                <c:pt idx="19">
                  <c:v>42898</c:v>
                </c:pt>
                <c:pt idx="20">
                  <c:v>42899</c:v>
                </c:pt>
                <c:pt idx="21">
                  <c:v>42900</c:v>
                </c:pt>
                <c:pt idx="22">
                  <c:v>42901</c:v>
                </c:pt>
                <c:pt idx="23">
                  <c:v>42902</c:v>
                </c:pt>
                <c:pt idx="24">
                  <c:v>42903</c:v>
                </c:pt>
                <c:pt idx="25">
                  <c:v>42904</c:v>
                </c:pt>
                <c:pt idx="26">
                  <c:v>42905</c:v>
                </c:pt>
                <c:pt idx="27">
                  <c:v>42906</c:v>
                </c:pt>
                <c:pt idx="28">
                  <c:v>42907</c:v>
                </c:pt>
                <c:pt idx="29">
                  <c:v>42908</c:v>
                </c:pt>
                <c:pt idx="30">
                  <c:v>42909</c:v>
                </c:pt>
                <c:pt idx="31">
                  <c:v>42910</c:v>
                </c:pt>
                <c:pt idx="32">
                  <c:v>42911</c:v>
                </c:pt>
                <c:pt idx="33">
                  <c:v>42912</c:v>
                </c:pt>
                <c:pt idx="34">
                  <c:v>42913</c:v>
                </c:pt>
                <c:pt idx="35">
                  <c:v>42914</c:v>
                </c:pt>
                <c:pt idx="36">
                  <c:v>42915</c:v>
                </c:pt>
                <c:pt idx="37">
                  <c:v>42916</c:v>
                </c:pt>
                <c:pt idx="38">
                  <c:v>42917</c:v>
                </c:pt>
                <c:pt idx="39">
                  <c:v>42918</c:v>
                </c:pt>
                <c:pt idx="40">
                  <c:v>42919</c:v>
                </c:pt>
                <c:pt idx="41">
                  <c:v>42920</c:v>
                </c:pt>
                <c:pt idx="42">
                  <c:v>42921</c:v>
                </c:pt>
                <c:pt idx="43">
                  <c:v>42922</c:v>
                </c:pt>
                <c:pt idx="44">
                  <c:v>42923</c:v>
                </c:pt>
                <c:pt idx="45">
                  <c:v>42924</c:v>
                </c:pt>
                <c:pt idx="46">
                  <c:v>42925</c:v>
                </c:pt>
                <c:pt idx="47">
                  <c:v>42926</c:v>
                </c:pt>
                <c:pt idx="48">
                  <c:v>42927</c:v>
                </c:pt>
                <c:pt idx="49">
                  <c:v>42928</c:v>
                </c:pt>
                <c:pt idx="50">
                  <c:v>42929</c:v>
                </c:pt>
                <c:pt idx="51">
                  <c:v>42930</c:v>
                </c:pt>
                <c:pt idx="52">
                  <c:v>42931</c:v>
                </c:pt>
                <c:pt idx="53">
                  <c:v>42932</c:v>
                </c:pt>
                <c:pt idx="54">
                  <c:v>42933</c:v>
                </c:pt>
                <c:pt idx="55">
                  <c:v>42934</c:v>
                </c:pt>
                <c:pt idx="56">
                  <c:v>42935</c:v>
                </c:pt>
                <c:pt idx="57">
                  <c:v>42936</c:v>
                </c:pt>
                <c:pt idx="58">
                  <c:v>42937</c:v>
                </c:pt>
                <c:pt idx="59">
                  <c:v>42938</c:v>
                </c:pt>
                <c:pt idx="60">
                  <c:v>42939</c:v>
                </c:pt>
                <c:pt idx="61">
                  <c:v>42940</c:v>
                </c:pt>
                <c:pt idx="62">
                  <c:v>42941</c:v>
                </c:pt>
                <c:pt idx="63">
                  <c:v>42942</c:v>
                </c:pt>
                <c:pt idx="64">
                  <c:v>42943</c:v>
                </c:pt>
                <c:pt idx="65">
                  <c:v>42944</c:v>
                </c:pt>
                <c:pt idx="66">
                  <c:v>42945</c:v>
                </c:pt>
                <c:pt idx="67">
                  <c:v>42946</c:v>
                </c:pt>
                <c:pt idx="68">
                  <c:v>42947</c:v>
                </c:pt>
                <c:pt idx="69">
                  <c:v>42948</c:v>
                </c:pt>
                <c:pt idx="70">
                  <c:v>42949</c:v>
                </c:pt>
                <c:pt idx="71">
                  <c:v>42950</c:v>
                </c:pt>
                <c:pt idx="72">
                  <c:v>42951</c:v>
                </c:pt>
                <c:pt idx="73">
                  <c:v>42952</c:v>
                </c:pt>
                <c:pt idx="74">
                  <c:v>42953</c:v>
                </c:pt>
                <c:pt idx="75">
                  <c:v>42954</c:v>
                </c:pt>
                <c:pt idx="76">
                  <c:v>42955</c:v>
                </c:pt>
                <c:pt idx="77">
                  <c:v>42956</c:v>
                </c:pt>
                <c:pt idx="78">
                  <c:v>42957</c:v>
                </c:pt>
                <c:pt idx="79">
                  <c:v>42958</c:v>
                </c:pt>
                <c:pt idx="80">
                  <c:v>42959</c:v>
                </c:pt>
                <c:pt idx="81">
                  <c:v>42960</c:v>
                </c:pt>
                <c:pt idx="82">
                  <c:v>42961</c:v>
                </c:pt>
                <c:pt idx="83">
                  <c:v>42962</c:v>
                </c:pt>
                <c:pt idx="84">
                  <c:v>42963</c:v>
                </c:pt>
                <c:pt idx="85">
                  <c:v>42964</c:v>
                </c:pt>
                <c:pt idx="86">
                  <c:v>42965</c:v>
                </c:pt>
                <c:pt idx="87">
                  <c:v>42966</c:v>
                </c:pt>
                <c:pt idx="88">
                  <c:v>42967</c:v>
                </c:pt>
                <c:pt idx="89">
                  <c:v>42968</c:v>
                </c:pt>
                <c:pt idx="90">
                  <c:v>42969</c:v>
                </c:pt>
                <c:pt idx="91">
                  <c:v>42970</c:v>
                </c:pt>
                <c:pt idx="92">
                  <c:v>42971</c:v>
                </c:pt>
                <c:pt idx="93">
                  <c:v>42972</c:v>
                </c:pt>
                <c:pt idx="94">
                  <c:v>42973</c:v>
                </c:pt>
                <c:pt idx="95">
                  <c:v>42974</c:v>
                </c:pt>
                <c:pt idx="96">
                  <c:v>42975</c:v>
                </c:pt>
                <c:pt idx="97">
                  <c:v>42976</c:v>
                </c:pt>
                <c:pt idx="98">
                  <c:v>42977</c:v>
                </c:pt>
                <c:pt idx="99">
                  <c:v>42978</c:v>
                </c:pt>
                <c:pt idx="100">
                  <c:v>42979</c:v>
                </c:pt>
                <c:pt idx="101">
                  <c:v>42980</c:v>
                </c:pt>
                <c:pt idx="102">
                  <c:v>42981</c:v>
                </c:pt>
                <c:pt idx="103">
                  <c:v>42982</c:v>
                </c:pt>
                <c:pt idx="104">
                  <c:v>42983</c:v>
                </c:pt>
                <c:pt idx="105">
                  <c:v>42984</c:v>
                </c:pt>
                <c:pt idx="106">
                  <c:v>42985</c:v>
                </c:pt>
                <c:pt idx="107">
                  <c:v>42986</c:v>
                </c:pt>
                <c:pt idx="108">
                  <c:v>42987</c:v>
                </c:pt>
                <c:pt idx="109">
                  <c:v>42988</c:v>
                </c:pt>
                <c:pt idx="110">
                  <c:v>42989</c:v>
                </c:pt>
                <c:pt idx="111">
                  <c:v>42990</c:v>
                </c:pt>
                <c:pt idx="112">
                  <c:v>42991</c:v>
                </c:pt>
                <c:pt idx="113">
                  <c:v>42992</c:v>
                </c:pt>
                <c:pt idx="114">
                  <c:v>42993</c:v>
                </c:pt>
                <c:pt idx="115">
                  <c:v>42994</c:v>
                </c:pt>
                <c:pt idx="116">
                  <c:v>42995</c:v>
                </c:pt>
                <c:pt idx="117">
                  <c:v>42996</c:v>
                </c:pt>
                <c:pt idx="118">
                  <c:v>42997</c:v>
                </c:pt>
                <c:pt idx="119">
                  <c:v>42998</c:v>
                </c:pt>
                <c:pt idx="120">
                  <c:v>42999</c:v>
                </c:pt>
                <c:pt idx="121">
                  <c:v>43000</c:v>
                </c:pt>
                <c:pt idx="122">
                  <c:v>43001</c:v>
                </c:pt>
                <c:pt idx="123">
                  <c:v>43002</c:v>
                </c:pt>
                <c:pt idx="124">
                  <c:v>43003</c:v>
                </c:pt>
                <c:pt idx="125">
                  <c:v>43004</c:v>
                </c:pt>
                <c:pt idx="126">
                  <c:v>43005</c:v>
                </c:pt>
                <c:pt idx="127">
                  <c:v>43006</c:v>
                </c:pt>
                <c:pt idx="128">
                  <c:v>43007</c:v>
                </c:pt>
                <c:pt idx="129">
                  <c:v>43008</c:v>
                </c:pt>
                <c:pt idx="130">
                  <c:v>43009</c:v>
                </c:pt>
                <c:pt idx="131">
                  <c:v>43010</c:v>
                </c:pt>
                <c:pt idx="132">
                  <c:v>43011</c:v>
                </c:pt>
                <c:pt idx="133">
                  <c:v>43012</c:v>
                </c:pt>
                <c:pt idx="134">
                  <c:v>43013</c:v>
                </c:pt>
                <c:pt idx="135">
                  <c:v>43014</c:v>
                </c:pt>
                <c:pt idx="136">
                  <c:v>43015</c:v>
                </c:pt>
                <c:pt idx="137">
                  <c:v>43016</c:v>
                </c:pt>
                <c:pt idx="138">
                  <c:v>43017</c:v>
                </c:pt>
                <c:pt idx="139">
                  <c:v>43018</c:v>
                </c:pt>
                <c:pt idx="140">
                  <c:v>43019</c:v>
                </c:pt>
                <c:pt idx="141">
                  <c:v>43020</c:v>
                </c:pt>
                <c:pt idx="142">
                  <c:v>43021</c:v>
                </c:pt>
                <c:pt idx="143">
                  <c:v>43022</c:v>
                </c:pt>
                <c:pt idx="144">
                  <c:v>43023</c:v>
                </c:pt>
                <c:pt idx="145">
                  <c:v>43024</c:v>
                </c:pt>
                <c:pt idx="146">
                  <c:v>43025</c:v>
                </c:pt>
                <c:pt idx="147">
                  <c:v>43026</c:v>
                </c:pt>
                <c:pt idx="148">
                  <c:v>43027</c:v>
                </c:pt>
                <c:pt idx="149">
                  <c:v>43028</c:v>
                </c:pt>
                <c:pt idx="150">
                  <c:v>43029</c:v>
                </c:pt>
                <c:pt idx="151">
                  <c:v>43030</c:v>
                </c:pt>
                <c:pt idx="152">
                  <c:v>43031</c:v>
                </c:pt>
                <c:pt idx="153">
                  <c:v>43032</c:v>
                </c:pt>
                <c:pt idx="154">
                  <c:v>43033</c:v>
                </c:pt>
                <c:pt idx="155">
                  <c:v>43034</c:v>
                </c:pt>
                <c:pt idx="156">
                  <c:v>43035</c:v>
                </c:pt>
                <c:pt idx="157">
                  <c:v>43036</c:v>
                </c:pt>
                <c:pt idx="158">
                  <c:v>43037</c:v>
                </c:pt>
                <c:pt idx="159">
                  <c:v>43038</c:v>
                </c:pt>
                <c:pt idx="160">
                  <c:v>43039</c:v>
                </c:pt>
                <c:pt idx="161">
                  <c:v>43040</c:v>
                </c:pt>
                <c:pt idx="162">
                  <c:v>43041</c:v>
                </c:pt>
                <c:pt idx="163">
                  <c:v>43042</c:v>
                </c:pt>
                <c:pt idx="164">
                  <c:v>43043</c:v>
                </c:pt>
                <c:pt idx="165">
                  <c:v>43044</c:v>
                </c:pt>
                <c:pt idx="166">
                  <c:v>43045</c:v>
                </c:pt>
                <c:pt idx="167">
                  <c:v>43046</c:v>
                </c:pt>
                <c:pt idx="168">
                  <c:v>43047</c:v>
                </c:pt>
                <c:pt idx="169">
                  <c:v>43048</c:v>
                </c:pt>
                <c:pt idx="170">
                  <c:v>43049</c:v>
                </c:pt>
                <c:pt idx="171">
                  <c:v>43050</c:v>
                </c:pt>
                <c:pt idx="172">
                  <c:v>43051</c:v>
                </c:pt>
                <c:pt idx="173">
                  <c:v>43052</c:v>
                </c:pt>
                <c:pt idx="174">
                  <c:v>43053</c:v>
                </c:pt>
                <c:pt idx="175">
                  <c:v>43054</c:v>
                </c:pt>
                <c:pt idx="176">
                  <c:v>43055</c:v>
                </c:pt>
                <c:pt idx="177">
                  <c:v>43056</c:v>
                </c:pt>
                <c:pt idx="178">
                  <c:v>43057</c:v>
                </c:pt>
                <c:pt idx="179">
                  <c:v>43058</c:v>
                </c:pt>
                <c:pt idx="180">
                  <c:v>43059</c:v>
                </c:pt>
                <c:pt idx="181">
                  <c:v>43060</c:v>
                </c:pt>
                <c:pt idx="182">
                  <c:v>43061</c:v>
                </c:pt>
                <c:pt idx="183">
                  <c:v>43062</c:v>
                </c:pt>
                <c:pt idx="184">
                  <c:v>43063</c:v>
                </c:pt>
                <c:pt idx="185">
                  <c:v>43064</c:v>
                </c:pt>
                <c:pt idx="186">
                  <c:v>43065</c:v>
                </c:pt>
                <c:pt idx="187">
                  <c:v>43066</c:v>
                </c:pt>
                <c:pt idx="188">
                  <c:v>43067</c:v>
                </c:pt>
                <c:pt idx="189">
                  <c:v>43068</c:v>
                </c:pt>
                <c:pt idx="190">
                  <c:v>43069</c:v>
                </c:pt>
                <c:pt idx="191">
                  <c:v>43070</c:v>
                </c:pt>
                <c:pt idx="192">
                  <c:v>43071</c:v>
                </c:pt>
                <c:pt idx="193">
                  <c:v>43072</c:v>
                </c:pt>
                <c:pt idx="194">
                  <c:v>43073</c:v>
                </c:pt>
                <c:pt idx="195">
                  <c:v>43074</c:v>
                </c:pt>
                <c:pt idx="196">
                  <c:v>43075</c:v>
                </c:pt>
                <c:pt idx="197">
                  <c:v>43076</c:v>
                </c:pt>
                <c:pt idx="198">
                  <c:v>43077</c:v>
                </c:pt>
                <c:pt idx="199">
                  <c:v>43078</c:v>
                </c:pt>
                <c:pt idx="200">
                  <c:v>43079</c:v>
                </c:pt>
                <c:pt idx="201">
                  <c:v>43080</c:v>
                </c:pt>
                <c:pt idx="202">
                  <c:v>43081</c:v>
                </c:pt>
                <c:pt idx="203">
                  <c:v>43082</c:v>
                </c:pt>
                <c:pt idx="204">
                  <c:v>43083</c:v>
                </c:pt>
                <c:pt idx="205">
                  <c:v>43084</c:v>
                </c:pt>
                <c:pt idx="206">
                  <c:v>43085</c:v>
                </c:pt>
                <c:pt idx="207">
                  <c:v>43086</c:v>
                </c:pt>
                <c:pt idx="208">
                  <c:v>43087</c:v>
                </c:pt>
                <c:pt idx="209">
                  <c:v>43088</c:v>
                </c:pt>
                <c:pt idx="210">
                  <c:v>43089</c:v>
                </c:pt>
                <c:pt idx="211">
                  <c:v>43090</c:v>
                </c:pt>
                <c:pt idx="212">
                  <c:v>43091</c:v>
                </c:pt>
                <c:pt idx="213">
                  <c:v>43092</c:v>
                </c:pt>
                <c:pt idx="214">
                  <c:v>43093</c:v>
                </c:pt>
                <c:pt idx="215">
                  <c:v>43094</c:v>
                </c:pt>
                <c:pt idx="216">
                  <c:v>43095</c:v>
                </c:pt>
                <c:pt idx="217">
                  <c:v>43096</c:v>
                </c:pt>
                <c:pt idx="218">
                  <c:v>43097</c:v>
                </c:pt>
                <c:pt idx="219">
                  <c:v>43098</c:v>
                </c:pt>
                <c:pt idx="220">
                  <c:v>43099</c:v>
                </c:pt>
                <c:pt idx="221">
                  <c:v>43100</c:v>
                </c:pt>
                <c:pt idx="222">
                  <c:v>43101</c:v>
                </c:pt>
                <c:pt idx="223">
                  <c:v>43102</c:v>
                </c:pt>
                <c:pt idx="224">
                  <c:v>43103</c:v>
                </c:pt>
                <c:pt idx="225">
                  <c:v>43104</c:v>
                </c:pt>
                <c:pt idx="226">
                  <c:v>43105</c:v>
                </c:pt>
                <c:pt idx="227">
                  <c:v>43106</c:v>
                </c:pt>
                <c:pt idx="228">
                  <c:v>43107</c:v>
                </c:pt>
                <c:pt idx="229">
                  <c:v>43108</c:v>
                </c:pt>
                <c:pt idx="230">
                  <c:v>43109</c:v>
                </c:pt>
                <c:pt idx="231">
                  <c:v>43110</c:v>
                </c:pt>
                <c:pt idx="232">
                  <c:v>43111</c:v>
                </c:pt>
                <c:pt idx="233">
                  <c:v>43112</c:v>
                </c:pt>
                <c:pt idx="234">
                  <c:v>43113</c:v>
                </c:pt>
                <c:pt idx="235">
                  <c:v>43114</c:v>
                </c:pt>
                <c:pt idx="236">
                  <c:v>43115</c:v>
                </c:pt>
                <c:pt idx="237">
                  <c:v>43116</c:v>
                </c:pt>
                <c:pt idx="238">
                  <c:v>43117</c:v>
                </c:pt>
                <c:pt idx="239">
                  <c:v>43118</c:v>
                </c:pt>
                <c:pt idx="240">
                  <c:v>43119</c:v>
                </c:pt>
                <c:pt idx="241">
                  <c:v>43120</c:v>
                </c:pt>
                <c:pt idx="242">
                  <c:v>43121</c:v>
                </c:pt>
                <c:pt idx="243">
                  <c:v>43122</c:v>
                </c:pt>
                <c:pt idx="244">
                  <c:v>43123</c:v>
                </c:pt>
                <c:pt idx="245">
                  <c:v>43124</c:v>
                </c:pt>
                <c:pt idx="246">
                  <c:v>43125</c:v>
                </c:pt>
                <c:pt idx="247">
                  <c:v>43126</c:v>
                </c:pt>
                <c:pt idx="248">
                  <c:v>43127</c:v>
                </c:pt>
                <c:pt idx="249">
                  <c:v>43128</c:v>
                </c:pt>
                <c:pt idx="250">
                  <c:v>43129</c:v>
                </c:pt>
                <c:pt idx="251">
                  <c:v>43130</c:v>
                </c:pt>
                <c:pt idx="252">
                  <c:v>43131</c:v>
                </c:pt>
                <c:pt idx="253">
                  <c:v>43132</c:v>
                </c:pt>
                <c:pt idx="254">
                  <c:v>43133</c:v>
                </c:pt>
                <c:pt idx="255">
                  <c:v>43134</c:v>
                </c:pt>
                <c:pt idx="256">
                  <c:v>43135</c:v>
                </c:pt>
                <c:pt idx="257">
                  <c:v>43136</c:v>
                </c:pt>
                <c:pt idx="258">
                  <c:v>43137</c:v>
                </c:pt>
                <c:pt idx="259">
                  <c:v>43138</c:v>
                </c:pt>
                <c:pt idx="260">
                  <c:v>43139</c:v>
                </c:pt>
                <c:pt idx="261">
                  <c:v>43140</c:v>
                </c:pt>
                <c:pt idx="262">
                  <c:v>43141</c:v>
                </c:pt>
                <c:pt idx="263">
                  <c:v>43142</c:v>
                </c:pt>
                <c:pt idx="264">
                  <c:v>43143</c:v>
                </c:pt>
                <c:pt idx="265">
                  <c:v>43144</c:v>
                </c:pt>
                <c:pt idx="266">
                  <c:v>43145</c:v>
                </c:pt>
                <c:pt idx="267">
                  <c:v>43146</c:v>
                </c:pt>
                <c:pt idx="268">
                  <c:v>43147</c:v>
                </c:pt>
                <c:pt idx="269">
                  <c:v>43148</c:v>
                </c:pt>
                <c:pt idx="270">
                  <c:v>43149</c:v>
                </c:pt>
                <c:pt idx="271">
                  <c:v>43150</c:v>
                </c:pt>
                <c:pt idx="272">
                  <c:v>43151</c:v>
                </c:pt>
                <c:pt idx="273">
                  <c:v>43152</c:v>
                </c:pt>
                <c:pt idx="274">
                  <c:v>43153</c:v>
                </c:pt>
                <c:pt idx="275">
                  <c:v>43154</c:v>
                </c:pt>
                <c:pt idx="276">
                  <c:v>43155</c:v>
                </c:pt>
                <c:pt idx="277">
                  <c:v>43156</c:v>
                </c:pt>
                <c:pt idx="278">
                  <c:v>43157</c:v>
                </c:pt>
                <c:pt idx="279">
                  <c:v>43158</c:v>
                </c:pt>
                <c:pt idx="280">
                  <c:v>43159</c:v>
                </c:pt>
                <c:pt idx="281">
                  <c:v>43160</c:v>
                </c:pt>
                <c:pt idx="282">
                  <c:v>43161</c:v>
                </c:pt>
                <c:pt idx="283">
                  <c:v>43162</c:v>
                </c:pt>
                <c:pt idx="284">
                  <c:v>43163</c:v>
                </c:pt>
                <c:pt idx="285">
                  <c:v>43164</c:v>
                </c:pt>
                <c:pt idx="286">
                  <c:v>43165</c:v>
                </c:pt>
                <c:pt idx="287">
                  <c:v>43166</c:v>
                </c:pt>
                <c:pt idx="288">
                  <c:v>43167</c:v>
                </c:pt>
                <c:pt idx="289">
                  <c:v>43168</c:v>
                </c:pt>
                <c:pt idx="290">
                  <c:v>43169</c:v>
                </c:pt>
                <c:pt idx="291">
                  <c:v>43170</c:v>
                </c:pt>
                <c:pt idx="292">
                  <c:v>43171</c:v>
                </c:pt>
                <c:pt idx="293">
                  <c:v>43172</c:v>
                </c:pt>
                <c:pt idx="294">
                  <c:v>43173</c:v>
                </c:pt>
                <c:pt idx="295">
                  <c:v>43174</c:v>
                </c:pt>
                <c:pt idx="296">
                  <c:v>43175</c:v>
                </c:pt>
                <c:pt idx="297">
                  <c:v>43176</c:v>
                </c:pt>
                <c:pt idx="298">
                  <c:v>43177</c:v>
                </c:pt>
                <c:pt idx="299">
                  <c:v>43178</c:v>
                </c:pt>
                <c:pt idx="300">
                  <c:v>43179</c:v>
                </c:pt>
                <c:pt idx="301">
                  <c:v>43180</c:v>
                </c:pt>
                <c:pt idx="302">
                  <c:v>43181</c:v>
                </c:pt>
                <c:pt idx="303">
                  <c:v>43182</c:v>
                </c:pt>
                <c:pt idx="304">
                  <c:v>43183</c:v>
                </c:pt>
                <c:pt idx="305">
                  <c:v>43184</c:v>
                </c:pt>
                <c:pt idx="306">
                  <c:v>43185</c:v>
                </c:pt>
                <c:pt idx="307">
                  <c:v>43186</c:v>
                </c:pt>
                <c:pt idx="308">
                  <c:v>43187</c:v>
                </c:pt>
                <c:pt idx="309">
                  <c:v>43188</c:v>
                </c:pt>
                <c:pt idx="310">
                  <c:v>43189</c:v>
                </c:pt>
                <c:pt idx="311">
                  <c:v>43190</c:v>
                </c:pt>
                <c:pt idx="312">
                  <c:v>43191</c:v>
                </c:pt>
                <c:pt idx="313">
                  <c:v>43192</c:v>
                </c:pt>
                <c:pt idx="314">
                  <c:v>43193</c:v>
                </c:pt>
                <c:pt idx="315">
                  <c:v>43194</c:v>
                </c:pt>
                <c:pt idx="316">
                  <c:v>43195</c:v>
                </c:pt>
                <c:pt idx="317">
                  <c:v>43196</c:v>
                </c:pt>
                <c:pt idx="318">
                  <c:v>43197</c:v>
                </c:pt>
                <c:pt idx="319">
                  <c:v>43198</c:v>
                </c:pt>
                <c:pt idx="320">
                  <c:v>43199</c:v>
                </c:pt>
                <c:pt idx="321">
                  <c:v>43200</c:v>
                </c:pt>
                <c:pt idx="322">
                  <c:v>43201</c:v>
                </c:pt>
                <c:pt idx="323">
                  <c:v>43202</c:v>
                </c:pt>
                <c:pt idx="324">
                  <c:v>43203</c:v>
                </c:pt>
                <c:pt idx="325">
                  <c:v>43204</c:v>
                </c:pt>
                <c:pt idx="326">
                  <c:v>43205</c:v>
                </c:pt>
                <c:pt idx="327">
                  <c:v>43206</c:v>
                </c:pt>
                <c:pt idx="328">
                  <c:v>43207</c:v>
                </c:pt>
                <c:pt idx="329">
                  <c:v>43208</c:v>
                </c:pt>
                <c:pt idx="330">
                  <c:v>43209</c:v>
                </c:pt>
                <c:pt idx="331">
                  <c:v>43210</c:v>
                </c:pt>
                <c:pt idx="332">
                  <c:v>43211</c:v>
                </c:pt>
                <c:pt idx="333">
                  <c:v>43212</c:v>
                </c:pt>
                <c:pt idx="334">
                  <c:v>43213</c:v>
                </c:pt>
                <c:pt idx="335">
                  <c:v>43214</c:v>
                </c:pt>
                <c:pt idx="336">
                  <c:v>43215</c:v>
                </c:pt>
                <c:pt idx="337">
                  <c:v>43216</c:v>
                </c:pt>
                <c:pt idx="338">
                  <c:v>43217</c:v>
                </c:pt>
                <c:pt idx="339">
                  <c:v>43218</c:v>
                </c:pt>
                <c:pt idx="340">
                  <c:v>43219</c:v>
                </c:pt>
                <c:pt idx="341">
                  <c:v>43220</c:v>
                </c:pt>
                <c:pt idx="342">
                  <c:v>43221</c:v>
                </c:pt>
                <c:pt idx="343">
                  <c:v>43222</c:v>
                </c:pt>
                <c:pt idx="344">
                  <c:v>43223</c:v>
                </c:pt>
                <c:pt idx="345">
                  <c:v>43224</c:v>
                </c:pt>
                <c:pt idx="346">
                  <c:v>43225</c:v>
                </c:pt>
                <c:pt idx="347">
                  <c:v>43226</c:v>
                </c:pt>
                <c:pt idx="348">
                  <c:v>43227</c:v>
                </c:pt>
                <c:pt idx="349">
                  <c:v>43228</c:v>
                </c:pt>
                <c:pt idx="350">
                  <c:v>43229</c:v>
                </c:pt>
                <c:pt idx="351">
                  <c:v>43230</c:v>
                </c:pt>
                <c:pt idx="352">
                  <c:v>43231</c:v>
                </c:pt>
                <c:pt idx="353">
                  <c:v>43232</c:v>
                </c:pt>
                <c:pt idx="354">
                  <c:v>43233</c:v>
                </c:pt>
                <c:pt idx="355">
                  <c:v>43234</c:v>
                </c:pt>
                <c:pt idx="356">
                  <c:v>43235</c:v>
                </c:pt>
                <c:pt idx="357">
                  <c:v>43236</c:v>
                </c:pt>
                <c:pt idx="358">
                  <c:v>43237</c:v>
                </c:pt>
                <c:pt idx="359">
                  <c:v>43238</c:v>
                </c:pt>
                <c:pt idx="360">
                  <c:v>43239</c:v>
                </c:pt>
                <c:pt idx="361">
                  <c:v>43240</c:v>
                </c:pt>
                <c:pt idx="362">
                  <c:v>43241</c:v>
                </c:pt>
                <c:pt idx="363">
                  <c:v>43242</c:v>
                </c:pt>
                <c:pt idx="364">
                  <c:v>43243</c:v>
                </c:pt>
                <c:pt idx="365">
                  <c:v>43244</c:v>
                </c:pt>
                <c:pt idx="366">
                  <c:v>43245</c:v>
                </c:pt>
                <c:pt idx="367">
                  <c:v>43246</c:v>
                </c:pt>
                <c:pt idx="368">
                  <c:v>43247</c:v>
                </c:pt>
                <c:pt idx="369">
                  <c:v>43248</c:v>
                </c:pt>
                <c:pt idx="370">
                  <c:v>43249</c:v>
                </c:pt>
                <c:pt idx="371">
                  <c:v>43250</c:v>
                </c:pt>
                <c:pt idx="372">
                  <c:v>43251</c:v>
                </c:pt>
                <c:pt idx="373">
                  <c:v>43252</c:v>
                </c:pt>
                <c:pt idx="374">
                  <c:v>43253</c:v>
                </c:pt>
                <c:pt idx="375">
                  <c:v>43254</c:v>
                </c:pt>
                <c:pt idx="376">
                  <c:v>43255</c:v>
                </c:pt>
                <c:pt idx="377">
                  <c:v>43256</c:v>
                </c:pt>
                <c:pt idx="378">
                  <c:v>43257</c:v>
                </c:pt>
                <c:pt idx="379">
                  <c:v>43258</c:v>
                </c:pt>
                <c:pt idx="380">
                  <c:v>43259</c:v>
                </c:pt>
                <c:pt idx="381">
                  <c:v>43260</c:v>
                </c:pt>
                <c:pt idx="382">
                  <c:v>43261</c:v>
                </c:pt>
                <c:pt idx="383">
                  <c:v>43262</c:v>
                </c:pt>
                <c:pt idx="384">
                  <c:v>43263</c:v>
                </c:pt>
                <c:pt idx="385">
                  <c:v>43264</c:v>
                </c:pt>
                <c:pt idx="386">
                  <c:v>43265</c:v>
                </c:pt>
                <c:pt idx="387">
                  <c:v>43266</c:v>
                </c:pt>
                <c:pt idx="388">
                  <c:v>43267</c:v>
                </c:pt>
                <c:pt idx="389">
                  <c:v>43268</c:v>
                </c:pt>
                <c:pt idx="390">
                  <c:v>43269</c:v>
                </c:pt>
                <c:pt idx="391">
                  <c:v>43270</c:v>
                </c:pt>
                <c:pt idx="392">
                  <c:v>43271</c:v>
                </c:pt>
                <c:pt idx="393">
                  <c:v>43272</c:v>
                </c:pt>
                <c:pt idx="394">
                  <c:v>43273</c:v>
                </c:pt>
                <c:pt idx="395">
                  <c:v>43274</c:v>
                </c:pt>
                <c:pt idx="396">
                  <c:v>43275</c:v>
                </c:pt>
                <c:pt idx="397">
                  <c:v>43276</c:v>
                </c:pt>
                <c:pt idx="398">
                  <c:v>43277</c:v>
                </c:pt>
                <c:pt idx="399">
                  <c:v>43278</c:v>
                </c:pt>
                <c:pt idx="400">
                  <c:v>43279</c:v>
                </c:pt>
                <c:pt idx="401">
                  <c:v>43280</c:v>
                </c:pt>
                <c:pt idx="402">
                  <c:v>43281</c:v>
                </c:pt>
                <c:pt idx="403">
                  <c:v>43282</c:v>
                </c:pt>
                <c:pt idx="404">
                  <c:v>43283</c:v>
                </c:pt>
                <c:pt idx="405">
                  <c:v>43284</c:v>
                </c:pt>
                <c:pt idx="406">
                  <c:v>43285</c:v>
                </c:pt>
                <c:pt idx="407">
                  <c:v>43286</c:v>
                </c:pt>
                <c:pt idx="408">
                  <c:v>43287</c:v>
                </c:pt>
                <c:pt idx="409">
                  <c:v>43288</c:v>
                </c:pt>
                <c:pt idx="410">
                  <c:v>43289</c:v>
                </c:pt>
                <c:pt idx="411">
                  <c:v>43290</c:v>
                </c:pt>
                <c:pt idx="412">
                  <c:v>43291</c:v>
                </c:pt>
                <c:pt idx="413">
                  <c:v>43292</c:v>
                </c:pt>
                <c:pt idx="414">
                  <c:v>43293</c:v>
                </c:pt>
                <c:pt idx="415">
                  <c:v>43294</c:v>
                </c:pt>
                <c:pt idx="416">
                  <c:v>43295</c:v>
                </c:pt>
                <c:pt idx="417">
                  <c:v>43296</c:v>
                </c:pt>
                <c:pt idx="418">
                  <c:v>43297</c:v>
                </c:pt>
                <c:pt idx="419">
                  <c:v>43298</c:v>
                </c:pt>
                <c:pt idx="420">
                  <c:v>43299</c:v>
                </c:pt>
                <c:pt idx="421">
                  <c:v>43300</c:v>
                </c:pt>
                <c:pt idx="422">
                  <c:v>43301</c:v>
                </c:pt>
                <c:pt idx="423">
                  <c:v>43302</c:v>
                </c:pt>
                <c:pt idx="424">
                  <c:v>43303</c:v>
                </c:pt>
                <c:pt idx="425">
                  <c:v>43304</c:v>
                </c:pt>
                <c:pt idx="426">
                  <c:v>43305</c:v>
                </c:pt>
                <c:pt idx="427">
                  <c:v>43306</c:v>
                </c:pt>
                <c:pt idx="428">
                  <c:v>43307</c:v>
                </c:pt>
                <c:pt idx="429">
                  <c:v>43308</c:v>
                </c:pt>
                <c:pt idx="430">
                  <c:v>43309</c:v>
                </c:pt>
                <c:pt idx="431">
                  <c:v>43310</c:v>
                </c:pt>
                <c:pt idx="432">
                  <c:v>43311</c:v>
                </c:pt>
                <c:pt idx="433">
                  <c:v>43312</c:v>
                </c:pt>
                <c:pt idx="434">
                  <c:v>43313</c:v>
                </c:pt>
                <c:pt idx="435">
                  <c:v>43314</c:v>
                </c:pt>
                <c:pt idx="436">
                  <c:v>43315</c:v>
                </c:pt>
                <c:pt idx="437">
                  <c:v>43316</c:v>
                </c:pt>
                <c:pt idx="438">
                  <c:v>43317</c:v>
                </c:pt>
                <c:pt idx="439">
                  <c:v>43318</c:v>
                </c:pt>
                <c:pt idx="440">
                  <c:v>43319</c:v>
                </c:pt>
                <c:pt idx="441">
                  <c:v>43320</c:v>
                </c:pt>
                <c:pt idx="442">
                  <c:v>43321</c:v>
                </c:pt>
                <c:pt idx="443">
                  <c:v>43322</c:v>
                </c:pt>
                <c:pt idx="444">
                  <c:v>43323</c:v>
                </c:pt>
                <c:pt idx="445">
                  <c:v>43324</c:v>
                </c:pt>
                <c:pt idx="446">
                  <c:v>43325</c:v>
                </c:pt>
                <c:pt idx="447">
                  <c:v>43326</c:v>
                </c:pt>
                <c:pt idx="448">
                  <c:v>43327</c:v>
                </c:pt>
                <c:pt idx="449">
                  <c:v>43328</c:v>
                </c:pt>
                <c:pt idx="450">
                  <c:v>43329</c:v>
                </c:pt>
                <c:pt idx="451">
                  <c:v>43330</c:v>
                </c:pt>
                <c:pt idx="452">
                  <c:v>43331</c:v>
                </c:pt>
                <c:pt idx="453">
                  <c:v>43332</c:v>
                </c:pt>
                <c:pt idx="454">
                  <c:v>43333</c:v>
                </c:pt>
                <c:pt idx="455">
                  <c:v>43334</c:v>
                </c:pt>
                <c:pt idx="456">
                  <c:v>43335</c:v>
                </c:pt>
                <c:pt idx="457">
                  <c:v>43336</c:v>
                </c:pt>
                <c:pt idx="458">
                  <c:v>43337</c:v>
                </c:pt>
                <c:pt idx="459">
                  <c:v>43338</c:v>
                </c:pt>
                <c:pt idx="460">
                  <c:v>43339</c:v>
                </c:pt>
                <c:pt idx="461">
                  <c:v>43340</c:v>
                </c:pt>
                <c:pt idx="462">
                  <c:v>43341</c:v>
                </c:pt>
                <c:pt idx="463">
                  <c:v>43342</c:v>
                </c:pt>
                <c:pt idx="464">
                  <c:v>43343</c:v>
                </c:pt>
                <c:pt idx="465">
                  <c:v>43344</c:v>
                </c:pt>
                <c:pt idx="466">
                  <c:v>43345</c:v>
                </c:pt>
                <c:pt idx="467">
                  <c:v>43346</c:v>
                </c:pt>
                <c:pt idx="468">
                  <c:v>43347</c:v>
                </c:pt>
                <c:pt idx="469">
                  <c:v>43348</c:v>
                </c:pt>
                <c:pt idx="470">
                  <c:v>43349</c:v>
                </c:pt>
                <c:pt idx="471">
                  <c:v>43350</c:v>
                </c:pt>
                <c:pt idx="472">
                  <c:v>43351</c:v>
                </c:pt>
                <c:pt idx="473">
                  <c:v>43352</c:v>
                </c:pt>
                <c:pt idx="474">
                  <c:v>43353</c:v>
                </c:pt>
                <c:pt idx="475">
                  <c:v>43354</c:v>
                </c:pt>
                <c:pt idx="476">
                  <c:v>43355</c:v>
                </c:pt>
                <c:pt idx="477">
                  <c:v>43356</c:v>
                </c:pt>
                <c:pt idx="478">
                  <c:v>43357</c:v>
                </c:pt>
                <c:pt idx="479">
                  <c:v>43358</c:v>
                </c:pt>
                <c:pt idx="480">
                  <c:v>43359</c:v>
                </c:pt>
                <c:pt idx="481">
                  <c:v>43360</c:v>
                </c:pt>
                <c:pt idx="482">
                  <c:v>43361</c:v>
                </c:pt>
                <c:pt idx="483">
                  <c:v>43362</c:v>
                </c:pt>
                <c:pt idx="484">
                  <c:v>43363</c:v>
                </c:pt>
                <c:pt idx="485">
                  <c:v>43364</c:v>
                </c:pt>
                <c:pt idx="486">
                  <c:v>43365</c:v>
                </c:pt>
                <c:pt idx="487">
                  <c:v>43366</c:v>
                </c:pt>
                <c:pt idx="488">
                  <c:v>43367</c:v>
                </c:pt>
                <c:pt idx="489">
                  <c:v>43368</c:v>
                </c:pt>
                <c:pt idx="490">
                  <c:v>43369</c:v>
                </c:pt>
                <c:pt idx="491">
                  <c:v>43370</c:v>
                </c:pt>
                <c:pt idx="492">
                  <c:v>43371</c:v>
                </c:pt>
                <c:pt idx="493">
                  <c:v>43372</c:v>
                </c:pt>
                <c:pt idx="494">
                  <c:v>43373</c:v>
                </c:pt>
                <c:pt idx="495">
                  <c:v>43374</c:v>
                </c:pt>
                <c:pt idx="496">
                  <c:v>43375</c:v>
                </c:pt>
                <c:pt idx="497">
                  <c:v>43376</c:v>
                </c:pt>
                <c:pt idx="498">
                  <c:v>43377</c:v>
                </c:pt>
                <c:pt idx="499">
                  <c:v>43378</c:v>
                </c:pt>
              </c:numCache>
            </c:numRef>
          </c:cat>
          <c:val>
            <c:numRef>
              <c:f>'איור 6 נתונים'!$B$3:$B$3999</c:f>
              <c:numCache>
                <c:formatCode>#,##0.00</c:formatCode>
                <c:ptCount val="3997"/>
                <c:pt idx="0">
                  <c:v>4.0192000000000005</c:v>
                </c:pt>
                <c:pt idx="1">
                  <c:v>4.0099</c:v>
                </c:pt>
                <c:pt idx="2">
                  <c:v>4.0065</c:v>
                </c:pt>
                <c:pt idx="3">
                  <c:v>4.0065</c:v>
                </c:pt>
                <c:pt idx="4">
                  <c:v>4.0065</c:v>
                </c:pt>
                <c:pt idx="5">
                  <c:v>4.0065</c:v>
                </c:pt>
                <c:pt idx="6">
                  <c:v>3.9684000000000004</c:v>
                </c:pt>
                <c:pt idx="7">
                  <c:v>3.9684000000000004</c:v>
                </c:pt>
                <c:pt idx="8">
                  <c:v>3.9814000000000003</c:v>
                </c:pt>
                <c:pt idx="9">
                  <c:v>3.9940000000000002</c:v>
                </c:pt>
                <c:pt idx="10">
                  <c:v>3.9940000000000002</c:v>
                </c:pt>
                <c:pt idx="11">
                  <c:v>3.9940000000000002</c:v>
                </c:pt>
                <c:pt idx="12">
                  <c:v>3.9877000000000002</c:v>
                </c:pt>
                <c:pt idx="13">
                  <c:v>3.9864000000000002</c:v>
                </c:pt>
                <c:pt idx="14">
                  <c:v>3.9767000000000001</c:v>
                </c:pt>
                <c:pt idx="15">
                  <c:v>3.9750000000000001</c:v>
                </c:pt>
                <c:pt idx="16">
                  <c:v>3.9541000000000004</c:v>
                </c:pt>
                <c:pt idx="17">
                  <c:v>3.9541000000000004</c:v>
                </c:pt>
                <c:pt idx="18">
                  <c:v>3.9541000000000004</c:v>
                </c:pt>
                <c:pt idx="19">
                  <c:v>3.9656000000000002</c:v>
                </c:pt>
                <c:pt idx="20">
                  <c:v>3.9594</c:v>
                </c:pt>
                <c:pt idx="21">
                  <c:v>3.9536000000000002</c:v>
                </c:pt>
                <c:pt idx="22">
                  <c:v>3.9305000000000003</c:v>
                </c:pt>
                <c:pt idx="23">
                  <c:v>3.9393000000000002</c:v>
                </c:pt>
                <c:pt idx="24">
                  <c:v>3.9393000000000002</c:v>
                </c:pt>
                <c:pt idx="25">
                  <c:v>3.9393000000000002</c:v>
                </c:pt>
                <c:pt idx="26">
                  <c:v>3.9462000000000002</c:v>
                </c:pt>
                <c:pt idx="27">
                  <c:v>3.9408000000000003</c:v>
                </c:pt>
                <c:pt idx="28">
                  <c:v>3.9502000000000002</c:v>
                </c:pt>
                <c:pt idx="29">
                  <c:v>3.9553000000000003</c:v>
                </c:pt>
                <c:pt idx="30">
                  <c:v>3.9565000000000001</c:v>
                </c:pt>
                <c:pt idx="31">
                  <c:v>3.9565000000000001</c:v>
                </c:pt>
                <c:pt idx="32">
                  <c:v>3.9565000000000001</c:v>
                </c:pt>
                <c:pt idx="33">
                  <c:v>3.9521000000000002</c:v>
                </c:pt>
                <c:pt idx="34">
                  <c:v>3.9593000000000003</c:v>
                </c:pt>
                <c:pt idx="35">
                  <c:v>4.0022000000000002</c:v>
                </c:pt>
                <c:pt idx="36">
                  <c:v>3.9825000000000004</c:v>
                </c:pt>
                <c:pt idx="37">
                  <c:v>3.9859</c:v>
                </c:pt>
                <c:pt idx="38">
                  <c:v>3.9859</c:v>
                </c:pt>
                <c:pt idx="39">
                  <c:v>3.9859</c:v>
                </c:pt>
                <c:pt idx="40">
                  <c:v>3.9740000000000002</c:v>
                </c:pt>
                <c:pt idx="41">
                  <c:v>3.9889000000000001</c:v>
                </c:pt>
                <c:pt idx="42">
                  <c:v>3.9919000000000002</c:v>
                </c:pt>
                <c:pt idx="43">
                  <c:v>4.0165000000000006</c:v>
                </c:pt>
                <c:pt idx="44">
                  <c:v>4.0282</c:v>
                </c:pt>
                <c:pt idx="45">
                  <c:v>4.0282</c:v>
                </c:pt>
                <c:pt idx="46">
                  <c:v>4.0282</c:v>
                </c:pt>
                <c:pt idx="47">
                  <c:v>4.0418000000000003</c:v>
                </c:pt>
                <c:pt idx="48">
                  <c:v>4.0753000000000004</c:v>
                </c:pt>
                <c:pt idx="49">
                  <c:v>4.0697999999999999</c:v>
                </c:pt>
                <c:pt idx="50">
                  <c:v>4.0277000000000003</c:v>
                </c:pt>
                <c:pt idx="51">
                  <c:v>4.0368000000000004</c:v>
                </c:pt>
                <c:pt idx="52">
                  <c:v>4.0368000000000004</c:v>
                </c:pt>
                <c:pt idx="53">
                  <c:v>4.0368000000000004</c:v>
                </c:pt>
                <c:pt idx="54">
                  <c:v>4.0638000000000005</c:v>
                </c:pt>
                <c:pt idx="55">
                  <c:v>4.1177999999999999</c:v>
                </c:pt>
                <c:pt idx="56">
                  <c:v>4.1385000000000005</c:v>
                </c:pt>
                <c:pt idx="57">
                  <c:v>4.1052</c:v>
                </c:pt>
                <c:pt idx="58">
                  <c:v>4.1399999999999997</c:v>
                </c:pt>
                <c:pt idx="59">
                  <c:v>4.1399999999999997</c:v>
                </c:pt>
                <c:pt idx="60">
                  <c:v>4.1399999999999997</c:v>
                </c:pt>
                <c:pt idx="61">
                  <c:v>4.1801000000000004</c:v>
                </c:pt>
                <c:pt idx="62">
                  <c:v>4.1579000000000006</c:v>
                </c:pt>
                <c:pt idx="63">
                  <c:v>4.1572000000000005</c:v>
                </c:pt>
                <c:pt idx="64">
                  <c:v>4.1675000000000004</c:v>
                </c:pt>
                <c:pt idx="65">
                  <c:v>4.1636000000000006</c:v>
                </c:pt>
                <c:pt idx="66">
                  <c:v>4.1636000000000006</c:v>
                </c:pt>
                <c:pt idx="67">
                  <c:v>4.1636000000000006</c:v>
                </c:pt>
                <c:pt idx="68">
                  <c:v>4.1745000000000001</c:v>
                </c:pt>
                <c:pt idx="69">
                  <c:v>4.1745000000000001</c:v>
                </c:pt>
                <c:pt idx="70">
                  <c:v>4.2346000000000004</c:v>
                </c:pt>
                <c:pt idx="71">
                  <c:v>4.25</c:v>
                </c:pt>
                <c:pt idx="72">
                  <c:v>4.2869000000000002</c:v>
                </c:pt>
                <c:pt idx="73">
                  <c:v>4.2869000000000002</c:v>
                </c:pt>
                <c:pt idx="74">
                  <c:v>4.2869000000000002</c:v>
                </c:pt>
                <c:pt idx="75">
                  <c:v>4.2734000000000005</c:v>
                </c:pt>
                <c:pt idx="76">
                  <c:v>4.2597000000000005</c:v>
                </c:pt>
                <c:pt idx="77">
                  <c:v>4.2252999999999998</c:v>
                </c:pt>
                <c:pt idx="78">
                  <c:v>4.2157</c:v>
                </c:pt>
                <c:pt idx="79">
                  <c:v>4.2170000000000005</c:v>
                </c:pt>
                <c:pt idx="80">
                  <c:v>4.2170000000000005</c:v>
                </c:pt>
                <c:pt idx="81">
                  <c:v>4.2170000000000005</c:v>
                </c:pt>
                <c:pt idx="82">
                  <c:v>4.2266000000000004</c:v>
                </c:pt>
                <c:pt idx="83">
                  <c:v>4.2152000000000003</c:v>
                </c:pt>
                <c:pt idx="84">
                  <c:v>4.2465000000000002</c:v>
                </c:pt>
                <c:pt idx="85">
                  <c:v>4.2403000000000004</c:v>
                </c:pt>
                <c:pt idx="86">
                  <c:v>4.2514000000000003</c:v>
                </c:pt>
                <c:pt idx="87">
                  <c:v>4.2514000000000003</c:v>
                </c:pt>
                <c:pt idx="88">
                  <c:v>4.2514000000000003</c:v>
                </c:pt>
                <c:pt idx="89">
                  <c:v>4.2610000000000001</c:v>
                </c:pt>
                <c:pt idx="90">
                  <c:v>4.2575000000000003</c:v>
                </c:pt>
                <c:pt idx="91">
                  <c:v>4.2677000000000005</c:v>
                </c:pt>
                <c:pt idx="92">
                  <c:v>4.2443</c:v>
                </c:pt>
                <c:pt idx="93">
                  <c:v>4.2415000000000003</c:v>
                </c:pt>
                <c:pt idx="94">
                  <c:v>4.2415000000000003</c:v>
                </c:pt>
                <c:pt idx="95">
                  <c:v>4.2415000000000003</c:v>
                </c:pt>
                <c:pt idx="96">
                  <c:v>4.2709000000000001</c:v>
                </c:pt>
                <c:pt idx="97">
                  <c:v>4.3048999999999999</c:v>
                </c:pt>
                <c:pt idx="98">
                  <c:v>4.2713000000000001</c:v>
                </c:pt>
                <c:pt idx="99">
                  <c:v>4.2606999999999999</c:v>
                </c:pt>
                <c:pt idx="100">
                  <c:v>4.2582000000000004</c:v>
                </c:pt>
                <c:pt idx="101">
                  <c:v>4.2582000000000004</c:v>
                </c:pt>
                <c:pt idx="102">
                  <c:v>4.2582000000000004</c:v>
                </c:pt>
                <c:pt idx="103">
                  <c:v>4.2647000000000004</c:v>
                </c:pt>
                <c:pt idx="104">
                  <c:v>4.242</c:v>
                </c:pt>
                <c:pt idx="105">
                  <c:v>4.2469000000000001</c:v>
                </c:pt>
                <c:pt idx="106">
                  <c:v>4.2274000000000003</c:v>
                </c:pt>
                <c:pt idx="107">
                  <c:v>4.2267999999999999</c:v>
                </c:pt>
                <c:pt idx="108">
                  <c:v>4.2267999999999999</c:v>
                </c:pt>
                <c:pt idx="109">
                  <c:v>4.2267999999999999</c:v>
                </c:pt>
                <c:pt idx="110">
                  <c:v>4.2302</c:v>
                </c:pt>
                <c:pt idx="111">
                  <c:v>4.2298</c:v>
                </c:pt>
                <c:pt idx="112">
                  <c:v>4.2362000000000002</c:v>
                </c:pt>
                <c:pt idx="113">
                  <c:v>4.2033000000000005</c:v>
                </c:pt>
                <c:pt idx="114">
                  <c:v>4.1970999999999998</c:v>
                </c:pt>
                <c:pt idx="115">
                  <c:v>4.1970999999999998</c:v>
                </c:pt>
                <c:pt idx="116">
                  <c:v>4.1970999999999998</c:v>
                </c:pt>
                <c:pt idx="117">
                  <c:v>4.2061999999999999</c:v>
                </c:pt>
                <c:pt idx="118">
                  <c:v>4.2130999999999998</c:v>
                </c:pt>
                <c:pt idx="119">
                  <c:v>4.2130999999999998</c:v>
                </c:pt>
                <c:pt idx="120">
                  <c:v>4.2130999999999998</c:v>
                </c:pt>
                <c:pt idx="121">
                  <c:v>4.2130999999999998</c:v>
                </c:pt>
                <c:pt idx="122">
                  <c:v>4.2130999999999998</c:v>
                </c:pt>
                <c:pt idx="123">
                  <c:v>4.2130999999999998</c:v>
                </c:pt>
                <c:pt idx="124">
                  <c:v>4.1703999999999999</c:v>
                </c:pt>
                <c:pt idx="125">
                  <c:v>4.1566999999999998</c:v>
                </c:pt>
                <c:pt idx="126">
                  <c:v>4.1622000000000003</c:v>
                </c:pt>
                <c:pt idx="127">
                  <c:v>4.1569000000000003</c:v>
                </c:pt>
                <c:pt idx="128">
                  <c:v>4.1569000000000003</c:v>
                </c:pt>
                <c:pt idx="129">
                  <c:v>4.1569000000000003</c:v>
                </c:pt>
                <c:pt idx="130">
                  <c:v>4.1569000000000003</c:v>
                </c:pt>
                <c:pt idx="131">
                  <c:v>4.1553000000000004</c:v>
                </c:pt>
                <c:pt idx="132">
                  <c:v>4.1463000000000001</c:v>
                </c:pt>
                <c:pt idx="133">
                  <c:v>4.1414</c:v>
                </c:pt>
                <c:pt idx="134">
                  <c:v>4.1414</c:v>
                </c:pt>
                <c:pt idx="135">
                  <c:v>4.1154999999999999</c:v>
                </c:pt>
                <c:pt idx="136">
                  <c:v>4.1154999999999999</c:v>
                </c:pt>
                <c:pt idx="137">
                  <c:v>4.1154999999999999</c:v>
                </c:pt>
                <c:pt idx="138">
                  <c:v>4.12</c:v>
                </c:pt>
                <c:pt idx="139">
                  <c:v>4.1274000000000006</c:v>
                </c:pt>
                <c:pt idx="140">
                  <c:v>4.1457000000000006</c:v>
                </c:pt>
                <c:pt idx="141">
                  <c:v>4.1457000000000006</c:v>
                </c:pt>
                <c:pt idx="142">
                  <c:v>4.141</c:v>
                </c:pt>
                <c:pt idx="143">
                  <c:v>4.141</c:v>
                </c:pt>
                <c:pt idx="144">
                  <c:v>4.141</c:v>
                </c:pt>
                <c:pt idx="145">
                  <c:v>4.1257000000000001</c:v>
                </c:pt>
                <c:pt idx="146">
                  <c:v>4.1284999999999998</c:v>
                </c:pt>
                <c:pt idx="147">
                  <c:v>4.1276999999999999</c:v>
                </c:pt>
                <c:pt idx="148">
                  <c:v>4.1402000000000001</c:v>
                </c:pt>
                <c:pt idx="149">
                  <c:v>4.1210000000000004</c:v>
                </c:pt>
                <c:pt idx="150">
                  <c:v>4.1210000000000004</c:v>
                </c:pt>
                <c:pt idx="151">
                  <c:v>4.1210000000000004</c:v>
                </c:pt>
                <c:pt idx="152">
                  <c:v>4.1002000000000001</c:v>
                </c:pt>
                <c:pt idx="153">
                  <c:v>4.1154999999999999</c:v>
                </c:pt>
                <c:pt idx="154">
                  <c:v>4.1349</c:v>
                </c:pt>
                <c:pt idx="155">
                  <c:v>4.1456</c:v>
                </c:pt>
                <c:pt idx="156">
                  <c:v>4.1119000000000003</c:v>
                </c:pt>
                <c:pt idx="157">
                  <c:v>4.1119000000000003</c:v>
                </c:pt>
                <c:pt idx="158">
                  <c:v>4.1119000000000003</c:v>
                </c:pt>
                <c:pt idx="159">
                  <c:v>4.1035000000000004</c:v>
                </c:pt>
                <c:pt idx="160">
                  <c:v>4.0956000000000001</c:v>
                </c:pt>
                <c:pt idx="161">
                  <c:v>4.0813000000000006</c:v>
                </c:pt>
                <c:pt idx="162">
                  <c:v>4.0861999999999998</c:v>
                </c:pt>
                <c:pt idx="163">
                  <c:v>4.0907999999999998</c:v>
                </c:pt>
                <c:pt idx="164">
                  <c:v>4.0907999999999998</c:v>
                </c:pt>
                <c:pt idx="165">
                  <c:v>4.0907999999999998</c:v>
                </c:pt>
                <c:pt idx="166">
                  <c:v>4.0707000000000004</c:v>
                </c:pt>
                <c:pt idx="167">
                  <c:v>4.0663999999999998</c:v>
                </c:pt>
                <c:pt idx="168">
                  <c:v>4.07</c:v>
                </c:pt>
                <c:pt idx="169">
                  <c:v>4.0865999999999998</c:v>
                </c:pt>
                <c:pt idx="170">
                  <c:v>4.1069000000000004</c:v>
                </c:pt>
                <c:pt idx="171">
                  <c:v>4.1069000000000004</c:v>
                </c:pt>
                <c:pt idx="172">
                  <c:v>4.1069000000000004</c:v>
                </c:pt>
                <c:pt idx="173">
                  <c:v>4.1287000000000003</c:v>
                </c:pt>
                <c:pt idx="174">
                  <c:v>4.1616</c:v>
                </c:pt>
                <c:pt idx="175">
                  <c:v>4.1824000000000003</c:v>
                </c:pt>
                <c:pt idx="176">
                  <c:v>4.1462000000000003</c:v>
                </c:pt>
                <c:pt idx="177">
                  <c:v>4.1505999999999998</c:v>
                </c:pt>
                <c:pt idx="178">
                  <c:v>4.1505999999999998</c:v>
                </c:pt>
                <c:pt idx="179">
                  <c:v>4.1505999999999998</c:v>
                </c:pt>
                <c:pt idx="180">
                  <c:v>4.1408000000000005</c:v>
                </c:pt>
                <c:pt idx="181">
                  <c:v>4.1372999999999998</c:v>
                </c:pt>
                <c:pt idx="182">
                  <c:v>4.1416000000000004</c:v>
                </c:pt>
                <c:pt idx="183">
                  <c:v>4.1610000000000005</c:v>
                </c:pt>
                <c:pt idx="184">
                  <c:v>4.1642000000000001</c:v>
                </c:pt>
                <c:pt idx="185">
                  <c:v>4.1642000000000001</c:v>
                </c:pt>
                <c:pt idx="186">
                  <c:v>4.1642000000000001</c:v>
                </c:pt>
                <c:pt idx="187">
                  <c:v>4.18</c:v>
                </c:pt>
                <c:pt idx="188">
                  <c:v>4.1634000000000002</c:v>
                </c:pt>
                <c:pt idx="189">
                  <c:v>4.1448</c:v>
                </c:pt>
                <c:pt idx="190">
                  <c:v>4.1429</c:v>
                </c:pt>
                <c:pt idx="191">
                  <c:v>4.1520999999999999</c:v>
                </c:pt>
                <c:pt idx="192">
                  <c:v>4.1520999999999999</c:v>
                </c:pt>
                <c:pt idx="193">
                  <c:v>4.1520999999999999</c:v>
                </c:pt>
                <c:pt idx="194">
                  <c:v>4.1362000000000005</c:v>
                </c:pt>
                <c:pt idx="195">
                  <c:v>4.1420000000000003</c:v>
                </c:pt>
                <c:pt idx="196">
                  <c:v>4.1527000000000003</c:v>
                </c:pt>
                <c:pt idx="197">
                  <c:v>4.1436999999999999</c:v>
                </c:pt>
                <c:pt idx="198">
                  <c:v>4.1335000000000006</c:v>
                </c:pt>
                <c:pt idx="199">
                  <c:v>4.1335000000000006</c:v>
                </c:pt>
                <c:pt idx="200">
                  <c:v>4.1335000000000006</c:v>
                </c:pt>
                <c:pt idx="201">
                  <c:v>4.1504000000000003</c:v>
                </c:pt>
                <c:pt idx="202">
                  <c:v>4.1669</c:v>
                </c:pt>
                <c:pt idx="203">
                  <c:v>4.1671000000000005</c:v>
                </c:pt>
                <c:pt idx="204">
                  <c:v>4.1758000000000006</c:v>
                </c:pt>
                <c:pt idx="205">
                  <c:v>4.1549000000000005</c:v>
                </c:pt>
                <c:pt idx="206">
                  <c:v>4.1549000000000005</c:v>
                </c:pt>
                <c:pt idx="207">
                  <c:v>4.1549000000000005</c:v>
                </c:pt>
                <c:pt idx="208">
                  <c:v>4.1413000000000002</c:v>
                </c:pt>
                <c:pt idx="209">
                  <c:v>4.1317000000000004</c:v>
                </c:pt>
                <c:pt idx="210">
                  <c:v>4.1444999999999999</c:v>
                </c:pt>
                <c:pt idx="211">
                  <c:v>4.1378000000000004</c:v>
                </c:pt>
                <c:pt idx="212">
                  <c:v>4.1307999999999998</c:v>
                </c:pt>
                <c:pt idx="213">
                  <c:v>4.1307999999999998</c:v>
                </c:pt>
                <c:pt idx="214">
                  <c:v>4.1307999999999998</c:v>
                </c:pt>
                <c:pt idx="215">
                  <c:v>4.1307999999999998</c:v>
                </c:pt>
                <c:pt idx="216">
                  <c:v>4.1339000000000006</c:v>
                </c:pt>
                <c:pt idx="217">
                  <c:v>4.1377000000000006</c:v>
                </c:pt>
                <c:pt idx="218">
                  <c:v>4.1440000000000001</c:v>
                </c:pt>
                <c:pt idx="219">
                  <c:v>4.1526000000000005</c:v>
                </c:pt>
                <c:pt idx="220">
                  <c:v>4.1526000000000005</c:v>
                </c:pt>
                <c:pt idx="221">
                  <c:v>4.1526000000000005</c:v>
                </c:pt>
                <c:pt idx="222">
                  <c:v>4.1526000000000005</c:v>
                </c:pt>
                <c:pt idx="223">
                  <c:v>4.1702000000000004</c:v>
                </c:pt>
                <c:pt idx="224">
                  <c:v>4.1577999999999999</c:v>
                </c:pt>
                <c:pt idx="225">
                  <c:v>4.1598000000000006</c:v>
                </c:pt>
                <c:pt idx="226">
                  <c:v>4.1524000000000001</c:v>
                </c:pt>
                <c:pt idx="227">
                  <c:v>4.1524000000000001</c:v>
                </c:pt>
                <c:pt idx="228">
                  <c:v>4.1524000000000001</c:v>
                </c:pt>
                <c:pt idx="229">
                  <c:v>4.1242000000000001</c:v>
                </c:pt>
                <c:pt idx="230">
                  <c:v>4.1086999999999998</c:v>
                </c:pt>
                <c:pt idx="231">
                  <c:v>4.1139000000000001</c:v>
                </c:pt>
                <c:pt idx="232">
                  <c:v>4.1124999999999998</c:v>
                </c:pt>
                <c:pt idx="233">
                  <c:v>4.1198000000000006</c:v>
                </c:pt>
                <c:pt idx="234">
                  <c:v>4.1198000000000006</c:v>
                </c:pt>
                <c:pt idx="235">
                  <c:v>4.1198000000000006</c:v>
                </c:pt>
                <c:pt idx="236">
                  <c:v>4.1737000000000002</c:v>
                </c:pt>
                <c:pt idx="237">
                  <c:v>4.1706000000000003</c:v>
                </c:pt>
                <c:pt idx="238">
                  <c:v>4.2136000000000005</c:v>
                </c:pt>
                <c:pt idx="239">
                  <c:v>4.1985999999999999</c:v>
                </c:pt>
                <c:pt idx="240">
                  <c:v>4.1795999999999998</c:v>
                </c:pt>
                <c:pt idx="241">
                  <c:v>4.1795999999999998</c:v>
                </c:pt>
                <c:pt idx="242">
                  <c:v>4.1795999999999998</c:v>
                </c:pt>
                <c:pt idx="243">
                  <c:v>4.1901000000000002</c:v>
                </c:pt>
                <c:pt idx="244">
                  <c:v>4.1886999999999999</c:v>
                </c:pt>
                <c:pt idx="245">
                  <c:v>4.2031999999999998</c:v>
                </c:pt>
                <c:pt idx="246">
                  <c:v>4.2218</c:v>
                </c:pt>
                <c:pt idx="247">
                  <c:v>4.2171000000000003</c:v>
                </c:pt>
                <c:pt idx="248">
                  <c:v>4.2171000000000003</c:v>
                </c:pt>
                <c:pt idx="249">
                  <c:v>4.2171000000000003</c:v>
                </c:pt>
                <c:pt idx="250">
                  <c:v>4.2265000000000006</c:v>
                </c:pt>
                <c:pt idx="251">
                  <c:v>4.2214999999999998</c:v>
                </c:pt>
                <c:pt idx="252">
                  <c:v>4.2412999999999998</c:v>
                </c:pt>
                <c:pt idx="253">
                  <c:v>4.2629000000000001</c:v>
                </c:pt>
                <c:pt idx="254">
                  <c:v>4.2843</c:v>
                </c:pt>
                <c:pt idx="255">
                  <c:v>4.2843</c:v>
                </c:pt>
                <c:pt idx="256">
                  <c:v>4.2843</c:v>
                </c:pt>
                <c:pt idx="257">
                  <c:v>4.2819000000000003</c:v>
                </c:pt>
                <c:pt idx="258">
                  <c:v>4.3039000000000005</c:v>
                </c:pt>
                <c:pt idx="259">
                  <c:v>4.3014999999999999</c:v>
                </c:pt>
                <c:pt idx="260">
                  <c:v>4.2826000000000004</c:v>
                </c:pt>
                <c:pt idx="261">
                  <c:v>4.3158000000000003</c:v>
                </c:pt>
                <c:pt idx="262">
                  <c:v>4.3158000000000003</c:v>
                </c:pt>
                <c:pt idx="263">
                  <c:v>4.3158000000000003</c:v>
                </c:pt>
                <c:pt idx="264">
                  <c:v>4.3226000000000004</c:v>
                </c:pt>
                <c:pt idx="265">
                  <c:v>4.3525999999999998</c:v>
                </c:pt>
                <c:pt idx="266">
                  <c:v>4.3643000000000001</c:v>
                </c:pt>
                <c:pt idx="267">
                  <c:v>4.4009</c:v>
                </c:pt>
                <c:pt idx="268">
                  <c:v>4.4274000000000004</c:v>
                </c:pt>
                <c:pt idx="269">
                  <c:v>4.4274000000000004</c:v>
                </c:pt>
                <c:pt idx="270">
                  <c:v>4.4274000000000004</c:v>
                </c:pt>
                <c:pt idx="271">
                  <c:v>4.3710000000000004</c:v>
                </c:pt>
                <c:pt idx="272">
                  <c:v>4.3199000000000005</c:v>
                </c:pt>
                <c:pt idx="273">
                  <c:v>4.3132000000000001</c:v>
                </c:pt>
                <c:pt idx="274">
                  <c:v>4.298</c:v>
                </c:pt>
                <c:pt idx="275">
                  <c:v>4.2930999999999999</c:v>
                </c:pt>
                <c:pt idx="276">
                  <c:v>4.2930999999999999</c:v>
                </c:pt>
                <c:pt idx="277">
                  <c:v>4.2930999999999999</c:v>
                </c:pt>
                <c:pt idx="278">
                  <c:v>4.3106</c:v>
                </c:pt>
                <c:pt idx="279">
                  <c:v>4.2801</c:v>
                </c:pt>
                <c:pt idx="280">
                  <c:v>4.2586000000000004</c:v>
                </c:pt>
                <c:pt idx="281">
                  <c:v>4.2586000000000004</c:v>
                </c:pt>
                <c:pt idx="282">
                  <c:v>4.2586000000000004</c:v>
                </c:pt>
                <c:pt idx="283">
                  <c:v>4.2586000000000004</c:v>
                </c:pt>
                <c:pt idx="284">
                  <c:v>4.2586000000000004</c:v>
                </c:pt>
                <c:pt idx="285">
                  <c:v>4.2509000000000006</c:v>
                </c:pt>
                <c:pt idx="286">
                  <c:v>4.2919999999999998</c:v>
                </c:pt>
                <c:pt idx="287">
                  <c:v>4.3014000000000001</c:v>
                </c:pt>
                <c:pt idx="288">
                  <c:v>4.2789000000000001</c:v>
                </c:pt>
                <c:pt idx="289">
                  <c:v>4.2521000000000004</c:v>
                </c:pt>
                <c:pt idx="290">
                  <c:v>4.2521000000000004</c:v>
                </c:pt>
                <c:pt idx="291">
                  <c:v>4.2521000000000004</c:v>
                </c:pt>
                <c:pt idx="292">
                  <c:v>4.2290999999999999</c:v>
                </c:pt>
                <c:pt idx="293">
                  <c:v>4.2507000000000001</c:v>
                </c:pt>
                <c:pt idx="294">
                  <c:v>4.2454999999999998</c:v>
                </c:pt>
                <c:pt idx="295">
                  <c:v>4.2423000000000002</c:v>
                </c:pt>
                <c:pt idx="296">
                  <c:v>4.2543000000000006</c:v>
                </c:pt>
                <c:pt idx="297">
                  <c:v>4.2543000000000006</c:v>
                </c:pt>
                <c:pt idx="298">
                  <c:v>4.2543000000000006</c:v>
                </c:pt>
                <c:pt idx="299">
                  <c:v>4.2679999999999998</c:v>
                </c:pt>
                <c:pt idx="300">
                  <c:v>4.2803000000000004</c:v>
                </c:pt>
                <c:pt idx="301">
                  <c:v>4.2915999999999999</c:v>
                </c:pt>
                <c:pt idx="302">
                  <c:v>4.2885</c:v>
                </c:pt>
                <c:pt idx="303">
                  <c:v>4.3025000000000002</c:v>
                </c:pt>
                <c:pt idx="304">
                  <c:v>4.3025000000000002</c:v>
                </c:pt>
                <c:pt idx="305">
                  <c:v>4.3025000000000002</c:v>
                </c:pt>
                <c:pt idx="306">
                  <c:v>4.3329000000000004</c:v>
                </c:pt>
                <c:pt idx="307">
                  <c:v>4.3258000000000001</c:v>
                </c:pt>
                <c:pt idx="308">
                  <c:v>4.3365</c:v>
                </c:pt>
                <c:pt idx="309">
                  <c:v>4.3288000000000002</c:v>
                </c:pt>
                <c:pt idx="310">
                  <c:v>4.3288000000000002</c:v>
                </c:pt>
                <c:pt idx="311">
                  <c:v>4.3288000000000002</c:v>
                </c:pt>
                <c:pt idx="312">
                  <c:v>4.3288000000000002</c:v>
                </c:pt>
                <c:pt idx="313">
                  <c:v>4.3288000000000002</c:v>
                </c:pt>
                <c:pt idx="314">
                  <c:v>4.3353999999999999</c:v>
                </c:pt>
                <c:pt idx="315">
                  <c:v>4.3365</c:v>
                </c:pt>
                <c:pt idx="316">
                  <c:v>4.3375000000000004</c:v>
                </c:pt>
                <c:pt idx="317">
                  <c:v>4.3375000000000004</c:v>
                </c:pt>
                <c:pt idx="318">
                  <c:v>4.3375000000000004</c:v>
                </c:pt>
                <c:pt idx="319">
                  <c:v>4.3375000000000004</c:v>
                </c:pt>
                <c:pt idx="320">
                  <c:v>4.3352000000000004</c:v>
                </c:pt>
                <c:pt idx="321">
                  <c:v>4.3346</c:v>
                </c:pt>
                <c:pt idx="322">
                  <c:v>4.3539000000000003</c:v>
                </c:pt>
                <c:pt idx="323">
                  <c:v>4.3361999999999998</c:v>
                </c:pt>
                <c:pt idx="324">
                  <c:v>4.3261000000000003</c:v>
                </c:pt>
                <c:pt idx="325">
                  <c:v>4.3261000000000003</c:v>
                </c:pt>
                <c:pt idx="326">
                  <c:v>4.3261000000000003</c:v>
                </c:pt>
                <c:pt idx="327">
                  <c:v>4.3296000000000001</c:v>
                </c:pt>
                <c:pt idx="328">
                  <c:v>4.3623000000000003</c:v>
                </c:pt>
                <c:pt idx="329">
                  <c:v>4.3486000000000002</c:v>
                </c:pt>
                <c:pt idx="330">
                  <c:v>4.3486000000000002</c:v>
                </c:pt>
                <c:pt idx="331">
                  <c:v>4.3502999999999998</c:v>
                </c:pt>
                <c:pt idx="332">
                  <c:v>4.3502999999999998</c:v>
                </c:pt>
                <c:pt idx="333">
                  <c:v>4.3502999999999998</c:v>
                </c:pt>
                <c:pt idx="334">
                  <c:v>4.3342000000000001</c:v>
                </c:pt>
                <c:pt idx="335">
                  <c:v>4.3501000000000003</c:v>
                </c:pt>
                <c:pt idx="336">
                  <c:v>4.3754</c:v>
                </c:pt>
                <c:pt idx="337">
                  <c:v>4.3578000000000001</c:v>
                </c:pt>
                <c:pt idx="338">
                  <c:v>4.3432000000000004</c:v>
                </c:pt>
                <c:pt idx="339">
                  <c:v>4.3432000000000004</c:v>
                </c:pt>
                <c:pt idx="340">
                  <c:v>4.3432000000000004</c:v>
                </c:pt>
                <c:pt idx="341">
                  <c:v>4.3387000000000002</c:v>
                </c:pt>
                <c:pt idx="342">
                  <c:v>4.3490000000000002</c:v>
                </c:pt>
                <c:pt idx="343">
                  <c:v>4.3311999999999999</c:v>
                </c:pt>
                <c:pt idx="344">
                  <c:v>4.3474000000000004</c:v>
                </c:pt>
                <c:pt idx="345">
                  <c:v>4.3364000000000003</c:v>
                </c:pt>
                <c:pt idx="346">
                  <c:v>4.3364000000000003</c:v>
                </c:pt>
                <c:pt idx="347">
                  <c:v>4.3364000000000003</c:v>
                </c:pt>
                <c:pt idx="348">
                  <c:v>4.3148</c:v>
                </c:pt>
                <c:pt idx="349">
                  <c:v>4.2774999999999999</c:v>
                </c:pt>
                <c:pt idx="350">
                  <c:v>4.2751000000000001</c:v>
                </c:pt>
                <c:pt idx="351">
                  <c:v>4.2564000000000002</c:v>
                </c:pt>
                <c:pt idx="352">
                  <c:v>4.2549999999999999</c:v>
                </c:pt>
                <c:pt idx="353">
                  <c:v>4.2549999999999999</c:v>
                </c:pt>
                <c:pt idx="354">
                  <c:v>4.2549999999999999</c:v>
                </c:pt>
                <c:pt idx="355">
                  <c:v>4.2849000000000004</c:v>
                </c:pt>
                <c:pt idx="356">
                  <c:v>4.2895000000000003</c:v>
                </c:pt>
                <c:pt idx="357">
                  <c:v>4.2353000000000005</c:v>
                </c:pt>
                <c:pt idx="358">
                  <c:v>4.2259000000000002</c:v>
                </c:pt>
                <c:pt idx="359">
                  <c:v>4.2408999999999999</c:v>
                </c:pt>
                <c:pt idx="360">
                  <c:v>4.2408999999999999</c:v>
                </c:pt>
                <c:pt idx="361">
                  <c:v>4.2408999999999999</c:v>
                </c:pt>
                <c:pt idx="362">
                  <c:v>4.2102000000000004</c:v>
                </c:pt>
                <c:pt idx="363">
                  <c:v>4.2115999999999998</c:v>
                </c:pt>
                <c:pt idx="364">
                  <c:v>4.1882000000000001</c:v>
                </c:pt>
                <c:pt idx="365">
                  <c:v>4.1804000000000006</c:v>
                </c:pt>
                <c:pt idx="366">
                  <c:v>4.1756000000000002</c:v>
                </c:pt>
                <c:pt idx="367">
                  <c:v>4.1756000000000002</c:v>
                </c:pt>
                <c:pt idx="368">
                  <c:v>4.1756000000000002</c:v>
                </c:pt>
                <c:pt idx="369">
                  <c:v>4.1756000000000002</c:v>
                </c:pt>
                <c:pt idx="370">
                  <c:v>4.1524999999999999</c:v>
                </c:pt>
                <c:pt idx="371">
                  <c:v>4.1616</c:v>
                </c:pt>
                <c:pt idx="372">
                  <c:v>4.165</c:v>
                </c:pt>
                <c:pt idx="373">
                  <c:v>4.1645000000000003</c:v>
                </c:pt>
                <c:pt idx="374">
                  <c:v>4.1645000000000003</c:v>
                </c:pt>
                <c:pt idx="375">
                  <c:v>4.1645000000000003</c:v>
                </c:pt>
                <c:pt idx="376">
                  <c:v>4.1798000000000002</c:v>
                </c:pt>
                <c:pt idx="377">
                  <c:v>4.1762000000000006</c:v>
                </c:pt>
                <c:pt idx="378">
                  <c:v>4.1961000000000004</c:v>
                </c:pt>
                <c:pt idx="379">
                  <c:v>4.2218</c:v>
                </c:pt>
                <c:pt idx="380">
                  <c:v>4.2042999999999999</c:v>
                </c:pt>
                <c:pt idx="381">
                  <c:v>4.2042999999999999</c:v>
                </c:pt>
                <c:pt idx="382">
                  <c:v>4.2042999999999999</c:v>
                </c:pt>
                <c:pt idx="383">
                  <c:v>4.2096999999999998</c:v>
                </c:pt>
                <c:pt idx="384">
                  <c:v>4.2171000000000003</c:v>
                </c:pt>
                <c:pt idx="385">
                  <c:v>4.2187000000000001</c:v>
                </c:pt>
                <c:pt idx="386">
                  <c:v>4.2505000000000006</c:v>
                </c:pt>
                <c:pt idx="387">
                  <c:v>4.1789000000000005</c:v>
                </c:pt>
                <c:pt idx="388">
                  <c:v>4.1789000000000005</c:v>
                </c:pt>
                <c:pt idx="389">
                  <c:v>4.1789000000000005</c:v>
                </c:pt>
                <c:pt idx="390">
                  <c:v>4.2120000000000006</c:v>
                </c:pt>
                <c:pt idx="391">
                  <c:v>4.2094000000000005</c:v>
                </c:pt>
                <c:pt idx="392">
                  <c:v>4.2061999999999999</c:v>
                </c:pt>
                <c:pt idx="393">
                  <c:v>4.1740000000000004</c:v>
                </c:pt>
                <c:pt idx="394">
                  <c:v>4.2163000000000004</c:v>
                </c:pt>
                <c:pt idx="395">
                  <c:v>4.2163000000000004</c:v>
                </c:pt>
                <c:pt idx="396">
                  <c:v>4.2163000000000004</c:v>
                </c:pt>
                <c:pt idx="397">
                  <c:v>4.2244000000000002</c:v>
                </c:pt>
                <c:pt idx="398">
                  <c:v>4.2381000000000002</c:v>
                </c:pt>
                <c:pt idx="399">
                  <c:v>4.2359999999999998</c:v>
                </c:pt>
                <c:pt idx="400">
                  <c:v>4.2258000000000004</c:v>
                </c:pt>
                <c:pt idx="401">
                  <c:v>4.2551000000000005</c:v>
                </c:pt>
                <c:pt idx="402">
                  <c:v>4.2551000000000005</c:v>
                </c:pt>
                <c:pt idx="403">
                  <c:v>4.2551000000000005</c:v>
                </c:pt>
                <c:pt idx="404">
                  <c:v>4.2625999999999999</c:v>
                </c:pt>
                <c:pt idx="405">
                  <c:v>4.2609000000000004</c:v>
                </c:pt>
                <c:pt idx="406">
                  <c:v>4.2544000000000004</c:v>
                </c:pt>
                <c:pt idx="407">
                  <c:v>4.2454000000000001</c:v>
                </c:pt>
                <c:pt idx="408">
                  <c:v>4.2589000000000006</c:v>
                </c:pt>
                <c:pt idx="409">
                  <c:v>4.2589000000000006</c:v>
                </c:pt>
                <c:pt idx="410">
                  <c:v>4.2589000000000006</c:v>
                </c:pt>
                <c:pt idx="411">
                  <c:v>4.2656000000000001</c:v>
                </c:pt>
                <c:pt idx="412">
                  <c:v>4.2606999999999999</c:v>
                </c:pt>
                <c:pt idx="413">
                  <c:v>4.2578000000000005</c:v>
                </c:pt>
                <c:pt idx="414">
                  <c:v>4.2565</c:v>
                </c:pt>
                <c:pt idx="415">
                  <c:v>4.2378999999999998</c:v>
                </c:pt>
                <c:pt idx="416">
                  <c:v>4.2378999999999998</c:v>
                </c:pt>
                <c:pt idx="417">
                  <c:v>4.2378999999999998</c:v>
                </c:pt>
                <c:pt idx="418">
                  <c:v>4.2658000000000005</c:v>
                </c:pt>
                <c:pt idx="419">
                  <c:v>4.2519999999999998</c:v>
                </c:pt>
                <c:pt idx="420">
                  <c:v>4.2323000000000004</c:v>
                </c:pt>
                <c:pt idx="421">
                  <c:v>4.2359</c:v>
                </c:pt>
                <c:pt idx="422">
                  <c:v>4.2454000000000001</c:v>
                </c:pt>
                <c:pt idx="423">
                  <c:v>4.2454000000000001</c:v>
                </c:pt>
                <c:pt idx="424">
                  <c:v>4.2454000000000001</c:v>
                </c:pt>
                <c:pt idx="425">
                  <c:v>4.2534999999999998</c:v>
                </c:pt>
                <c:pt idx="426">
                  <c:v>4.2705000000000002</c:v>
                </c:pt>
                <c:pt idx="427">
                  <c:v>4.2572000000000001</c:v>
                </c:pt>
                <c:pt idx="428">
                  <c:v>4.2601000000000004</c:v>
                </c:pt>
                <c:pt idx="429">
                  <c:v>4.2644000000000002</c:v>
                </c:pt>
                <c:pt idx="430">
                  <c:v>4.2644000000000002</c:v>
                </c:pt>
                <c:pt idx="431">
                  <c:v>4.2644000000000002</c:v>
                </c:pt>
                <c:pt idx="432">
                  <c:v>4.2850000000000001</c:v>
                </c:pt>
                <c:pt idx="433">
                  <c:v>4.3003999999999998</c:v>
                </c:pt>
                <c:pt idx="434">
                  <c:v>4.2961</c:v>
                </c:pt>
                <c:pt idx="435">
                  <c:v>4.2841000000000005</c:v>
                </c:pt>
                <c:pt idx="436">
                  <c:v>4.2795000000000005</c:v>
                </c:pt>
                <c:pt idx="437">
                  <c:v>4.2795000000000005</c:v>
                </c:pt>
                <c:pt idx="438">
                  <c:v>4.2795000000000005</c:v>
                </c:pt>
                <c:pt idx="439">
                  <c:v>4.2773000000000003</c:v>
                </c:pt>
                <c:pt idx="440">
                  <c:v>4.2838000000000003</c:v>
                </c:pt>
                <c:pt idx="441">
                  <c:v>4.2726000000000006</c:v>
                </c:pt>
                <c:pt idx="442">
                  <c:v>4.2713000000000001</c:v>
                </c:pt>
                <c:pt idx="443">
                  <c:v>4.2364000000000006</c:v>
                </c:pt>
                <c:pt idx="444">
                  <c:v>4.2364000000000006</c:v>
                </c:pt>
                <c:pt idx="445">
                  <c:v>4.2364000000000006</c:v>
                </c:pt>
                <c:pt idx="446">
                  <c:v>4.2246000000000006</c:v>
                </c:pt>
                <c:pt idx="447">
                  <c:v>4.2136000000000005</c:v>
                </c:pt>
                <c:pt idx="448">
                  <c:v>4.181</c:v>
                </c:pt>
                <c:pt idx="449">
                  <c:v>4.1918000000000006</c:v>
                </c:pt>
                <c:pt idx="450">
                  <c:v>4.1791</c:v>
                </c:pt>
                <c:pt idx="451">
                  <c:v>4.1791</c:v>
                </c:pt>
                <c:pt idx="452">
                  <c:v>4.1791</c:v>
                </c:pt>
                <c:pt idx="453">
                  <c:v>4.1804000000000006</c:v>
                </c:pt>
                <c:pt idx="454">
                  <c:v>4.2069999999999999</c:v>
                </c:pt>
                <c:pt idx="455">
                  <c:v>4.2228000000000003</c:v>
                </c:pt>
                <c:pt idx="456">
                  <c:v>4.2105000000000006</c:v>
                </c:pt>
                <c:pt idx="457">
                  <c:v>4.2095000000000002</c:v>
                </c:pt>
                <c:pt idx="458">
                  <c:v>4.2095000000000002</c:v>
                </c:pt>
                <c:pt idx="459">
                  <c:v>4.2095000000000002</c:v>
                </c:pt>
                <c:pt idx="460">
                  <c:v>4.2271999999999998</c:v>
                </c:pt>
                <c:pt idx="461">
                  <c:v>4.24</c:v>
                </c:pt>
                <c:pt idx="462">
                  <c:v>4.2526000000000002</c:v>
                </c:pt>
                <c:pt idx="463">
                  <c:v>4.2225000000000001</c:v>
                </c:pt>
                <c:pt idx="464">
                  <c:v>4.2119</c:v>
                </c:pt>
                <c:pt idx="465">
                  <c:v>4.2119</c:v>
                </c:pt>
                <c:pt idx="466">
                  <c:v>4.2119</c:v>
                </c:pt>
                <c:pt idx="467">
                  <c:v>4.1987000000000005</c:v>
                </c:pt>
                <c:pt idx="468">
                  <c:v>4.1898</c:v>
                </c:pt>
                <c:pt idx="469">
                  <c:v>4.1953000000000005</c:v>
                </c:pt>
                <c:pt idx="470">
                  <c:v>4.1787999999999998</c:v>
                </c:pt>
                <c:pt idx="471">
                  <c:v>4.1684999999999999</c:v>
                </c:pt>
                <c:pt idx="472">
                  <c:v>4.1684999999999999</c:v>
                </c:pt>
                <c:pt idx="473">
                  <c:v>4.1684999999999999</c:v>
                </c:pt>
                <c:pt idx="474">
                  <c:v>4.1684999999999999</c:v>
                </c:pt>
                <c:pt idx="475">
                  <c:v>4.1684999999999999</c:v>
                </c:pt>
                <c:pt idx="476">
                  <c:v>4.1595000000000004</c:v>
                </c:pt>
                <c:pt idx="477">
                  <c:v>4.1574</c:v>
                </c:pt>
                <c:pt idx="478">
                  <c:v>4.1710000000000003</c:v>
                </c:pt>
                <c:pt idx="479">
                  <c:v>4.1710000000000003</c:v>
                </c:pt>
                <c:pt idx="480">
                  <c:v>4.1710000000000003</c:v>
                </c:pt>
                <c:pt idx="481">
                  <c:v>4.1772</c:v>
                </c:pt>
                <c:pt idx="482">
                  <c:v>4.1772</c:v>
                </c:pt>
                <c:pt idx="483">
                  <c:v>4.1772</c:v>
                </c:pt>
                <c:pt idx="484">
                  <c:v>4.1970000000000001</c:v>
                </c:pt>
                <c:pt idx="485">
                  <c:v>4.2109000000000005</c:v>
                </c:pt>
                <c:pt idx="486">
                  <c:v>4.2109000000000005</c:v>
                </c:pt>
                <c:pt idx="487">
                  <c:v>4.2109000000000005</c:v>
                </c:pt>
                <c:pt idx="488">
                  <c:v>4.2109000000000005</c:v>
                </c:pt>
                <c:pt idx="489">
                  <c:v>4.21</c:v>
                </c:pt>
                <c:pt idx="490">
                  <c:v>4.2124000000000006</c:v>
                </c:pt>
                <c:pt idx="491">
                  <c:v>4.2153999999999998</c:v>
                </c:pt>
                <c:pt idx="492">
                  <c:v>4.2156000000000002</c:v>
                </c:pt>
                <c:pt idx="493">
                  <c:v>4.2156000000000002</c:v>
                </c:pt>
                <c:pt idx="494">
                  <c:v>4.2156000000000002</c:v>
                </c:pt>
                <c:pt idx="495">
                  <c:v>4.2156000000000002</c:v>
                </c:pt>
                <c:pt idx="496">
                  <c:v>4.2015000000000002</c:v>
                </c:pt>
                <c:pt idx="497">
                  <c:v>4.2076000000000002</c:v>
                </c:pt>
                <c:pt idx="498">
                  <c:v>4.1880000000000006</c:v>
                </c:pt>
                <c:pt idx="499">
                  <c:v>4.1816000000000004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6 נתונים'!$C$2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42879</c:v>
                </c:pt>
                <c:pt idx="1">
                  <c:v>42880</c:v>
                </c:pt>
                <c:pt idx="2">
                  <c:v>42881</c:v>
                </c:pt>
                <c:pt idx="3">
                  <c:v>42882</c:v>
                </c:pt>
                <c:pt idx="4">
                  <c:v>42883</c:v>
                </c:pt>
                <c:pt idx="5">
                  <c:v>42884</c:v>
                </c:pt>
                <c:pt idx="6">
                  <c:v>42885</c:v>
                </c:pt>
                <c:pt idx="7">
                  <c:v>42886</c:v>
                </c:pt>
                <c:pt idx="8">
                  <c:v>42887</c:v>
                </c:pt>
                <c:pt idx="9">
                  <c:v>42888</c:v>
                </c:pt>
                <c:pt idx="10">
                  <c:v>42889</c:v>
                </c:pt>
                <c:pt idx="11">
                  <c:v>42890</c:v>
                </c:pt>
                <c:pt idx="12">
                  <c:v>42891</c:v>
                </c:pt>
                <c:pt idx="13">
                  <c:v>42892</c:v>
                </c:pt>
                <c:pt idx="14">
                  <c:v>42893</c:v>
                </c:pt>
                <c:pt idx="15">
                  <c:v>42894</c:v>
                </c:pt>
                <c:pt idx="16">
                  <c:v>42895</c:v>
                </c:pt>
                <c:pt idx="17">
                  <c:v>42896</c:v>
                </c:pt>
                <c:pt idx="18">
                  <c:v>42897</c:v>
                </c:pt>
                <c:pt idx="19">
                  <c:v>42898</c:v>
                </c:pt>
                <c:pt idx="20">
                  <c:v>42899</c:v>
                </c:pt>
                <c:pt idx="21">
                  <c:v>42900</c:v>
                </c:pt>
                <c:pt idx="22">
                  <c:v>42901</c:v>
                </c:pt>
                <c:pt idx="23">
                  <c:v>42902</c:v>
                </c:pt>
                <c:pt idx="24">
                  <c:v>42903</c:v>
                </c:pt>
                <c:pt idx="25">
                  <c:v>42904</c:v>
                </c:pt>
                <c:pt idx="26">
                  <c:v>42905</c:v>
                </c:pt>
                <c:pt idx="27">
                  <c:v>42906</c:v>
                </c:pt>
                <c:pt idx="28">
                  <c:v>42907</c:v>
                </c:pt>
                <c:pt idx="29">
                  <c:v>42908</c:v>
                </c:pt>
                <c:pt idx="30">
                  <c:v>42909</c:v>
                </c:pt>
                <c:pt idx="31">
                  <c:v>42910</c:v>
                </c:pt>
                <c:pt idx="32">
                  <c:v>42911</c:v>
                </c:pt>
                <c:pt idx="33">
                  <c:v>42912</c:v>
                </c:pt>
                <c:pt idx="34">
                  <c:v>42913</c:v>
                </c:pt>
                <c:pt idx="35">
                  <c:v>42914</c:v>
                </c:pt>
                <c:pt idx="36">
                  <c:v>42915</c:v>
                </c:pt>
                <c:pt idx="37">
                  <c:v>42916</c:v>
                </c:pt>
                <c:pt idx="38">
                  <c:v>42917</c:v>
                </c:pt>
                <c:pt idx="39">
                  <c:v>42918</c:v>
                </c:pt>
                <c:pt idx="40">
                  <c:v>42919</c:v>
                </c:pt>
                <c:pt idx="41">
                  <c:v>42920</c:v>
                </c:pt>
                <c:pt idx="42">
                  <c:v>42921</c:v>
                </c:pt>
                <c:pt idx="43">
                  <c:v>42922</c:v>
                </c:pt>
                <c:pt idx="44">
                  <c:v>42923</c:v>
                </c:pt>
                <c:pt idx="45">
                  <c:v>42924</c:v>
                </c:pt>
                <c:pt idx="46">
                  <c:v>42925</c:v>
                </c:pt>
                <c:pt idx="47">
                  <c:v>42926</c:v>
                </c:pt>
                <c:pt idx="48">
                  <c:v>42927</c:v>
                </c:pt>
                <c:pt idx="49">
                  <c:v>42928</c:v>
                </c:pt>
                <c:pt idx="50">
                  <c:v>42929</c:v>
                </c:pt>
                <c:pt idx="51">
                  <c:v>42930</c:v>
                </c:pt>
                <c:pt idx="52">
                  <c:v>42931</c:v>
                </c:pt>
                <c:pt idx="53">
                  <c:v>42932</c:v>
                </c:pt>
                <c:pt idx="54">
                  <c:v>42933</c:v>
                </c:pt>
                <c:pt idx="55">
                  <c:v>42934</c:v>
                </c:pt>
                <c:pt idx="56">
                  <c:v>42935</c:v>
                </c:pt>
                <c:pt idx="57">
                  <c:v>42936</c:v>
                </c:pt>
                <c:pt idx="58">
                  <c:v>42937</c:v>
                </c:pt>
                <c:pt idx="59">
                  <c:v>42938</c:v>
                </c:pt>
                <c:pt idx="60">
                  <c:v>42939</c:v>
                </c:pt>
                <c:pt idx="61">
                  <c:v>42940</c:v>
                </c:pt>
                <c:pt idx="62">
                  <c:v>42941</c:v>
                </c:pt>
                <c:pt idx="63">
                  <c:v>42942</c:v>
                </c:pt>
                <c:pt idx="64">
                  <c:v>42943</c:v>
                </c:pt>
                <c:pt idx="65">
                  <c:v>42944</c:v>
                </c:pt>
                <c:pt idx="66">
                  <c:v>42945</c:v>
                </c:pt>
                <c:pt idx="67">
                  <c:v>42946</c:v>
                </c:pt>
                <c:pt idx="68">
                  <c:v>42947</c:v>
                </c:pt>
                <c:pt idx="69">
                  <c:v>42948</c:v>
                </c:pt>
                <c:pt idx="70">
                  <c:v>42949</c:v>
                </c:pt>
                <c:pt idx="71">
                  <c:v>42950</c:v>
                </c:pt>
                <c:pt idx="72">
                  <c:v>42951</c:v>
                </c:pt>
                <c:pt idx="73">
                  <c:v>42952</c:v>
                </c:pt>
                <c:pt idx="74">
                  <c:v>42953</c:v>
                </c:pt>
                <c:pt idx="75">
                  <c:v>42954</c:v>
                </c:pt>
                <c:pt idx="76">
                  <c:v>42955</c:v>
                </c:pt>
                <c:pt idx="77">
                  <c:v>42956</c:v>
                </c:pt>
                <c:pt idx="78">
                  <c:v>42957</c:v>
                </c:pt>
                <c:pt idx="79">
                  <c:v>42958</c:v>
                </c:pt>
                <c:pt idx="80">
                  <c:v>42959</c:v>
                </c:pt>
                <c:pt idx="81">
                  <c:v>42960</c:v>
                </c:pt>
                <c:pt idx="82">
                  <c:v>42961</c:v>
                </c:pt>
                <c:pt idx="83">
                  <c:v>42962</c:v>
                </c:pt>
                <c:pt idx="84">
                  <c:v>42963</c:v>
                </c:pt>
                <c:pt idx="85">
                  <c:v>42964</c:v>
                </c:pt>
                <c:pt idx="86">
                  <c:v>42965</c:v>
                </c:pt>
                <c:pt idx="87">
                  <c:v>42966</c:v>
                </c:pt>
                <c:pt idx="88">
                  <c:v>42967</c:v>
                </c:pt>
                <c:pt idx="89">
                  <c:v>42968</c:v>
                </c:pt>
                <c:pt idx="90">
                  <c:v>42969</c:v>
                </c:pt>
                <c:pt idx="91">
                  <c:v>42970</c:v>
                </c:pt>
                <c:pt idx="92">
                  <c:v>42971</c:v>
                </c:pt>
                <c:pt idx="93">
                  <c:v>42972</c:v>
                </c:pt>
                <c:pt idx="94">
                  <c:v>42973</c:v>
                </c:pt>
                <c:pt idx="95">
                  <c:v>42974</c:v>
                </c:pt>
                <c:pt idx="96">
                  <c:v>42975</c:v>
                </c:pt>
                <c:pt idx="97">
                  <c:v>42976</c:v>
                </c:pt>
                <c:pt idx="98">
                  <c:v>42977</c:v>
                </c:pt>
                <c:pt idx="99">
                  <c:v>42978</c:v>
                </c:pt>
                <c:pt idx="100">
                  <c:v>42979</c:v>
                </c:pt>
                <c:pt idx="101">
                  <c:v>42980</c:v>
                </c:pt>
                <c:pt idx="102">
                  <c:v>42981</c:v>
                </c:pt>
                <c:pt idx="103">
                  <c:v>42982</c:v>
                </c:pt>
                <c:pt idx="104">
                  <c:v>42983</c:v>
                </c:pt>
                <c:pt idx="105">
                  <c:v>42984</c:v>
                </c:pt>
                <c:pt idx="106">
                  <c:v>42985</c:v>
                </c:pt>
                <c:pt idx="107">
                  <c:v>42986</c:v>
                </c:pt>
                <c:pt idx="108">
                  <c:v>42987</c:v>
                </c:pt>
                <c:pt idx="109">
                  <c:v>42988</c:v>
                </c:pt>
                <c:pt idx="110">
                  <c:v>42989</c:v>
                </c:pt>
                <c:pt idx="111">
                  <c:v>42990</c:v>
                </c:pt>
                <c:pt idx="112">
                  <c:v>42991</c:v>
                </c:pt>
                <c:pt idx="113">
                  <c:v>42992</c:v>
                </c:pt>
                <c:pt idx="114">
                  <c:v>42993</c:v>
                </c:pt>
                <c:pt idx="115">
                  <c:v>42994</c:v>
                </c:pt>
                <c:pt idx="116">
                  <c:v>42995</c:v>
                </c:pt>
                <c:pt idx="117">
                  <c:v>42996</c:v>
                </c:pt>
                <c:pt idx="118">
                  <c:v>42997</c:v>
                </c:pt>
                <c:pt idx="119">
                  <c:v>42998</c:v>
                </c:pt>
                <c:pt idx="120">
                  <c:v>42999</c:v>
                </c:pt>
                <c:pt idx="121">
                  <c:v>43000</c:v>
                </c:pt>
                <c:pt idx="122">
                  <c:v>43001</c:v>
                </c:pt>
                <c:pt idx="123">
                  <c:v>43002</c:v>
                </c:pt>
                <c:pt idx="124">
                  <c:v>43003</c:v>
                </c:pt>
                <c:pt idx="125">
                  <c:v>43004</c:v>
                </c:pt>
                <c:pt idx="126">
                  <c:v>43005</c:v>
                </c:pt>
                <c:pt idx="127">
                  <c:v>43006</c:v>
                </c:pt>
                <c:pt idx="128">
                  <c:v>43007</c:v>
                </c:pt>
                <c:pt idx="129">
                  <c:v>43008</c:v>
                </c:pt>
                <c:pt idx="130">
                  <c:v>43009</c:v>
                </c:pt>
                <c:pt idx="131">
                  <c:v>43010</c:v>
                </c:pt>
                <c:pt idx="132">
                  <c:v>43011</c:v>
                </c:pt>
                <c:pt idx="133">
                  <c:v>43012</c:v>
                </c:pt>
                <c:pt idx="134">
                  <c:v>43013</c:v>
                </c:pt>
                <c:pt idx="135">
                  <c:v>43014</c:v>
                </c:pt>
                <c:pt idx="136">
                  <c:v>43015</c:v>
                </c:pt>
                <c:pt idx="137">
                  <c:v>43016</c:v>
                </c:pt>
                <c:pt idx="138">
                  <c:v>43017</c:v>
                </c:pt>
                <c:pt idx="139">
                  <c:v>43018</c:v>
                </c:pt>
                <c:pt idx="140">
                  <c:v>43019</c:v>
                </c:pt>
                <c:pt idx="141">
                  <c:v>43020</c:v>
                </c:pt>
                <c:pt idx="142">
                  <c:v>43021</c:v>
                </c:pt>
                <c:pt idx="143">
                  <c:v>43022</c:v>
                </c:pt>
                <c:pt idx="144">
                  <c:v>43023</c:v>
                </c:pt>
                <c:pt idx="145">
                  <c:v>43024</c:v>
                </c:pt>
                <c:pt idx="146">
                  <c:v>43025</c:v>
                </c:pt>
                <c:pt idx="147">
                  <c:v>43026</c:v>
                </c:pt>
                <c:pt idx="148">
                  <c:v>43027</c:v>
                </c:pt>
                <c:pt idx="149">
                  <c:v>43028</c:v>
                </c:pt>
                <c:pt idx="150">
                  <c:v>43029</c:v>
                </c:pt>
                <c:pt idx="151">
                  <c:v>43030</c:v>
                </c:pt>
                <c:pt idx="152">
                  <c:v>43031</c:v>
                </c:pt>
                <c:pt idx="153">
                  <c:v>43032</c:v>
                </c:pt>
                <c:pt idx="154">
                  <c:v>43033</c:v>
                </c:pt>
                <c:pt idx="155">
                  <c:v>43034</c:v>
                </c:pt>
                <c:pt idx="156">
                  <c:v>43035</c:v>
                </c:pt>
                <c:pt idx="157">
                  <c:v>43036</c:v>
                </c:pt>
                <c:pt idx="158">
                  <c:v>43037</c:v>
                </c:pt>
                <c:pt idx="159">
                  <c:v>43038</c:v>
                </c:pt>
                <c:pt idx="160">
                  <c:v>43039</c:v>
                </c:pt>
                <c:pt idx="161">
                  <c:v>43040</c:v>
                </c:pt>
                <c:pt idx="162">
                  <c:v>43041</c:v>
                </c:pt>
                <c:pt idx="163">
                  <c:v>43042</c:v>
                </c:pt>
                <c:pt idx="164">
                  <c:v>43043</c:v>
                </c:pt>
                <c:pt idx="165">
                  <c:v>43044</c:v>
                </c:pt>
                <c:pt idx="166">
                  <c:v>43045</c:v>
                </c:pt>
                <c:pt idx="167">
                  <c:v>43046</c:v>
                </c:pt>
                <c:pt idx="168">
                  <c:v>43047</c:v>
                </c:pt>
                <c:pt idx="169">
                  <c:v>43048</c:v>
                </c:pt>
                <c:pt idx="170">
                  <c:v>43049</c:v>
                </c:pt>
                <c:pt idx="171">
                  <c:v>43050</c:v>
                </c:pt>
                <c:pt idx="172">
                  <c:v>43051</c:v>
                </c:pt>
                <c:pt idx="173">
                  <c:v>43052</c:v>
                </c:pt>
                <c:pt idx="174">
                  <c:v>43053</c:v>
                </c:pt>
                <c:pt idx="175">
                  <c:v>43054</c:v>
                </c:pt>
                <c:pt idx="176">
                  <c:v>43055</c:v>
                </c:pt>
                <c:pt idx="177">
                  <c:v>43056</c:v>
                </c:pt>
                <c:pt idx="178">
                  <c:v>43057</c:v>
                </c:pt>
                <c:pt idx="179">
                  <c:v>43058</c:v>
                </c:pt>
                <c:pt idx="180">
                  <c:v>43059</c:v>
                </c:pt>
                <c:pt idx="181">
                  <c:v>43060</c:v>
                </c:pt>
                <c:pt idx="182">
                  <c:v>43061</c:v>
                </c:pt>
                <c:pt idx="183">
                  <c:v>43062</c:v>
                </c:pt>
                <c:pt idx="184">
                  <c:v>43063</c:v>
                </c:pt>
                <c:pt idx="185">
                  <c:v>43064</c:v>
                </c:pt>
                <c:pt idx="186">
                  <c:v>43065</c:v>
                </c:pt>
                <c:pt idx="187">
                  <c:v>43066</c:v>
                </c:pt>
                <c:pt idx="188">
                  <c:v>43067</c:v>
                </c:pt>
                <c:pt idx="189">
                  <c:v>43068</c:v>
                </c:pt>
                <c:pt idx="190">
                  <c:v>43069</c:v>
                </c:pt>
                <c:pt idx="191">
                  <c:v>43070</c:v>
                </c:pt>
                <c:pt idx="192">
                  <c:v>43071</c:v>
                </c:pt>
                <c:pt idx="193">
                  <c:v>43072</c:v>
                </c:pt>
                <c:pt idx="194">
                  <c:v>43073</c:v>
                </c:pt>
                <c:pt idx="195">
                  <c:v>43074</c:v>
                </c:pt>
                <c:pt idx="196">
                  <c:v>43075</c:v>
                </c:pt>
                <c:pt idx="197">
                  <c:v>43076</c:v>
                </c:pt>
                <c:pt idx="198">
                  <c:v>43077</c:v>
                </c:pt>
                <c:pt idx="199">
                  <c:v>43078</c:v>
                </c:pt>
                <c:pt idx="200">
                  <c:v>43079</c:v>
                </c:pt>
                <c:pt idx="201">
                  <c:v>43080</c:v>
                </c:pt>
                <c:pt idx="202">
                  <c:v>43081</c:v>
                </c:pt>
                <c:pt idx="203">
                  <c:v>43082</c:v>
                </c:pt>
                <c:pt idx="204">
                  <c:v>43083</c:v>
                </c:pt>
                <c:pt idx="205">
                  <c:v>43084</c:v>
                </c:pt>
                <c:pt idx="206">
                  <c:v>43085</c:v>
                </c:pt>
                <c:pt idx="207">
                  <c:v>43086</c:v>
                </c:pt>
                <c:pt idx="208">
                  <c:v>43087</c:v>
                </c:pt>
                <c:pt idx="209">
                  <c:v>43088</c:v>
                </c:pt>
                <c:pt idx="210">
                  <c:v>43089</c:v>
                </c:pt>
                <c:pt idx="211">
                  <c:v>43090</c:v>
                </c:pt>
                <c:pt idx="212">
                  <c:v>43091</c:v>
                </c:pt>
                <c:pt idx="213">
                  <c:v>43092</c:v>
                </c:pt>
                <c:pt idx="214">
                  <c:v>43093</c:v>
                </c:pt>
                <c:pt idx="215">
                  <c:v>43094</c:v>
                </c:pt>
                <c:pt idx="216">
                  <c:v>43095</c:v>
                </c:pt>
                <c:pt idx="217">
                  <c:v>43096</c:v>
                </c:pt>
                <c:pt idx="218">
                  <c:v>43097</c:v>
                </c:pt>
                <c:pt idx="219">
                  <c:v>43098</c:v>
                </c:pt>
                <c:pt idx="220">
                  <c:v>43099</c:v>
                </c:pt>
                <c:pt idx="221">
                  <c:v>43100</c:v>
                </c:pt>
                <c:pt idx="222">
                  <c:v>43101</c:v>
                </c:pt>
                <c:pt idx="223">
                  <c:v>43102</c:v>
                </c:pt>
                <c:pt idx="224">
                  <c:v>43103</c:v>
                </c:pt>
                <c:pt idx="225">
                  <c:v>43104</c:v>
                </c:pt>
                <c:pt idx="226">
                  <c:v>43105</c:v>
                </c:pt>
                <c:pt idx="227">
                  <c:v>43106</c:v>
                </c:pt>
                <c:pt idx="228">
                  <c:v>43107</c:v>
                </c:pt>
                <c:pt idx="229">
                  <c:v>43108</c:v>
                </c:pt>
                <c:pt idx="230">
                  <c:v>43109</c:v>
                </c:pt>
                <c:pt idx="231">
                  <c:v>43110</c:v>
                </c:pt>
                <c:pt idx="232">
                  <c:v>43111</c:v>
                </c:pt>
                <c:pt idx="233">
                  <c:v>43112</c:v>
                </c:pt>
                <c:pt idx="234">
                  <c:v>43113</c:v>
                </c:pt>
                <c:pt idx="235">
                  <c:v>43114</c:v>
                </c:pt>
                <c:pt idx="236">
                  <c:v>43115</c:v>
                </c:pt>
                <c:pt idx="237">
                  <c:v>43116</c:v>
                </c:pt>
                <c:pt idx="238">
                  <c:v>43117</c:v>
                </c:pt>
                <c:pt idx="239">
                  <c:v>43118</c:v>
                </c:pt>
                <c:pt idx="240">
                  <c:v>43119</c:v>
                </c:pt>
                <c:pt idx="241">
                  <c:v>43120</c:v>
                </c:pt>
                <c:pt idx="242">
                  <c:v>43121</c:v>
                </c:pt>
                <c:pt idx="243">
                  <c:v>43122</c:v>
                </c:pt>
                <c:pt idx="244">
                  <c:v>43123</c:v>
                </c:pt>
                <c:pt idx="245">
                  <c:v>43124</c:v>
                </c:pt>
                <c:pt idx="246">
                  <c:v>43125</c:v>
                </c:pt>
                <c:pt idx="247">
                  <c:v>43126</c:v>
                </c:pt>
                <c:pt idx="248">
                  <c:v>43127</c:v>
                </c:pt>
                <c:pt idx="249">
                  <c:v>43128</c:v>
                </c:pt>
                <c:pt idx="250">
                  <c:v>43129</c:v>
                </c:pt>
                <c:pt idx="251">
                  <c:v>43130</c:v>
                </c:pt>
                <c:pt idx="252">
                  <c:v>43131</c:v>
                </c:pt>
                <c:pt idx="253">
                  <c:v>43132</c:v>
                </c:pt>
                <c:pt idx="254">
                  <c:v>43133</c:v>
                </c:pt>
                <c:pt idx="255">
                  <c:v>43134</c:v>
                </c:pt>
                <c:pt idx="256">
                  <c:v>43135</c:v>
                </c:pt>
                <c:pt idx="257">
                  <c:v>43136</c:v>
                </c:pt>
                <c:pt idx="258">
                  <c:v>43137</c:v>
                </c:pt>
                <c:pt idx="259">
                  <c:v>43138</c:v>
                </c:pt>
                <c:pt idx="260">
                  <c:v>43139</c:v>
                </c:pt>
                <c:pt idx="261">
                  <c:v>43140</c:v>
                </c:pt>
                <c:pt idx="262">
                  <c:v>43141</c:v>
                </c:pt>
                <c:pt idx="263">
                  <c:v>43142</c:v>
                </c:pt>
                <c:pt idx="264">
                  <c:v>43143</c:v>
                </c:pt>
                <c:pt idx="265">
                  <c:v>43144</c:v>
                </c:pt>
                <c:pt idx="266">
                  <c:v>43145</c:v>
                </c:pt>
                <c:pt idx="267">
                  <c:v>43146</c:v>
                </c:pt>
                <c:pt idx="268">
                  <c:v>43147</c:v>
                </c:pt>
                <c:pt idx="269">
                  <c:v>43148</c:v>
                </c:pt>
                <c:pt idx="270">
                  <c:v>43149</c:v>
                </c:pt>
                <c:pt idx="271">
                  <c:v>43150</c:v>
                </c:pt>
                <c:pt idx="272">
                  <c:v>43151</c:v>
                </c:pt>
                <c:pt idx="273">
                  <c:v>43152</c:v>
                </c:pt>
                <c:pt idx="274">
                  <c:v>43153</c:v>
                </c:pt>
                <c:pt idx="275">
                  <c:v>43154</c:v>
                </c:pt>
                <c:pt idx="276">
                  <c:v>43155</c:v>
                </c:pt>
                <c:pt idx="277">
                  <c:v>43156</c:v>
                </c:pt>
                <c:pt idx="278">
                  <c:v>43157</c:v>
                </c:pt>
                <c:pt idx="279">
                  <c:v>43158</c:v>
                </c:pt>
                <c:pt idx="280">
                  <c:v>43159</c:v>
                </c:pt>
                <c:pt idx="281">
                  <c:v>43160</c:v>
                </c:pt>
                <c:pt idx="282">
                  <c:v>43161</c:v>
                </c:pt>
                <c:pt idx="283">
                  <c:v>43162</c:v>
                </c:pt>
                <c:pt idx="284">
                  <c:v>43163</c:v>
                </c:pt>
                <c:pt idx="285">
                  <c:v>43164</c:v>
                </c:pt>
                <c:pt idx="286">
                  <c:v>43165</c:v>
                </c:pt>
                <c:pt idx="287">
                  <c:v>43166</c:v>
                </c:pt>
                <c:pt idx="288">
                  <c:v>43167</c:v>
                </c:pt>
                <c:pt idx="289">
                  <c:v>43168</c:v>
                </c:pt>
                <c:pt idx="290">
                  <c:v>43169</c:v>
                </c:pt>
                <c:pt idx="291">
                  <c:v>43170</c:v>
                </c:pt>
                <c:pt idx="292">
                  <c:v>43171</c:v>
                </c:pt>
                <c:pt idx="293">
                  <c:v>43172</c:v>
                </c:pt>
                <c:pt idx="294">
                  <c:v>43173</c:v>
                </c:pt>
                <c:pt idx="295">
                  <c:v>43174</c:v>
                </c:pt>
                <c:pt idx="296">
                  <c:v>43175</c:v>
                </c:pt>
                <c:pt idx="297">
                  <c:v>43176</c:v>
                </c:pt>
                <c:pt idx="298">
                  <c:v>43177</c:v>
                </c:pt>
                <c:pt idx="299">
                  <c:v>43178</c:v>
                </c:pt>
                <c:pt idx="300">
                  <c:v>43179</c:v>
                </c:pt>
                <c:pt idx="301">
                  <c:v>43180</c:v>
                </c:pt>
                <c:pt idx="302">
                  <c:v>43181</c:v>
                </c:pt>
                <c:pt idx="303">
                  <c:v>43182</c:v>
                </c:pt>
                <c:pt idx="304">
                  <c:v>43183</c:v>
                </c:pt>
                <c:pt idx="305">
                  <c:v>43184</c:v>
                </c:pt>
                <c:pt idx="306">
                  <c:v>43185</c:v>
                </c:pt>
                <c:pt idx="307">
                  <c:v>43186</c:v>
                </c:pt>
                <c:pt idx="308">
                  <c:v>43187</c:v>
                </c:pt>
                <c:pt idx="309">
                  <c:v>43188</c:v>
                </c:pt>
                <c:pt idx="310">
                  <c:v>43189</c:v>
                </c:pt>
                <c:pt idx="311">
                  <c:v>43190</c:v>
                </c:pt>
                <c:pt idx="312">
                  <c:v>43191</c:v>
                </c:pt>
                <c:pt idx="313">
                  <c:v>43192</c:v>
                </c:pt>
                <c:pt idx="314">
                  <c:v>43193</c:v>
                </c:pt>
                <c:pt idx="315">
                  <c:v>43194</c:v>
                </c:pt>
                <c:pt idx="316">
                  <c:v>43195</c:v>
                </c:pt>
                <c:pt idx="317">
                  <c:v>43196</c:v>
                </c:pt>
                <c:pt idx="318">
                  <c:v>43197</c:v>
                </c:pt>
                <c:pt idx="319">
                  <c:v>43198</c:v>
                </c:pt>
                <c:pt idx="320">
                  <c:v>43199</c:v>
                </c:pt>
                <c:pt idx="321">
                  <c:v>43200</c:v>
                </c:pt>
                <c:pt idx="322">
                  <c:v>43201</c:v>
                </c:pt>
                <c:pt idx="323">
                  <c:v>43202</c:v>
                </c:pt>
                <c:pt idx="324">
                  <c:v>43203</c:v>
                </c:pt>
                <c:pt idx="325">
                  <c:v>43204</c:v>
                </c:pt>
                <c:pt idx="326">
                  <c:v>43205</c:v>
                </c:pt>
                <c:pt idx="327">
                  <c:v>43206</c:v>
                </c:pt>
                <c:pt idx="328">
                  <c:v>43207</c:v>
                </c:pt>
                <c:pt idx="329">
                  <c:v>43208</c:v>
                </c:pt>
                <c:pt idx="330">
                  <c:v>43209</c:v>
                </c:pt>
                <c:pt idx="331">
                  <c:v>43210</c:v>
                </c:pt>
                <c:pt idx="332">
                  <c:v>43211</c:v>
                </c:pt>
                <c:pt idx="333">
                  <c:v>43212</c:v>
                </c:pt>
                <c:pt idx="334">
                  <c:v>43213</c:v>
                </c:pt>
                <c:pt idx="335">
                  <c:v>43214</c:v>
                </c:pt>
                <c:pt idx="336">
                  <c:v>43215</c:v>
                </c:pt>
                <c:pt idx="337">
                  <c:v>43216</c:v>
                </c:pt>
                <c:pt idx="338">
                  <c:v>43217</c:v>
                </c:pt>
                <c:pt idx="339">
                  <c:v>43218</c:v>
                </c:pt>
                <c:pt idx="340">
                  <c:v>43219</c:v>
                </c:pt>
                <c:pt idx="341">
                  <c:v>43220</c:v>
                </c:pt>
                <c:pt idx="342">
                  <c:v>43221</c:v>
                </c:pt>
                <c:pt idx="343">
                  <c:v>43222</c:v>
                </c:pt>
                <c:pt idx="344">
                  <c:v>43223</c:v>
                </c:pt>
                <c:pt idx="345">
                  <c:v>43224</c:v>
                </c:pt>
                <c:pt idx="346">
                  <c:v>43225</c:v>
                </c:pt>
                <c:pt idx="347">
                  <c:v>43226</c:v>
                </c:pt>
                <c:pt idx="348">
                  <c:v>43227</c:v>
                </c:pt>
                <c:pt idx="349">
                  <c:v>43228</c:v>
                </c:pt>
                <c:pt idx="350">
                  <c:v>43229</c:v>
                </c:pt>
                <c:pt idx="351">
                  <c:v>43230</c:v>
                </c:pt>
                <c:pt idx="352">
                  <c:v>43231</c:v>
                </c:pt>
                <c:pt idx="353">
                  <c:v>43232</c:v>
                </c:pt>
                <c:pt idx="354">
                  <c:v>43233</c:v>
                </c:pt>
                <c:pt idx="355">
                  <c:v>43234</c:v>
                </c:pt>
                <c:pt idx="356">
                  <c:v>43235</c:v>
                </c:pt>
                <c:pt idx="357">
                  <c:v>43236</c:v>
                </c:pt>
                <c:pt idx="358">
                  <c:v>43237</c:v>
                </c:pt>
                <c:pt idx="359">
                  <c:v>43238</c:v>
                </c:pt>
                <c:pt idx="360">
                  <c:v>43239</c:v>
                </c:pt>
                <c:pt idx="361">
                  <c:v>43240</c:v>
                </c:pt>
                <c:pt idx="362">
                  <c:v>43241</c:v>
                </c:pt>
                <c:pt idx="363">
                  <c:v>43242</c:v>
                </c:pt>
                <c:pt idx="364">
                  <c:v>43243</c:v>
                </c:pt>
                <c:pt idx="365">
                  <c:v>43244</c:v>
                </c:pt>
                <c:pt idx="366">
                  <c:v>43245</c:v>
                </c:pt>
                <c:pt idx="367">
                  <c:v>43246</c:v>
                </c:pt>
                <c:pt idx="368">
                  <c:v>43247</c:v>
                </c:pt>
                <c:pt idx="369">
                  <c:v>43248</c:v>
                </c:pt>
                <c:pt idx="370">
                  <c:v>43249</c:v>
                </c:pt>
                <c:pt idx="371">
                  <c:v>43250</c:v>
                </c:pt>
                <c:pt idx="372">
                  <c:v>43251</c:v>
                </c:pt>
                <c:pt idx="373">
                  <c:v>43252</c:v>
                </c:pt>
                <c:pt idx="374">
                  <c:v>43253</c:v>
                </c:pt>
                <c:pt idx="375">
                  <c:v>43254</c:v>
                </c:pt>
                <c:pt idx="376">
                  <c:v>43255</c:v>
                </c:pt>
                <c:pt idx="377">
                  <c:v>43256</c:v>
                </c:pt>
                <c:pt idx="378">
                  <c:v>43257</c:v>
                </c:pt>
                <c:pt idx="379">
                  <c:v>43258</c:v>
                </c:pt>
                <c:pt idx="380">
                  <c:v>43259</c:v>
                </c:pt>
                <c:pt idx="381">
                  <c:v>43260</c:v>
                </c:pt>
                <c:pt idx="382">
                  <c:v>43261</c:v>
                </c:pt>
                <c:pt idx="383">
                  <c:v>43262</c:v>
                </c:pt>
                <c:pt idx="384">
                  <c:v>43263</c:v>
                </c:pt>
                <c:pt idx="385">
                  <c:v>43264</c:v>
                </c:pt>
                <c:pt idx="386">
                  <c:v>43265</c:v>
                </c:pt>
                <c:pt idx="387">
                  <c:v>43266</c:v>
                </c:pt>
                <c:pt idx="388">
                  <c:v>43267</c:v>
                </c:pt>
                <c:pt idx="389">
                  <c:v>43268</c:v>
                </c:pt>
                <c:pt idx="390">
                  <c:v>43269</c:v>
                </c:pt>
                <c:pt idx="391">
                  <c:v>43270</c:v>
                </c:pt>
                <c:pt idx="392">
                  <c:v>43271</c:v>
                </c:pt>
                <c:pt idx="393">
                  <c:v>43272</c:v>
                </c:pt>
                <c:pt idx="394">
                  <c:v>43273</c:v>
                </c:pt>
                <c:pt idx="395">
                  <c:v>43274</c:v>
                </c:pt>
                <c:pt idx="396">
                  <c:v>43275</c:v>
                </c:pt>
                <c:pt idx="397">
                  <c:v>43276</c:v>
                </c:pt>
                <c:pt idx="398">
                  <c:v>43277</c:v>
                </c:pt>
                <c:pt idx="399">
                  <c:v>43278</c:v>
                </c:pt>
                <c:pt idx="400">
                  <c:v>43279</c:v>
                </c:pt>
                <c:pt idx="401">
                  <c:v>43280</c:v>
                </c:pt>
                <c:pt idx="402">
                  <c:v>43281</c:v>
                </c:pt>
                <c:pt idx="403">
                  <c:v>43282</c:v>
                </c:pt>
                <c:pt idx="404">
                  <c:v>43283</c:v>
                </c:pt>
                <c:pt idx="405">
                  <c:v>43284</c:v>
                </c:pt>
                <c:pt idx="406">
                  <c:v>43285</c:v>
                </c:pt>
                <c:pt idx="407">
                  <c:v>43286</c:v>
                </c:pt>
                <c:pt idx="408">
                  <c:v>43287</c:v>
                </c:pt>
                <c:pt idx="409">
                  <c:v>43288</c:v>
                </c:pt>
                <c:pt idx="410">
                  <c:v>43289</c:v>
                </c:pt>
                <c:pt idx="411">
                  <c:v>43290</c:v>
                </c:pt>
                <c:pt idx="412">
                  <c:v>43291</c:v>
                </c:pt>
                <c:pt idx="413">
                  <c:v>43292</c:v>
                </c:pt>
                <c:pt idx="414">
                  <c:v>43293</c:v>
                </c:pt>
                <c:pt idx="415">
                  <c:v>43294</c:v>
                </c:pt>
                <c:pt idx="416">
                  <c:v>43295</c:v>
                </c:pt>
                <c:pt idx="417">
                  <c:v>43296</c:v>
                </c:pt>
                <c:pt idx="418">
                  <c:v>43297</c:v>
                </c:pt>
                <c:pt idx="419">
                  <c:v>43298</c:v>
                </c:pt>
                <c:pt idx="420">
                  <c:v>43299</c:v>
                </c:pt>
                <c:pt idx="421">
                  <c:v>43300</c:v>
                </c:pt>
                <c:pt idx="422">
                  <c:v>43301</c:v>
                </c:pt>
                <c:pt idx="423">
                  <c:v>43302</c:v>
                </c:pt>
                <c:pt idx="424">
                  <c:v>43303</c:v>
                </c:pt>
                <c:pt idx="425">
                  <c:v>43304</c:v>
                </c:pt>
                <c:pt idx="426">
                  <c:v>43305</c:v>
                </c:pt>
                <c:pt idx="427">
                  <c:v>43306</c:v>
                </c:pt>
                <c:pt idx="428">
                  <c:v>43307</c:v>
                </c:pt>
                <c:pt idx="429">
                  <c:v>43308</c:v>
                </c:pt>
                <c:pt idx="430">
                  <c:v>43309</c:v>
                </c:pt>
                <c:pt idx="431">
                  <c:v>43310</c:v>
                </c:pt>
                <c:pt idx="432">
                  <c:v>43311</c:v>
                </c:pt>
                <c:pt idx="433">
                  <c:v>43312</c:v>
                </c:pt>
                <c:pt idx="434">
                  <c:v>43313</c:v>
                </c:pt>
                <c:pt idx="435">
                  <c:v>43314</c:v>
                </c:pt>
                <c:pt idx="436">
                  <c:v>43315</c:v>
                </c:pt>
                <c:pt idx="437">
                  <c:v>43316</c:v>
                </c:pt>
                <c:pt idx="438">
                  <c:v>43317</c:v>
                </c:pt>
                <c:pt idx="439">
                  <c:v>43318</c:v>
                </c:pt>
                <c:pt idx="440">
                  <c:v>43319</c:v>
                </c:pt>
                <c:pt idx="441">
                  <c:v>43320</c:v>
                </c:pt>
                <c:pt idx="442">
                  <c:v>43321</c:v>
                </c:pt>
                <c:pt idx="443">
                  <c:v>43322</c:v>
                </c:pt>
                <c:pt idx="444">
                  <c:v>43323</c:v>
                </c:pt>
                <c:pt idx="445">
                  <c:v>43324</c:v>
                </c:pt>
                <c:pt idx="446">
                  <c:v>43325</c:v>
                </c:pt>
                <c:pt idx="447">
                  <c:v>43326</c:v>
                </c:pt>
                <c:pt idx="448">
                  <c:v>43327</c:v>
                </c:pt>
                <c:pt idx="449">
                  <c:v>43328</c:v>
                </c:pt>
                <c:pt idx="450">
                  <c:v>43329</c:v>
                </c:pt>
                <c:pt idx="451">
                  <c:v>43330</c:v>
                </c:pt>
                <c:pt idx="452">
                  <c:v>43331</c:v>
                </c:pt>
                <c:pt idx="453">
                  <c:v>43332</c:v>
                </c:pt>
                <c:pt idx="454">
                  <c:v>43333</c:v>
                </c:pt>
                <c:pt idx="455">
                  <c:v>43334</c:v>
                </c:pt>
                <c:pt idx="456">
                  <c:v>43335</c:v>
                </c:pt>
                <c:pt idx="457">
                  <c:v>43336</c:v>
                </c:pt>
                <c:pt idx="458">
                  <c:v>43337</c:v>
                </c:pt>
                <c:pt idx="459">
                  <c:v>43338</c:v>
                </c:pt>
                <c:pt idx="460">
                  <c:v>43339</c:v>
                </c:pt>
                <c:pt idx="461">
                  <c:v>43340</c:v>
                </c:pt>
                <c:pt idx="462">
                  <c:v>43341</c:v>
                </c:pt>
                <c:pt idx="463">
                  <c:v>43342</c:v>
                </c:pt>
                <c:pt idx="464">
                  <c:v>43343</c:v>
                </c:pt>
                <c:pt idx="465">
                  <c:v>43344</c:v>
                </c:pt>
                <c:pt idx="466">
                  <c:v>43345</c:v>
                </c:pt>
                <c:pt idx="467">
                  <c:v>43346</c:v>
                </c:pt>
                <c:pt idx="468">
                  <c:v>43347</c:v>
                </c:pt>
                <c:pt idx="469">
                  <c:v>43348</c:v>
                </c:pt>
                <c:pt idx="470">
                  <c:v>43349</c:v>
                </c:pt>
                <c:pt idx="471">
                  <c:v>43350</c:v>
                </c:pt>
                <c:pt idx="472">
                  <c:v>43351</c:v>
                </c:pt>
                <c:pt idx="473">
                  <c:v>43352</c:v>
                </c:pt>
                <c:pt idx="474">
                  <c:v>43353</c:v>
                </c:pt>
                <c:pt idx="475">
                  <c:v>43354</c:v>
                </c:pt>
                <c:pt idx="476">
                  <c:v>43355</c:v>
                </c:pt>
                <c:pt idx="477">
                  <c:v>43356</c:v>
                </c:pt>
                <c:pt idx="478">
                  <c:v>43357</c:v>
                </c:pt>
                <c:pt idx="479">
                  <c:v>43358</c:v>
                </c:pt>
                <c:pt idx="480">
                  <c:v>43359</c:v>
                </c:pt>
                <c:pt idx="481">
                  <c:v>43360</c:v>
                </c:pt>
                <c:pt idx="482">
                  <c:v>43361</c:v>
                </c:pt>
                <c:pt idx="483">
                  <c:v>43362</c:v>
                </c:pt>
                <c:pt idx="484">
                  <c:v>43363</c:v>
                </c:pt>
                <c:pt idx="485">
                  <c:v>43364</c:v>
                </c:pt>
                <c:pt idx="486">
                  <c:v>43365</c:v>
                </c:pt>
                <c:pt idx="487">
                  <c:v>43366</c:v>
                </c:pt>
                <c:pt idx="488">
                  <c:v>43367</c:v>
                </c:pt>
                <c:pt idx="489">
                  <c:v>43368</c:v>
                </c:pt>
                <c:pt idx="490">
                  <c:v>43369</c:v>
                </c:pt>
                <c:pt idx="491">
                  <c:v>43370</c:v>
                </c:pt>
                <c:pt idx="492">
                  <c:v>43371</c:v>
                </c:pt>
                <c:pt idx="493">
                  <c:v>43372</c:v>
                </c:pt>
                <c:pt idx="494">
                  <c:v>43373</c:v>
                </c:pt>
                <c:pt idx="495">
                  <c:v>43374</c:v>
                </c:pt>
                <c:pt idx="496">
                  <c:v>43375</c:v>
                </c:pt>
                <c:pt idx="497">
                  <c:v>43376</c:v>
                </c:pt>
                <c:pt idx="498">
                  <c:v>43377</c:v>
                </c:pt>
                <c:pt idx="499">
                  <c:v>43378</c:v>
                </c:pt>
              </c:numCache>
            </c:numRef>
          </c:cat>
          <c:val>
            <c:numRef>
              <c:f>'איור 6 נתונים'!$C$3:$C$3999</c:f>
              <c:numCache>
                <c:formatCode>#,##0.00</c:formatCode>
                <c:ptCount val="3997"/>
                <c:pt idx="0">
                  <c:v>3.593</c:v>
                </c:pt>
                <c:pt idx="1">
                  <c:v>3.5760000000000001</c:v>
                </c:pt>
                <c:pt idx="2">
                  <c:v>3.5740000000000003</c:v>
                </c:pt>
                <c:pt idx="3">
                  <c:v>3.5740000000000003</c:v>
                </c:pt>
                <c:pt idx="4">
                  <c:v>3.5740000000000003</c:v>
                </c:pt>
                <c:pt idx="5">
                  <c:v>3.5740000000000003</c:v>
                </c:pt>
                <c:pt idx="6">
                  <c:v>3.5610000000000004</c:v>
                </c:pt>
                <c:pt idx="7">
                  <c:v>3.5610000000000004</c:v>
                </c:pt>
                <c:pt idx="8">
                  <c:v>3.5490000000000004</c:v>
                </c:pt>
                <c:pt idx="9">
                  <c:v>3.5580000000000003</c:v>
                </c:pt>
                <c:pt idx="10">
                  <c:v>3.5580000000000003</c:v>
                </c:pt>
                <c:pt idx="11">
                  <c:v>3.5580000000000003</c:v>
                </c:pt>
                <c:pt idx="12">
                  <c:v>3.548</c:v>
                </c:pt>
                <c:pt idx="13">
                  <c:v>3.5450000000000004</c:v>
                </c:pt>
                <c:pt idx="14">
                  <c:v>3.5460000000000003</c:v>
                </c:pt>
                <c:pt idx="15">
                  <c:v>3.5390000000000001</c:v>
                </c:pt>
                <c:pt idx="16">
                  <c:v>3.532</c:v>
                </c:pt>
                <c:pt idx="17">
                  <c:v>3.532</c:v>
                </c:pt>
                <c:pt idx="18">
                  <c:v>3.532</c:v>
                </c:pt>
                <c:pt idx="19">
                  <c:v>3.5330000000000004</c:v>
                </c:pt>
                <c:pt idx="20">
                  <c:v>3.5330000000000004</c:v>
                </c:pt>
                <c:pt idx="21">
                  <c:v>3.5290000000000004</c:v>
                </c:pt>
                <c:pt idx="22">
                  <c:v>3.5210000000000004</c:v>
                </c:pt>
                <c:pt idx="23">
                  <c:v>3.5270000000000001</c:v>
                </c:pt>
                <c:pt idx="24">
                  <c:v>3.5270000000000001</c:v>
                </c:pt>
                <c:pt idx="25">
                  <c:v>3.5270000000000001</c:v>
                </c:pt>
                <c:pt idx="26">
                  <c:v>3.52</c:v>
                </c:pt>
                <c:pt idx="27">
                  <c:v>3.5330000000000004</c:v>
                </c:pt>
                <c:pt idx="28">
                  <c:v>3.5430000000000001</c:v>
                </c:pt>
                <c:pt idx="29">
                  <c:v>3.5430000000000001</c:v>
                </c:pt>
                <c:pt idx="30">
                  <c:v>3.5410000000000004</c:v>
                </c:pt>
                <c:pt idx="31">
                  <c:v>3.5410000000000004</c:v>
                </c:pt>
                <c:pt idx="32">
                  <c:v>3.5410000000000004</c:v>
                </c:pt>
                <c:pt idx="33">
                  <c:v>3.536</c:v>
                </c:pt>
                <c:pt idx="34">
                  <c:v>3.5180000000000002</c:v>
                </c:pt>
                <c:pt idx="35">
                  <c:v>3.5210000000000004</c:v>
                </c:pt>
                <c:pt idx="36">
                  <c:v>3.49</c:v>
                </c:pt>
                <c:pt idx="37">
                  <c:v>3.496</c:v>
                </c:pt>
                <c:pt idx="38">
                  <c:v>3.496</c:v>
                </c:pt>
                <c:pt idx="39">
                  <c:v>3.496</c:v>
                </c:pt>
                <c:pt idx="40">
                  <c:v>3.4930000000000003</c:v>
                </c:pt>
                <c:pt idx="41">
                  <c:v>3.5140000000000002</c:v>
                </c:pt>
                <c:pt idx="42">
                  <c:v>3.5220000000000002</c:v>
                </c:pt>
                <c:pt idx="43">
                  <c:v>3.5300000000000002</c:v>
                </c:pt>
                <c:pt idx="44">
                  <c:v>3.528</c:v>
                </c:pt>
                <c:pt idx="45">
                  <c:v>3.528</c:v>
                </c:pt>
                <c:pt idx="46">
                  <c:v>3.528</c:v>
                </c:pt>
                <c:pt idx="47">
                  <c:v>3.5470000000000002</c:v>
                </c:pt>
                <c:pt idx="48">
                  <c:v>3.5760000000000001</c:v>
                </c:pt>
                <c:pt idx="49">
                  <c:v>3.5540000000000003</c:v>
                </c:pt>
                <c:pt idx="50">
                  <c:v>3.5340000000000003</c:v>
                </c:pt>
                <c:pt idx="51">
                  <c:v>3.5380000000000003</c:v>
                </c:pt>
                <c:pt idx="52">
                  <c:v>3.5380000000000003</c:v>
                </c:pt>
                <c:pt idx="53">
                  <c:v>3.5380000000000003</c:v>
                </c:pt>
                <c:pt idx="54">
                  <c:v>3.5450000000000004</c:v>
                </c:pt>
                <c:pt idx="55">
                  <c:v>3.5650000000000004</c:v>
                </c:pt>
                <c:pt idx="56">
                  <c:v>3.5880000000000001</c:v>
                </c:pt>
                <c:pt idx="57">
                  <c:v>3.5740000000000003</c:v>
                </c:pt>
                <c:pt idx="58">
                  <c:v>3.5570000000000004</c:v>
                </c:pt>
                <c:pt idx="59">
                  <c:v>3.5570000000000004</c:v>
                </c:pt>
                <c:pt idx="60">
                  <c:v>3.5570000000000004</c:v>
                </c:pt>
                <c:pt idx="61">
                  <c:v>3.59</c:v>
                </c:pt>
                <c:pt idx="62">
                  <c:v>3.569</c:v>
                </c:pt>
                <c:pt idx="63">
                  <c:v>3.5700000000000003</c:v>
                </c:pt>
                <c:pt idx="64">
                  <c:v>3.5570000000000004</c:v>
                </c:pt>
                <c:pt idx="65">
                  <c:v>3.56</c:v>
                </c:pt>
                <c:pt idx="66">
                  <c:v>3.56</c:v>
                </c:pt>
                <c:pt idx="67">
                  <c:v>3.56</c:v>
                </c:pt>
                <c:pt idx="68">
                  <c:v>3.5580000000000003</c:v>
                </c:pt>
                <c:pt idx="69">
                  <c:v>3.5580000000000003</c:v>
                </c:pt>
                <c:pt idx="70">
                  <c:v>3.5790000000000002</c:v>
                </c:pt>
                <c:pt idx="71">
                  <c:v>3.589</c:v>
                </c:pt>
                <c:pt idx="72">
                  <c:v>3.6070000000000002</c:v>
                </c:pt>
                <c:pt idx="73">
                  <c:v>3.6070000000000002</c:v>
                </c:pt>
                <c:pt idx="74">
                  <c:v>3.6070000000000002</c:v>
                </c:pt>
                <c:pt idx="75">
                  <c:v>3.621</c:v>
                </c:pt>
                <c:pt idx="76">
                  <c:v>3.605</c:v>
                </c:pt>
                <c:pt idx="77">
                  <c:v>3.601</c:v>
                </c:pt>
                <c:pt idx="78">
                  <c:v>3.6</c:v>
                </c:pt>
                <c:pt idx="79">
                  <c:v>3.5860000000000003</c:v>
                </c:pt>
                <c:pt idx="80">
                  <c:v>3.5860000000000003</c:v>
                </c:pt>
                <c:pt idx="81">
                  <c:v>3.5860000000000003</c:v>
                </c:pt>
                <c:pt idx="82">
                  <c:v>3.5830000000000002</c:v>
                </c:pt>
                <c:pt idx="83">
                  <c:v>3.589</c:v>
                </c:pt>
                <c:pt idx="84">
                  <c:v>3.6280000000000001</c:v>
                </c:pt>
                <c:pt idx="85">
                  <c:v>3.6270000000000002</c:v>
                </c:pt>
                <c:pt idx="86">
                  <c:v>3.6240000000000001</c:v>
                </c:pt>
                <c:pt idx="87">
                  <c:v>3.6240000000000001</c:v>
                </c:pt>
                <c:pt idx="88">
                  <c:v>3.6240000000000001</c:v>
                </c:pt>
                <c:pt idx="89">
                  <c:v>3.6220000000000003</c:v>
                </c:pt>
                <c:pt idx="90">
                  <c:v>3.6230000000000002</c:v>
                </c:pt>
                <c:pt idx="91">
                  <c:v>3.6180000000000003</c:v>
                </c:pt>
                <c:pt idx="92">
                  <c:v>3.5990000000000002</c:v>
                </c:pt>
                <c:pt idx="93">
                  <c:v>3.5960000000000001</c:v>
                </c:pt>
                <c:pt idx="94">
                  <c:v>3.5960000000000001</c:v>
                </c:pt>
                <c:pt idx="95">
                  <c:v>3.5960000000000001</c:v>
                </c:pt>
                <c:pt idx="96">
                  <c:v>3.581</c:v>
                </c:pt>
                <c:pt idx="97">
                  <c:v>3.577</c:v>
                </c:pt>
                <c:pt idx="98">
                  <c:v>3.5740000000000003</c:v>
                </c:pt>
                <c:pt idx="99">
                  <c:v>3.5960000000000001</c:v>
                </c:pt>
                <c:pt idx="100">
                  <c:v>3.5840000000000001</c:v>
                </c:pt>
                <c:pt idx="101">
                  <c:v>3.5840000000000001</c:v>
                </c:pt>
                <c:pt idx="102">
                  <c:v>3.5840000000000001</c:v>
                </c:pt>
                <c:pt idx="103">
                  <c:v>3.5830000000000002</c:v>
                </c:pt>
                <c:pt idx="104">
                  <c:v>3.5680000000000001</c:v>
                </c:pt>
                <c:pt idx="105">
                  <c:v>3.5620000000000003</c:v>
                </c:pt>
                <c:pt idx="106">
                  <c:v>3.528</c:v>
                </c:pt>
                <c:pt idx="107">
                  <c:v>3.504</c:v>
                </c:pt>
                <c:pt idx="108">
                  <c:v>3.504</c:v>
                </c:pt>
                <c:pt idx="109">
                  <c:v>3.504</c:v>
                </c:pt>
                <c:pt idx="110">
                  <c:v>3.5210000000000004</c:v>
                </c:pt>
                <c:pt idx="111">
                  <c:v>3.536</c:v>
                </c:pt>
                <c:pt idx="112">
                  <c:v>3.5370000000000004</c:v>
                </c:pt>
                <c:pt idx="113">
                  <c:v>3.5380000000000003</c:v>
                </c:pt>
                <c:pt idx="114">
                  <c:v>3.5230000000000001</c:v>
                </c:pt>
                <c:pt idx="115">
                  <c:v>3.5230000000000001</c:v>
                </c:pt>
                <c:pt idx="116">
                  <c:v>3.5230000000000001</c:v>
                </c:pt>
                <c:pt idx="117">
                  <c:v>3.5220000000000002</c:v>
                </c:pt>
                <c:pt idx="118">
                  <c:v>3.5150000000000001</c:v>
                </c:pt>
                <c:pt idx="119">
                  <c:v>3.5150000000000001</c:v>
                </c:pt>
                <c:pt idx="120">
                  <c:v>3.5150000000000001</c:v>
                </c:pt>
                <c:pt idx="121">
                  <c:v>3.5150000000000001</c:v>
                </c:pt>
                <c:pt idx="122">
                  <c:v>3.5150000000000001</c:v>
                </c:pt>
                <c:pt idx="123">
                  <c:v>3.5150000000000001</c:v>
                </c:pt>
                <c:pt idx="124">
                  <c:v>3.512</c:v>
                </c:pt>
                <c:pt idx="125">
                  <c:v>3.5270000000000001</c:v>
                </c:pt>
                <c:pt idx="126">
                  <c:v>3.5460000000000003</c:v>
                </c:pt>
                <c:pt idx="127">
                  <c:v>3.5290000000000004</c:v>
                </c:pt>
                <c:pt idx="128">
                  <c:v>3.5290000000000004</c:v>
                </c:pt>
                <c:pt idx="129">
                  <c:v>3.5290000000000004</c:v>
                </c:pt>
                <c:pt idx="130">
                  <c:v>3.5290000000000004</c:v>
                </c:pt>
                <c:pt idx="131">
                  <c:v>3.5420000000000003</c:v>
                </c:pt>
                <c:pt idx="132">
                  <c:v>3.5310000000000001</c:v>
                </c:pt>
                <c:pt idx="133">
                  <c:v>3.5220000000000002</c:v>
                </c:pt>
                <c:pt idx="134">
                  <c:v>3.5220000000000002</c:v>
                </c:pt>
                <c:pt idx="135">
                  <c:v>3.52</c:v>
                </c:pt>
                <c:pt idx="136">
                  <c:v>3.52</c:v>
                </c:pt>
                <c:pt idx="137">
                  <c:v>3.52</c:v>
                </c:pt>
                <c:pt idx="138">
                  <c:v>3.5100000000000002</c:v>
                </c:pt>
                <c:pt idx="139">
                  <c:v>3.5050000000000003</c:v>
                </c:pt>
                <c:pt idx="140">
                  <c:v>3.5060000000000002</c:v>
                </c:pt>
                <c:pt idx="141">
                  <c:v>3.5060000000000002</c:v>
                </c:pt>
                <c:pt idx="142">
                  <c:v>3.5010000000000003</c:v>
                </c:pt>
                <c:pt idx="143">
                  <c:v>3.5010000000000003</c:v>
                </c:pt>
                <c:pt idx="144">
                  <c:v>3.5010000000000003</c:v>
                </c:pt>
                <c:pt idx="145">
                  <c:v>3.496</c:v>
                </c:pt>
                <c:pt idx="146">
                  <c:v>3.5090000000000003</c:v>
                </c:pt>
                <c:pt idx="147">
                  <c:v>3.5140000000000002</c:v>
                </c:pt>
                <c:pt idx="148">
                  <c:v>3.5010000000000003</c:v>
                </c:pt>
                <c:pt idx="149">
                  <c:v>3.4930000000000003</c:v>
                </c:pt>
                <c:pt idx="150">
                  <c:v>3.4930000000000003</c:v>
                </c:pt>
                <c:pt idx="151">
                  <c:v>3.4930000000000003</c:v>
                </c:pt>
                <c:pt idx="152">
                  <c:v>3.4910000000000001</c:v>
                </c:pt>
                <c:pt idx="153">
                  <c:v>3.5010000000000003</c:v>
                </c:pt>
                <c:pt idx="154">
                  <c:v>3.512</c:v>
                </c:pt>
                <c:pt idx="155">
                  <c:v>3.5100000000000002</c:v>
                </c:pt>
                <c:pt idx="156">
                  <c:v>3.5350000000000001</c:v>
                </c:pt>
                <c:pt idx="157">
                  <c:v>3.5350000000000001</c:v>
                </c:pt>
                <c:pt idx="158">
                  <c:v>3.5350000000000001</c:v>
                </c:pt>
                <c:pt idx="159">
                  <c:v>3.528</c:v>
                </c:pt>
                <c:pt idx="160">
                  <c:v>3.5210000000000004</c:v>
                </c:pt>
                <c:pt idx="161">
                  <c:v>3.5130000000000003</c:v>
                </c:pt>
                <c:pt idx="162">
                  <c:v>3.5060000000000002</c:v>
                </c:pt>
                <c:pt idx="163">
                  <c:v>3.5130000000000003</c:v>
                </c:pt>
                <c:pt idx="164">
                  <c:v>3.5130000000000003</c:v>
                </c:pt>
                <c:pt idx="165">
                  <c:v>3.5130000000000003</c:v>
                </c:pt>
                <c:pt idx="166">
                  <c:v>3.5130000000000003</c:v>
                </c:pt>
                <c:pt idx="167">
                  <c:v>3.516</c:v>
                </c:pt>
                <c:pt idx="168">
                  <c:v>3.5130000000000003</c:v>
                </c:pt>
                <c:pt idx="169">
                  <c:v>3.5130000000000003</c:v>
                </c:pt>
                <c:pt idx="170">
                  <c:v>3.5290000000000004</c:v>
                </c:pt>
                <c:pt idx="171">
                  <c:v>3.5290000000000004</c:v>
                </c:pt>
                <c:pt idx="172">
                  <c:v>3.5290000000000004</c:v>
                </c:pt>
                <c:pt idx="173">
                  <c:v>3.5430000000000001</c:v>
                </c:pt>
                <c:pt idx="174">
                  <c:v>3.544</c:v>
                </c:pt>
                <c:pt idx="175">
                  <c:v>3.532</c:v>
                </c:pt>
                <c:pt idx="176">
                  <c:v>3.5230000000000001</c:v>
                </c:pt>
                <c:pt idx="177">
                  <c:v>3.5190000000000001</c:v>
                </c:pt>
                <c:pt idx="178">
                  <c:v>3.5190000000000001</c:v>
                </c:pt>
                <c:pt idx="179">
                  <c:v>3.5190000000000001</c:v>
                </c:pt>
                <c:pt idx="180">
                  <c:v>3.516</c:v>
                </c:pt>
                <c:pt idx="181">
                  <c:v>3.5290000000000004</c:v>
                </c:pt>
                <c:pt idx="182">
                  <c:v>3.5250000000000004</c:v>
                </c:pt>
                <c:pt idx="183">
                  <c:v>3.512</c:v>
                </c:pt>
                <c:pt idx="184">
                  <c:v>3.5130000000000003</c:v>
                </c:pt>
                <c:pt idx="185">
                  <c:v>3.5130000000000003</c:v>
                </c:pt>
                <c:pt idx="186">
                  <c:v>3.5130000000000003</c:v>
                </c:pt>
                <c:pt idx="187">
                  <c:v>3.5010000000000003</c:v>
                </c:pt>
                <c:pt idx="188">
                  <c:v>3.5030000000000001</c:v>
                </c:pt>
                <c:pt idx="189">
                  <c:v>3.504</c:v>
                </c:pt>
                <c:pt idx="190">
                  <c:v>3.4990000000000001</c:v>
                </c:pt>
                <c:pt idx="191">
                  <c:v>3.488</c:v>
                </c:pt>
                <c:pt idx="192">
                  <c:v>3.488</c:v>
                </c:pt>
                <c:pt idx="193">
                  <c:v>3.488</c:v>
                </c:pt>
                <c:pt idx="194">
                  <c:v>3.49</c:v>
                </c:pt>
                <c:pt idx="195">
                  <c:v>3.492</c:v>
                </c:pt>
                <c:pt idx="196">
                  <c:v>3.5130000000000003</c:v>
                </c:pt>
                <c:pt idx="197">
                  <c:v>3.516</c:v>
                </c:pt>
                <c:pt idx="198">
                  <c:v>3.5210000000000004</c:v>
                </c:pt>
                <c:pt idx="199">
                  <c:v>3.5210000000000004</c:v>
                </c:pt>
                <c:pt idx="200">
                  <c:v>3.5210000000000004</c:v>
                </c:pt>
                <c:pt idx="201">
                  <c:v>3.5190000000000001</c:v>
                </c:pt>
                <c:pt idx="202">
                  <c:v>3.5390000000000001</c:v>
                </c:pt>
                <c:pt idx="203">
                  <c:v>3.5500000000000003</c:v>
                </c:pt>
                <c:pt idx="204">
                  <c:v>3.528</c:v>
                </c:pt>
                <c:pt idx="205">
                  <c:v>3.5230000000000001</c:v>
                </c:pt>
                <c:pt idx="206">
                  <c:v>3.5230000000000001</c:v>
                </c:pt>
                <c:pt idx="207">
                  <c:v>3.5230000000000001</c:v>
                </c:pt>
                <c:pt idx="208">
                  <c:v>3.5130000000000003</c:v>
                </c:pt>
                <c:pt idx="209">
                  <c:v>3.4980000000000002</c:v>
                </c:pt>
                <c:pt idx="210">
                  <c:v>3.4990000000000001</c:v>
                </c:pt>
                <c:pt idx="211">
                  <c:v>3.4890000000000003</c:v>
                </c:pt>
                <c:pt idx="212">
                  <c:v>3.4850000000000003</c:v>
                </c:pt>
                <c:pt idx="213">
                  <c:v>3.4850000000000003</c:v>
                </c:pt>
                <c:pt idx="214">
                  <c:v>3.4850000000000003</c:v>
                </c:pt>
                <c:pt idx="215">
                  <c:v>3.4850000000000003</c:v>
                </c:pt>
                <c:pt idx="216">
                  <c:v>3.488</c:v>
                </c:pt>
                <c:pt idx="217">
                  <c:v>3.4790000000000001</c:v>
                </c:pt>
                <c:pt idx="218">
                  <c:v>3.472</c:v>
                </c:pt>
                <c:pt idx="219">
                  <c:v>3.4670000000000001</c:v>
                </c:pt>
                <c:pt idx="220">
                  <c:v>3.4670000000000001</c:v>
                </c:pt>
                <c:pt idx="221">
                  <c:v>3.4670000000000001</c:v>
                </c:pt>
                <c:pt idx="222">
                  <c:v>3.4670000000000001</c:v>
                </c:pt>
                <c:pt idx="223">
                  <c:v>3.4570000000000003</c:v>
                </c:pt>
                <c:pt idx="224">
                  <c:v>3.46</c:v>
                </c:pt>
                <c:pt idx="225">
                  <c:v>3.448</c:v>
                </c:pt>
                <c:pt idx="226">
                  <c:v>3.4460000000000002</c:v>
                </c:pt>
                <c:pt idx="227">
                  <c:v>3.4460000000000002</c:v>
                </c:pt>
                <c:pt idx="228">
                  <c:v>3.4460000000000002</c:v>
                </c:pt>
                <c:pt idx="229">
                  <c:v>3.4410000000000003</c:v>
                </c:pt>
                <c:pt idx="230">
                  <c:v>3.444</c:v>
                </c:pt>
                <c:pt idx="231">
                  <c:v>3.4290000000000003</c:v>
                </c:pt>
                <c:pt idx="232">
                  <c:v>3.423</c:v>
                </c:pt>
                <c:pt idx="233">
                  <c:v>3.415</c:v>
                </c:pt>
                <c:pt idx="234">
                  <c:v>3.415</c:v>
                </c:pt>
                <c:pt idx="235">
                  <c:v>3.415</c:v>
                </c:pt>
                <c:pt idx="236">
                  <c:v>3.4</c:v>
                </c:pt>
                <c:pt idx="237">
                  <c:v>3.41</c:v>
                </c:pt>
                <c:pt idx="238">
                  <c:v>3.452</c:v>
                </c:pt>
                <c:pt idx="239">
                  <c:v>3.427</c:v>
                </c:pt>
                <c:pt idx="240">
                  <c:v>3.4060000000000001</c:v>
                </c:pt>
                <c:pt idx="241">
                  <c:v>3.4060000000000001</c:v>
                </c:pt>
                <c:pt idx="242">
                  <c:v>3.4060000000000001</c:v>
                </c:pt>
                <c:pt idx="243">
                  <c:v>3.4210000000000003</c:v>
                </c:pt>
                <c:pt idx="244">
                  <c:v>3.4220000000000002</c:v>
                </c:pt>
                <c:pt idx="245">
                  <c:v>3.4060000000000001</c:v>
                </c:pt>
                <c:pt idx="246">
                  <c:v>3.403</c:v>
                </c:pt>
                <c:pt idx="247">
                  <c:v>3.3880000000000003</c:v>
                </c:pt>
                <c:pt idx="248">
                  <c:v>3.3880000000000003</c:v>
                </c:pt>
                <c:pt idx="249">
                  <c:v>3.3880000000000003</c:v>
                </c:pt>
                <c:pt idx="250">
                  <c:v>3.4090000000000003</c:v>
                </c:pt>
                <c:pt idx="251">
                  <c:v>3.399</c:v>
                </c:pt>
                <c:pt idx="252">
                  <c:v>3.4050000000000002</c:v>
                </c:pt>
                <c:pt idx="253">
                  <c:v>3.427</c:v>
                </c:pt>
                <c:pt idx="254">
                  <c:v>3.43</c:v>
                </c:pt>
                <c:pt idx="255">
                  <c:v>3.43</c:v>
                </c:pt>
                <c:pt idx="256">
                  <c:v>3.43</c:v>
                </c:pt>
                <c:pt idx="257">
                  <c:v>3.4420000000000002</c:v>
                </c:pt>
                <c:pt idx="258">
                  <c:v>3.4850000000000003</c:v>
                </c:pt>
                <c:pt idx="259">
                  <c:v>3.4860000000000002</c:v>
                </c:pt>
                <c:pt idx="260">
                  <c:v>3.4990000000000001</c:v>
                </c:pt>
                <c:pt idx="261">
                  <c:v>3.516</c:v>
                </c:pt>
                <c:pt idx="262">
                  <c:v>3.516</c:v>
                </c:pt>
                <c:pt idx="263">
                  <c:v>3.516</c:v>
                </c:pt>
                <c:pt idx="264">
                  <c:v>3.524</c:v>
                </c:pt>
                <c:pt idx="265">
                  <c:v>3.5270000000000001</c:v>
                </c:pt>
                <c:pt idx="266">
                  <c:v>3.5330000000000004</c:v>
                </c:pt>
                <c:pt idx="267">
                  <c:v>3.5250000000000004</c:v>
                </c:pt>
                <c:pt idx="268">
                  <c:v>3.5350000000000001</c:v>
                </c:pt>
                <c:pt idx="269">
                  <c:v>3.5350000000000001</c:v>
                </c:pt>
                <c:pt idx="270">
                  <c:v>3.5350000000000001</c:v>
                </c:pt>
                <c:pt idx="271">
                  <c:v>3.5210000000000004</c:v>
                </c:pt>
                <c:pt idx="272">
                  <c:v>3.4980000000000002</c:v>
                </c:pt>
                <c:pt idx="273">
                  <c:v>3.5010000000000003</c:v>
                </c:pt>
                <c:pt idx="274">
                  <c:v>3.4970000000000003</c:v>
                </c:pt>
                <c:pt idx="275">
                  <c:v>3.4850000000000003</c:v>
                </c:pt>
                <c:pt idx="276">
                  <c:v>3.4850000000000003</c:v>
                </c:pt>
                <c:pt idx="277">
                  <c:v>3.4850000000000003</c:v>
                </c:pt>
                <c:pt idx="278">
                  <c:v>3.4940000000000002</c:v>
                </c:pt>
                <c:pt idx="279">
                  <c:v>3.4780000000000002</c:v>
                </c:pt>
                <c:pt idx="280">
                  <c:v>3.4850000000000003</c:v>
                </c:pt>
                <c:pt idx="281">
                  <c:v>3.4850000000000003</c:v>
                </c:pt>
                <c:pt idx="282">
                  <c:v>3.4850000000000003</c:v>
                </c:pt>
                <c:pt idx="283">
                  <c:v>3.4850000000000003</c:v>
                </c:pt>
                <c:pt idx="284">
                  <c:v>3.4850000000000003</c:v>
                </c:pt>
                <c:pt idx="285">
                  <c:v>3.456</c:v>
                </c:pt>
                <c:pt idx="286">
                  <c:v>3.4690000000000003</c:v>
                </c:pt>
                <c:pt idx="287">
                  <c:v>3.4660000000000002</c:v>
                </c:pt>
                <c:pt idx="288">
                  <c:v>3.4590000000000001</c:v>
                </c:pt>
                <c:pt idx="289">
                  <c:v>3.4530000000000003</c:v>
                </c:pt>
                <c:pt idx="290">
                  <c:v>3.4530000000000003</c:v>
                </c:pt>
                <c:pt idx="291">
                  <c:v>3.4530000000000003</c:v>
                </c:pt>
                <c:pt idx="292">
                  <c:v>3.44</c:v>
                </c:pt>
                <c:pt idx="293">
                  <c:v>3.444</c:v>
                </c:pt>
                <c:pt idx="294">
                  <c:v>3.431</c:v>
                </c:pt>
                <c:pt idx="295">
                  <c:v>3.4340000000000002</c:v>
                </c:pt>
                <c:pt idx="296">
                  <c:v>3.452</c:v>
                </c:pt>
                <c:pt idx="297">
                  <c:v>3.452</c:v>
                </c:pt>
                <c:pt idx="298">
                  <c:v>3.452</c:v>
                </c:pt>
                <c:pt idx="299">
                  <c:v>3.468</c:v>
                </c:pt>
                <c:pt idx="300">
                  <c:v>3.4790000000000001</c:v>
                </c:pt>
                <c:pt idx="301">
                  <c:v>3.4950000000000001</c:v>
                </c:pt>
                <c:pt idx="302">
                  <c:v>3.48</c:v>
                </c:pt>
                <c:pt idx="303">
                  <c:v>3.4910000000000001</c:v>
                </c:pt>
                <c:pt idx="304">
                  <c:v>3.4910000000000001</c:v>
                </c:pt>
                <c:pt idx="305">
                  <c:v>3.4910000000000001</c:v>
                </c:pt>
                <c:pt idx="306">
                  <c:v>3.4910000000000001</c:v>
                </c:pt>
                <c:pt idx="307">
                  <c:v>3.4870000000000001</c:v>
                </c:pt>
                <c:pt idx="308">
                  <c:v>3.4990000000000001</c:v>
                </c:pt>
                <c:pt idx="309">
                  <c:v>3.5140000000000002</c:v>
                </c:pt>
                <c:pt idx="310">
                  <c:v>3.5140000000000002</c:v>
                </c:pt>
                <c:pt idx="311">
                  <c:v>3.5140000000000002</c:v>
                </c:pt>
                <c:pt idx="312">
                  <c:v>3.5140000000000002</c:v>
                </c:pt>
                <c:pt idx="313">
                  <c:v>3.5140000000000002</c:v>
                </c:pt>
                <c:pt idx="314">
                  <c:v>3.5180000000000002</c:v>
                </c:pt>
                <c:pt idx="315">
                  <c:v>3.528</c:v>
                </c:pt>
                <c:pt idx="316">
                  <c:v>3.5370000000000004</c:v>
                </c:pt>
                <c:pt idx="317">
                  <c:v>3.5370000000000004</c:v>
                </c:pt>
                <c:pt idx="318">
                  <c:v>3.5370000000000004</c:v>
                </c:pt>
                <c:pt idx="319">
                  <c:v>3.5370000000000004</c:v>
                </c:pt>
                <c:pt idx="320">
                  <c:v>3.532</c:v>
                </c:pt>
                <c:pt idx="321">
                  <c:v>3.5060000000000002</c:v>
                </c:pt>
                <c:pt idx="322">
                  <c:v>3.5180000000000002</c:v>
                </c:pt>
                <c:pt idx="323">
                  <c:v>3.5180000000000002</c:v>
                </c:pt>
                <c:pt idx="324">
                  <c:v>3.5060000000000002</c:v>
                </c:pt>
                <c:pt idx="325">
                  <c:v>3.5060000000000002</c:v>
                </c:pt>
                <c:pt idx="326">
                  <c:v>3.5060000000000002</c:v>
                </c:pt>
                <c:pt idx="327">
                  <c:v>3.5030000000000001</c:v>
                </c:pt>
                <c:pt idx="328">
                  <c:v>3.5270000000000001</c:v>
                </c:pt>
                <c:pt idx="329">
                  <c:v>3.5190000000000001</c:v>
                </c:pt>
                <c:pt idx="330">
                  <c:v>3.5190000000000001</c:v>
                </c:pt>
                <c:pt idx="331">
                  <c:v>3.5230000000000001</c:v>
                </c:pt>
                <c:pt idx="332">
                  <c:v>3.5230000000000001</c:v>
                </c:pt>
                <c:pt idx="333">
                  <c:v>3.5230000000000001</c:v>
                </c:pt>
                <c:pt idx="334">
                  <c:v>3.544</c:v>
                </c:pt>
                <c:pt idx="335">
                  <c:v>3.5610000000000004</c:v>
                </c:pt>
                <c:pt idx="336">
                  <c:v>3.59</c:v>
                </c:pt>
                <c:pt idx="337">
                  <c:v>3.5790000000000002</c:v>
                </c:pt>
                <c:pt idx="338">
                  <c:v>3.597</c:v>
                </c:pt>
                <c:pt idx="339">
                  <c:v>3.597</c:v>
                </c:pt>
                <c:pt idx="340">
                  <c:v>3.597</c:v>
                </c:pt>
                <c:pt idx="341">
                  <c:v>3.5880000000000001</c:v>
                </c:pt>
                <c:pt idx="342">
                  <c:v>3.6160000000000001</c:v>
                </c:pt>
                <c:pt idx="343">
                  <c:v>3.61</c:v>
                </c:pt>
                <c:pt idx="344">
                  <c:v>3.6320000000000001</c:v>
                </c:pt>
                <c:pt idx="345">
                  <c:v>3.6220000000000003</c:v>
                </c:pt>
                <c:pt idx="346">
                  <c:v>3.6220000000000003</c:v>
                </c:pt>
                <c:pt idx="347">
                  <c:v>3.6220000000000003</c:v>
                </c:pt>
                <c:pt idx="348">
                  <c:v>3.625</c:v>
                </c:pt>
                <c:pt idx="349">
                  <c:v>3.6020000000000003</c:v>
                </c:pt>
                <c:pt idx="350">
                  <c:v>3.6</c:v>
                </c:pt>
                <c:pt idx="351">
                  <c:v>3.5830000000000002</c:v>
                </c:pt>
                <c:pt idx="352">
                  <c:v>3.569</c:v>
                </c:pt>
                <c:pt idx="353">
                  <c:v>3.569</c:v>
                </c:pt>
                <c:pt idx="354">
                  <c:v>3.569</c:v>
                </c:pt>
                <c:pt idx="355">
                  <c:v>3.5740000000000003</c:v>
                </c:pt>
                <c:pt idx="356">
                  <c:v>3.5990000000000002</c:v>
                </c:pt>
                <c:pt idx="357">
                  <c:v>3.593</c:v>
                </c:pt>
                <c:pt idx="358">
                  <c:v>3.5870000000000002</c:v>
                </c:pt>
                <c:pt idx="359">
                  <c:v>3.589</c:v>
                </c:pt>
                <c:pt idx="360">
                  <c:v>3.589</c:v>
                </c:pt>
                <c:pt idx="361">
                  <c:v>3.589</c:v>
                </c:pt>
                <c:pt idx="362">
                  <c:v>3.5840000000000001</c:v>
                </c:pt>
                <c:pt idx="363">
                  <c:v>3.5640000000000001</c:v>
                </c:pt>
                <c:pt idx="364">
                  <c:v>3.58</c:v>
                </c:pt>
                <c:pt idx="365">
                  <c:v>3.569</c:v>
                </c:pt>
                <c:pt idx="366">
                  <c:v>3.5680000000000001</c:v>
                </c:pt>
                <c:pt idx="367">
                  <c:v>3.5680000000000001</c:v>
                </c:pt>
                <c:pt idx="368">
                  <c:v>3.5680000000000001</c:v>
                </c:pt>
                <c:pt idx="369">
                  <c:v>3.5680000000000001</c:v>
                </c:pt>
                <c:pt idx="370">
                  <c:v>3.5940000000000003</c:v>
                </c:pt>
                <c:pt idx="371">
                  <c:v>3.577</c:v>
                </c:pt>
                <c:pt idx="372">
                  <c:v>3.5660000000000003</c:v>
                </c:pt>
                <c:pt idx="373">
                  <c:v>3.5650000000000004</c:v>
                </c:pt>
                <c:pt idx="374">
                  <c:v>3.5650000000000004</c:v>
                </c:pt>
                <c:pt idx="375">
                  <c:v>3.5650000000000004</c:v>
                </c:pt>
                <c:pt idx="376">
                  <c:v>3.5660000000000003</c:v>
                </c:pt>
                <c:pt idx="377">
                  <c:v>3.5750000000000002</c:v>
                </c:pt>
                <c:pt idx="378">
                  <c:v>3.5660000000000003</c:v>
                </c:pt>
                <c:pt idx="379">
                  <c:v>3.5700000000000003</c:v>
                </c:pt>
                <c:pt idx="380">
                  <c:v>3.5740000000000003</c:v>
                </c:pt>
                <c:pt idx="381">
                  <c:v>3.5740000000000003</c:v>
                </c:pt>
                <c:pt idx="382">
                  <c:v>3.5740000000000003</c:v>
                </c:pt>
                <c:pt idx="383">
                  <c:v>3.5720000000000001</c:v>
                </c:pt>
                <c:pt idx="384">
                  <c:v>3.5780000000000003</c:v>
                </c:pt>
                <c:pt idx="385">
                  <c:v>3.5870000000000002</c:v>
                </c:pt>
                <c:pt idx="386">
                  <c:v>3.5960000000000001</c:v>
                </c:pt>
                <c:pt idx="387">
                  <c:v>3.605</c:v>
                </c:pt>
                <c:pt idx="388">
                  <c:v>3.605</c:v>
                </c:pt>
                <c:pt idx="389">
                  <c:v>3.605</c:v>
                </c:pt>
                <c:pt idx="390">
                  <c:v>3.6260000000000003</c:v>
                </c:pt>
                <c:pt idx="391">
                  <c:v>3.6440000000000001</c:v>
                </c:pt>
                <c:pt idx="392">
                  <c:v>3.6390000000000002</c:v>
                </c:pt>
                <c:pt idx="393">
                  <c:v>3.6230000000000002</c:v>
                </c:pt>
                <c:pt idx="394">
                  <c:v>3.617</c:v>
                </c:pt>
                <c:pt idx="395">
                  <c:v>3.617</c:v>
                </c:pt>
                <c:pt idx="396">
                  <c:v>3.617</c:v>
                </c:pt>
                <c:pt idx="397">
                  <c:v>3.6160000000000001</c:v>
                </c:pt>
                <c:pt idx="398">
                  <c:v>3.6310000000000002</c:v>
                </c:pt>
                <c:pt idx="399">
                  <c:v>3.6460000000000004</c:v>
                </c:pt>
                <c:pt idx="400">
                  <c:v>3.649</c:v>
                </c:pt>
                <c:pt idx="401">
                  <c:v>3.65</c:v>
                </c:pt>
                <c:pt idx="402">
                  <c:v>3.65</c:v>
                </c:pt>
                <c:pt idx="403">
                  <c:v>3.65</c:v>
                </c:pt>
                <c:pt idx="404">
                  <c:v>3.661</c:v>
                </c:pt>
                <c:pt idx="405">
                  <c:v>3.6550000000000002</c:v>
                </c:pt>
                <c:pt idx="406">
                  <c:v>3.657</c:v>
                </c:pt>
                <c:pt idx="407">
                  <c:v>3.6260000000000003</c:v>
                </c:pt>
                <c:pt idx="408">
                  <c:v>3.6360000000000001</c:v>
                </c:pt>
                <c:pt idx="409">
                  <c:v>3.6360000000000001</c:v>
                </c:pt>
                <c:pt idx="410">
                  <c:v>3.6360000000000001</c:v>
                </c:pt>
                <c:pt idx="411">
                  <c:v>3.6180000000000003</c:v>
                </c:pt>
                <c:pt idx="412">
                  <c:v>3.6420000000000003</c:v>
                </c:pt>
                <c:pt idx="413">
                  <c:v>3.6380000000000003</c:v>
                </c:pt>
                <c:pt idx="414">
                  <c:v>3.6520000000000001</c:v>
                </c:pt>
                <c:pt idx="415">
                  <c:v>3.6430000000000002</c:v>
                </c:pt>
                <c:pt idx="416">
                  <c:v>3.6430000000000002</c:v>
                </c:pt>
                <c:pt idx="417">
                  <c:v>3.6430000000000002</c:v>
                </c:pt>
                <c:pt idx="418">
                  <c:v>3.641</c:v>
                </c:pt>
                <c:pt idx="419">
                  <c:v>3.6310000000000002</c:v>
                </c:pt>
                <c:pt idx="420">
                  <c:v>3.6420000000000003</c:v>
                </c:pt>
                <c:pt idx="421">
                  <c:v>3.649</c:v>
                </c:pt>
                <c:pt idx="422">
                  <c:v>3.6470000000000002</c:v>
                </c:pt>
                <c:pt idx="423">
                  <c:v>3.6470000000000002</c:v>
                </c:pt>
                <c:pt idx="424">
                  <c:v>3.6470000000000002</c:v>
                </c:pt>
                <c:pt idx="425">
                  <c:v>3.633</c:v>
                </c:pt>
                <c:pt idx="426">
                  <c:v>3.649</c:v>
                </c:pt>
                <c:pt idx="427">
                  <c:v>3.641</c:v>
                </c:pt>
                <c:pt idx="428">
                  <c:v>3.6380000000000003</c:v>
                </c:pt>
                <c:pt idx="429">
                  <c:v>3.6670000000000003</c:v>
                </c:pt>
                <c:pt idx="430">
                  <c:v>3.6670000000000003</c:v>
                </c:pt>
                <c:pt idx="431">
                  <c:v>3.6670000000000003</c:v>
                </c:pt>
                <c:pt idx="432">
                  <c:v>3.6670000000000003</c:v>
                </c:pt>
                <c:pt idx="433">
                  <c:v>3.6640000000000001</c:v>
                </c:pt>
                <c:pt idx="434">
                  <c:v>3.677</c:v>
                </c:pt>
                <c:pt idx="435">
                  <c:v>3.6890000000000001</c:v>
                </c:pt>
                <c:pt idx="436">
                  <c:v>3.7</c:v>
                </c:pt>
                <c:pt idx="437">
                  <c:v>3.7</c:v>
                </c:pt>
                <c:pt idx="438">
                  <c:v>3.7</c:v>
                </c:pt>
                <c:pt idx="439">
                  <c:v>3.71</c:v>
                </c:pt>
                <c:pt idx="440">
                  <c:v>3.6950000000000003</c:v>
                </c:pt>
                <c:pt idx="441">
                  <c:v>3.6840000000000002</c:v>
                </c:pt>
                <c:pt idx="442">
                  <c:v>3.6830000000000003</c:v>
                </c:pt>
                <c:pt idx="443">
                  <c:v>3.6940000000000004</c:v>
                </c:pt>
                <c:pt idx="444">
                  <c:v>3.6940000000000004</c:v>
                </c:pt>
                <c:pt idx="445">
                  <c:v>3.6940000000000004</c:v>
                </c:pt>
                <c:pt idx="446">
                  <c:v>3.7090000000000001</c:v>
                </c:pt>
                <c:pt idx="447">
                  <c:v>3.6910000000000003</c:v>
                </c:pt>
                <c:pt idx="448">
                  <c:v>3.6930000000000001</c:v>
                </c:pt>
                <c:pt idx="449">
                  <c:v>3.6880000000000002</c:v>
                </c:pt>
                <c:pt idx="450">
                  <c:v>3.669</c:v>
                </c:pt>
                <c:pt idx="451">
                  <c:v>3.669</c:v>
                </c:pt>
                <c:pt idx="452">
                  <c:v>3.669</c:v>
                </c:pt>
                <c:pt idx="453">
                  <c:v>3.6620000000000004</c:v>
                </c:pt>
                <c:pt idx="454">
                  <c:v>3.6550000000000002</c:v>
                </c:pt>
                <c:pt idx="455">
                  <c:v>3.6350000000000002</c:v>
                </c:pt>
                <c:pt idx="456">
                  <c:v>3.6350000000000002</c:v>
                </c:pt>
                <c:pt idx="457">
                  <c:v>3.6390000000000002</c:v>
                </c:pt>
                <c:pt idx="458">
                  <c:v>3.6390000000000002</c:v>
                </c:pt>
                <c:pt idx="459">
                  <c:v>3.6390000000000002</c:v>
                </c:pt>
                <c:pt idx="460">
                  <c:v>3.6390000000000002</c:v>
                </c:pt>
                <c:pt idx="461">
                  <c:v>3.6240000000000001</c:v>
                </c:pt>
                <c:pt idx="462">
                  <c:v>3.6430000000000002</c:v>
                </c:pt>
                <c:pt idx="463">
                  <c:v>3.61</c:v>
                </c:pt>
                <c:pt idx="464">
                  <c:v>3.6040000000000001</c:v>
                </c:pt>
                <c:pt idx="465">
                  <c:v>3.6040000000000001</c:v>
                </c:pt>
                <c:pt idx="466">
                  <c:v>3.6040000000000001</c:v>
                </c:pt>
                <c:pt idx="467">
                  <c:v>3.6150000000000002</c:v>
                </c:pt>
                <c:pt idx="468">
                  <c:v>3.625</c:v>
                </c:pt>
                <c:pt idx="469">
                  <c:v>3.6190000000000002</c:v>
                </c:pt>
                <c:pt idx="470">
                  <c:v>3.5950000000000002</c:v>
                </c:pt>
                <c:pt idx="471">
                  <c:v>3.581</c:v>
                </c:pt>
                <c:pt idx="472">
                  <c:v>3.581</c:v>
                </c:pt>
                <c:pt idx="473">
                  <c:v>3.581</c:v>
                </c:pt>
                <c:pt idx="474">
                  <c:v>3.581</c:v>
                </c:pt>
                <c:pt idx="475">
                  <c:v>3.581</c:v>
                </c:pt>
                <c:pt idx="476">
                  <c:v>3.5880000000000001</c:v>
                </c:pt>
                <c:pt idx="477">
                  <c:v>3.5750000000000002</c:v>
                </c:pt>
                <c:pt idx="478">
                  <c:v>3.5640000000000001</c:v>
                </c:pt>
                <c:pt idx="479">
                  <c:v>3.5640000000000001</c:v>
                </c:pt>
                <c:pt idx="480">
                  <c:v>3.5640000000000001</c:v>
                </c:pt>
                <c:pt idx="481">
                  <c:v>3.5830000000000002</c:v>
                </c:pt>
                <c:pt idx="482">
                  <c:v>3.5830000000000002</c:v>
                </c:pt>
                <c:pt idx="483">
                  <c:v>3.5830000000000002</c:v>
                </c:pt>
                <c:pt idx="484">
                  <c:v>3.5830000000000002</c:v>
                </c:pt>
                <c:pt idx="485">
                  <c:v>3.573</c:v>
                </c:pt>
                <c:pt idx="486">
                  <c:v>3.573</c:v>
                </c:pt>
                <c:pt idx="487">
                  <c:v>3.573</c:v>
                </c:pt>
                <c:pt idx="488">
                  <c:v>3.573</c:v>
                </c:pt>
                <c:pt idx="489">
                  <c:v>3.5820000000000003</c:v>
                </c:pt>
                <c:pt idx="490">
                  <c:v>3.5790000000000002</c:v>
                </c:pt>
                <c:pt idx="491">
                  <c:v>3.5990000000000002</c:v>
                </c:pt>
                <c:pt idx="492">
                  <c:v>3.6270000000000002</c:v>
                </c:pt>
                <c:pt idx="493">
                  <c:v>3.6270000000000002</c:v>
                </c:pt>
                <c:pt idx="494">
                  <c:v>3.6270000000000002</c:v>
                </c:pt>
                <c:pt idx="495">
                  <c:v>3.6270000000000002</c:v>
                </c:pt>
                <c:pt idx="496">
                  <c:v>3.65</c:v>
                </c:pt>
                <c:pt idx="497">
                  <c:v>3.64</c:v>
                </c:pt>
                <c:pt idx="498">
                  <c:v>3.64</c:v>
                </c:pt>
                <c:pt idx="499">
                  <c:v>3.633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6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1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נתונים'!$A$3:$A$3999</c:f>
              <c:numCache>
                <c:formatCode>m/d/yyyy</c:formatCode>
                <c:ptCount val="3997"/>
                <c:pt idx="0">
                  <c:v>42879</c:v>
                </c:pt>
                <c:pt idx="1">
                  <c:v>42880</c:v>
                </c:pt>
                <c:pt idx="2">
                  <c:v>42881</c:v>
                </c:pt>
                <c:pt idx="3">
                  <c:v>42882</c:v>
                </c:pt>
                <c:pt idx="4">
                  <c:v>42883</c:v>
                </c:pt>
                <c:pt idx="5">
                  <c:v>42884</c:v>
                </c:pt>
                <c:pt idx="6">
                  <c:v>42885</c:v>
                </c:pt>
                <c:pt idx="7">
                  <c:v>42886</c:v>
                </c:pt>
                <c:pt idx="8">
                  <c:v>42887</c:v>
                </c:pt>
                <c:pt idx="9">
                  <c:v>42888</c:v>
                </c:pt>
                <c:pt idx="10">
                  <c:v>42889</c:v>
                </c:pt>
                <c:pt idx="11">
                  <c:v>42890</c:v>
                </c:pt>
                <c:pt idx="12">
                  <c:v>42891</c:v>
                </c:pt>
                <c:pt idx="13">
                  <c:v>42892</c:v>
                </c:pt>
                <c:pt idx="14">
                  <c:v>42893</c:v>
                </c:pt>
                <c:pt idx="15">
                  <c:v>42894</c:v>
                </c:pt>
                <c:pt idx="16">
                  <c:v>42895</c:v>
                </c:pt>
                <c:pt idx="17">
                  <c:v>42896</c:v>
                </c:pt>
                <c:pt idx="18">
                  <c:v>42897</c:v>
                </c:pt>
                <c:pt idx="19">
                  <c:v>42898</c:v>
                </c:pt>
                <c:pt idx="20">
                  <c:v>42899</c:v>
                </c:pt>
                <c:pt idx="21">
                  <c:v>42900</c:v>
                </c:pt>
                <c:pt idx="22">
                  <c:v>42901</c:v>
                </c:pt>
                <c:pt idx="23">
                  <c:v>42902</c:v>
                </c:pt>
                <c:pt idx="24">
                  <c:v>42903</c:v>
                </c:pt>
                <c:pt idx="25">
                  <c:v>42904</c:v>
                </c:pt>
                <c:pt idx="26">
                  <c:v>42905</c:v>
                </c:pt>
                <c:pt idx="27">
                  <c:v>42906</c:v>
                </c:pt>
                <c:pt idx="28">
                  <c:v>42907</c:v>
                </c:pt>
                <c:pt idx="29">
                  <c:v>42908</c:v>
                </c:pt>
                <c:pt idx="30">
                  <c:v>42909</c:v>
                </c:pt>
                <c:pt idx="31">
                  <c:v>42910</c:v>
                </c:pt>
                <c:pt idx="32">
                  <c:v>42911</c:v>
                </c:pt>
                <c:pt idx="33">
                  <c:v>42912</c:v>
                </c:pt>
                <c:pt idx="34">
                  <c:v>42913</c:v>
                </c:pt>
                <c:pt idx="35">
                  <c:v>42914</c:v>
                </c:pt>
                <c:pt idx="36">
                  <c:v>42915</c:v>
                </c:pt>
                <c:pt idx="37">
                  <c:v>42916</c:v>
                </c:pt>
                <c:pt idx="38">
                  <c:v>42917</c:v>
                </c:pt>
                <c:pt idx="39">
                  <c:v>42918</c:v>
                </c:pt>
                <c:pt idx="40">
                  <c:v>42919</c:v>
                </c:pt>
                <c:pt idx="41">
                  <c:v>42920</c:v>
                </c:pt>
                <c:pt idx="42">
                  <c:v>42921</c:v>
                </c:pt>
                <c:pt idx="43">
                  <c:v>42922</c:v>
                </c:pt>
                <c:pt idx="44">
                  <c:v>42923</c:v>
                </c:pt>
                <c:pt idx="45">
                  <c:v>42924</c:v>
                </c:pt>
                <c:pt idx="46">
                  <c:v>42925</c:v>
                </c:pt>
                <c:pt idx="47">
                  <c:v>42926</c:v>
                </c:pt>
                <c:pt idx="48">
                  <c:v>42927</c:v>
                </c:pt>
                <c:pt idx="49">
                  <c:v>42928</c:v>
                </c:pt>
                <c:pt idx="50">
                  <c:v>42929</c:v>
                </c:pt>
                <c:pt idx="51">
                  <c:v>42930</c:v>
                </c:pt>
                <c:pt idx="52">
                  <c:v>42931</c:v>
                </c:pt>
                <c:pt idx="53">
                  <c:v>42932</c:v>
                </c:pt>
                <c:pt idx="54">
                  <c:v>42933</c:v>
                </c:pt>
                <c:pt idx="55">
                  <c:v>42934</c:v>
                </c:pt>
                <c:pt idx="56">
                  <c:v>42935</c:v>
                </c:pt>
                <c:pt idx="57">
                  <c:v>42936</c:v>
                </c:pt>
                <c:pt idx="58">
                  <c:v>42937</c:v>
                </c:pt>
                <c:pt idx="59">
                  <c:v>42938</c:v>
                </c:pt>
                <c:pt idx="60">
                  <c:v>42939</c:v>
                </c:pt>
                <c:pt idx="61">
                  <c:v>42940</c:v>
                </c:pt>
                <c:pt idx="62">
                  <c:v>42941</c:v>
                </c:pt>
                <c:pt idx="63">
                  <c:v>42942</c:v>
                </c:pt>
                <c:pt idx="64">
                  <c:v>42943</c:v>
                </c:pt>
                <c:pt idx="65">
                  <c:v>42944</c:v>
                </c:pt>
                <c:pt idx="66">
                  <c:v>42945</c:v>
                </c:pt>
                <c:pt idx="67">
                  <c:v>42946</c:v>
                </c:pt>
                <c:pt idx="68">
                  <c:v>42947</c:v>
                </c:pt>
                <c:pt idx="69">
                  <c:v>42948</c:v>
                </c:pt>
                <c:pt idx="70">
                  <c:v>42949</c:v>
                </c:pt>
                <c:pt idx="71">
                  <c:v>42950</c:v>
                </c:pt>
                <c:pt idx="72">
                  <c:v>42951</c:v>
                </c:pt>
                <c:pt idx="73">
                  <c:v>42952</c:v>
                </c:pt>
                <c:pt idx="74">
                  <c:v>42953</c:v>
                </c:pt>
                <c:pt idx="75">
                  <c:v>42954</c:v>
                </c:pt>
                <c:pt idx="76">
                  <c:v>42955</c:v>
                </c:pt>
                <c:pt idx="77">
                  <c:v>42956</c:v>
                </c:pt>
                <c:pt idx="78">
                  <c:v>42957</c:v>
                </c:pt>
                <c:pt idx="79">
                  <c:v>42958</c:v>
                </c:pt>
                <c:pt idx="80">
                  <c:v>42959</c:v>
                </c:pt>
                <c:pt idx="81">
                  <c:v>42960</c:v>
                </c:pt>
                <c:pt idx="82">
                  <c:v>42961</c:v>
                </c:pt>
                <c:pt idx="83">
                  <c:v>42962</c:v>
                </c:pt>
                <c:pt idx="84">
                  <c:v>42963</c:v>
                </c:pt>
                <c:pt idx="85">
                  <c:v>42964</c:v>
                </c:pt>
                <c:pt idx="86">
                  <c:v>42965</c:v>
                </c:pt>
                <c:pt idx="87">
                  <c:v>42966</c:v>
                </c:pt>
                <c:pt idx="88">
                  <c:v>42967</c:v>
                </c:pt>
                <c:pt idx="89">
                  <c:v>42968</c:v>
                </c:pt>
                <c:pt idx="90">
                  <c:v>42969</c:v>
                </c:pt>
                <c:pt idx="91">
                  <c:v>42970</c:v>
                </c:pt>
                <c:pt idx="92">
                  <c:v>42971</c:v>
                </c:pt>
                <c:pt idx="93">
                  <c:v>42972</c:v>
                </c:pt>
                <c:pt idx="94">
                  <c:v>42973</c:v>
                </c:pt>
                <c:pt idx="95">
                  <c:v>42974</c:v>
                </c:pt>
                <c:pt idx="96">
                  <c:v>42975</c:v>
                </c:pt>
                <c:pt idx="97">
                  <c:v>42976</c:v>
                </c:pt>
                <c:pt idx="98">
                  <c:v>42977</c:v>
                </c:pt>
                <c:pt idx="99">
                  <c:v>42978</c:v>
                </c:pt>
                <c:pt idx="100">
                  <c:v>42979</c:v>
                </c:pt>
                <c:pt idx="101">
                  <c:v>42980</c:v>
                </c:pt>
                <c:pt idx="102">
                  <c:v>42981</c:v>
                </c:pt>
                <c:pt idx="103">
                  <c:v>42982</c:v>
                </c:pt>
                <c:pt idx="104">
                  <c:v>42983</c:v>
                </c:pt>
                <c:pt idx="105">
                  <c:v>42984</c:v>
                </c:pt>
                <c:pt idx="106">
                  <c:v>42985</c:v>
                </c:pt>
                <c:pt idx="107">
                  <c:v>42986</c:v>
                </c:pt>
                <c:pt idx="108">
                  <c:v>42987</c:v>
                </c:pt>
                <c:pt idx="109">
                  <c:v>42988</c:v>
                </c:pt>
                <c:pt idx="110">
                  <c:v>42989</c:v>
                </c:pt>
                <c:pt idx="111">
                  <c:v>42990</c:v>
                </c:pt>
                <c:pt idx="112">
                  <c:v>42991</c:v>
                </c:pt>
                <c:pt idx="113">
                  <c:v>42992</c:v>
                </c:pt>
                <c:pt idx="114">
                  <c:v>42993</c:v>
                </c:pt>
                <c:pt idx="115">
                  <c:v>42994</c:v>
                </c:pt>
                <c:pt idx="116">
                  <c:v>42995</c:v>
                </c:pt>
                <c:pt idx="117">
                  <c:v>42996</c:v>
                </c:pt>
                <c:pt idx="118">
                  <c:v>42997</c:v>
                </c:pt>
                <c:pt idx="119">
                  <c:v>42998</c:v>
                </c:pt>
                <c:pt idx="120">
                  <c:v>42999</c:v>
                </c:pt>
                <c:pt idx="121">
                  <c:v>43000</c:v>
                </c:pt>
                <c:pt idx="122">
                  <c:v>43001</c:v>
                </c:pt>
                <c:pt idx="123">
                  <c:v>43002</c:v>
                </c:pt>
                <c:pt idx="124">
                  <c:v>43003</c:v>
                </c:pt>
                <c:pt idx="125">
                  <c:v>43004</c:v>
                </c:pt>
                <c:pt idx="126">
                  <c:v>43005</c:v>
                </c:pt>
                <c:pt idx="127">
                  <c:v>43006</c:v>
                </c:pt>
                <c:pt idx="128">
                  <c:v>43007</c:v>
                </c:pt>
                <c:pt idx="129">
                  <c:v>43008</c:v>
                </c:pt>
                <c:pt idx="130">
                  <c:v>43009</c:v>
                </c:pt>
                <c:pt idx="131">
                  <c:v>43010</c:v>
                </c:pt>
                <c:pt idx="132">
                  <c:v>43011</c:v>
                </c:pt>
                <c:pt idx="133">
                  <c:v>43012</c:v>
                </c:pt>
                <c:pt idx="134">
                  <c:v>43013</c:v>
                </c:pt>
                <c:pt idx="135">
                  <c:v>43014</c:v>
                </c:pt>
                <c:pt idx="136">
                  <c:v>43015</c:v>
                </c:pt>
                <c:pt idx="137">
                  <c:v>43016</c:v>
                </c:pt>
                <c:pt idx="138">
                  <c:v>43017</c:v>
                </c:pt>
                <c:pt idx="139">
                  <c:v>43018</c:v>
                </c:pt>
                <c:pt idx="140">
                  <c:v>43019</c:v>
                </c:pt>
                <c:pt idx="141">
                  <c:v>43020</c:v>
                </c:pt>
                <c:pt idx="142">
                  <c:v>43021</c:v>
                </c:pt>
                <c:pt idx="143">
                  <c:v>43022</c:v>
                </c:pt>
                <c:pt idx="144">
                  <c:v>43023</c:v>
                </c:pt>
                <c:pt idx="145">
                  <c:v>43024</c:v>
                </c:pt>
                <c:pt idx="146">
                  <c:v>43025</c:v>
                </c:pt>
                <c:pt idx="147">
                  <c:v>43026</c:v>
                </c:pt>
                <c:pt idx="148">
                  <c:v>43027</c:v>
                </c:pt>
                <c:pt idx="149">
                  <c:v>43028</c:v>
                </c:pt>
                <c:pt idx="150">
                  <c:v>43029</c:v>
                </c:pt>
                <c:pt idx="151">
                  <c:v>43030</c:v>
                </c:pt>
                <c:pt idx="152">
                  <c:v>43031</c:v>
                </c:pt>
                <c:pt idx="153">
                  <c:v>43032</c:v>
                </c:pt>
                <c:pt idx="154">
                  <c:v>43033</c:v>
                </c:pt>
                <c:pt idx="155">
                  <c:v>43034</c:v>
                </c:pt>
                <c:pt idx="156">
                  <c:v>43035</c:v>
                </c:pt>
                <c:pt idx="157">
                  <c:v>43036</c:v>
                </c:pt>
                <c:pt idx="158">
                  <c:v>43037</c:v>
                </c:pt>
                <c:pt idx="159">
                  <c:v>43038</c:v>
                </c:pt>
                <c:pt idx="160">
                  <c:v>43039</c:v>
                </c:pt>
                <c:pt idx="161">
                  <c:v>43040</c:v>
                </c:pt>
                <c:pt idx="162">
                  <c:v>43041</c:v>
                </c:pt>
                <c:pt idx="163">
                  <c:v>43042</c:v>
                </c:pt>
                <c:pt idx="164">
                  <c:v>43043</c:v>
                </c:pt>
                <c:pt idx="165">
                  <c:v>43044</c:v>
                </c:pt>
                <c:pt idx="166">
                  <c:v>43045</c:v>
                </c:pt>
                <c:pt idx="167">
                  <c:v>43046</c:v>
                </c:pt>
                <c:pt idx="168">
                  <c:v>43047</c:v>
                </c:pt>
                <c:pt idx="169">
                  <c:v>43048</c:v>
                </c:pt>
                <c:pt idx="170">
                  <c:v>43049</c:v>
                </c:pt>
                <c:pt idx="171">
                  <c:v>43050</c:v>
                </c:pt>
                <c:pt idx="172">
                  <c:v>43051</c:v>
                </c:pt>
                <c:pt idx="173">
                  <c:v>43052</c:v>
                </c:pt>
                <c:pt idx="174">
                  <c:v>43053</c:v>
                </c:pt>
                <c:pt idx="175">
                  <c:v>43054</c:v>
                </c:pt>
                <c:pt idx="176">
                  <c:v>43055</c:v>
                </c:pt>
                <c:pt idx="177">
                  <c:v>43056</c:v>
                </c:pt>
                <c:pt idx="178">
                  <c:v>43057</c:v>
                </c:pt>
                <c:pt idx="179">
                  <c:v>43058</c:v>
                </c:pt>
                <c:pt idx="180">
                  <c:v>43059</c:v>
                </c:pt>
                <c:pt idx="181">
                  <c:v>43060</c:v>
                </c:pt>
                <c:pt idx="182">
                  <c:v>43061</c:v>
                </c:pt>
                <c:pt idx="183">
                  <c:v>43062</c:v>
                </c:pt>
                <c:pt idx="184">
                  <c:v>43063</c:v>
                </c:pt>
                <c:pt idx="185">
                  <c:v>43064</c:v>
                </c:pt>
                <c:pt idx="186">
                  <c:v>43065</c:v>
                </c:pt>
                <c:pt idx="187">
                  <c:v>43066</c:v>
                </c:pt>
                <c:pt idx="188">
                  <c:v>43067</c:v>
                </c:pt>
                <c:pt idx="189">
                  <c:v>43068</c:v>
                </c:pt>
                <c:pt idx="190">
                  <c:v>43069</c:v>
                </c:pt>
                <c:pt idx="191">
                  <c:v>43070</c:v>
                </c:pt>
                <c:pt idx="192">
                  <c:v>43071</c:v>
                </c:pt>
                <c:pt idx="193">
                  <c:v>43072</c:v>
                </c:pt>
                <c:pt idx="194">
                  <c:v>43073</c:v>
                </c:pt>
                <c:pt idx="195">
                  <c:v>43074</c:v>
                </c:pt>
                <c:pt idx="196">
                  <c:v>43075</c:v>
                </c:pt>
                <c:pt idx="197">
                  <c:v>43076</c:v>
                </c:pt>
                <c:pt idx="198">
                  <c:v>43077</c:v>
                </c:pt>
                <c:pt idx="199">
                  <c:v>43078</c:v>
                </c:pt>
                <c:pt idx="200">
                  <c:v>43079</c:v>
                </c:pt>
                <c:pt idx="201">
                  <c:v>43080</c:v>
                </c:pt>
                <c:pt idx="202">
                  <c:v>43081</c:v>
                </c:pt>
                <c:pt idx="203">
                  <c:v>43082</c:v>
                </c:pt>
                <c:pt idx="204">
                  <c:v>43083</c:v>
                </c:pt>
                <c:pt idx="205">
                  <c:v>43084</c:v>
                </c:pt>
                <c:pt idx="206">
                  <c:v>43085</c:v>
                </c:pt>
                <c:pt idx="207">
                  <c:v>43086</c:v>
                </c:pt>
                <c:pt idx="208">
                  <c:v>43087</c:v>
                </c:pt>
                <c:pt idx="209">
                  <c:v>43088</c:v>
                </c:pt>
                <c:pt idx="210">
                  <c:v>43089</c:v>
                </c:pt>
                <c:pt idx="211">
                  <c:v>43090</c:v>
                </c:pt>
                <c:pt idx="212">
                  <c:v>43091</c:v>
                </c:pt>
                <c:pt idx="213">
                  <c:v>43092</c:v>
                </c:pt>
                <c:pt idx="214">
                  <c:v>43093</c:v>
                </c:pt>
                <c:pt idx="215">
                  <c:v>43094</c:v>
                </c:pt>
                <c:pt idx="216">
                  <c:v>43095</c:v>
                </c:pt>
                <c:pt idx="217">
                  <c:v>43096</c:v>
                </c:pt>
                <c:pt idx="218">
                  <c:v>43097</c:v>
                </c:pt>
                <c:pt idx="219">
                  <c:v>43098</c:v>
                </c:pt>
                <c:pt idx="220">
                  <c:v>43099</c:v>
                </c:pt>
                <c:pt idx="221">
                  <c:v>43100</c:v>
                </c:pt>
                <c:pt idx="222">
                  <c:v>43101</c:v>
                </c:pt>
                <c:pt idx="223">
                  <c:v>43102</c:v>
                </c:pt>
                <c:pt idx="224">
                  <c:v>43103</c:v>
                </c:pt>
                <c:pt idx="225">
                  <c:v>43104</c:v>
                </c:pt>
                <c:pt idx="226">
                  <c:v>43105</c:v>
                </c:pt>
                <c:pt idx="227">
                  <c:v>43106</c:v>
                </c:pt>
                <c:pt idx="228">
                  <c:v>43107</c:v>
                </c:pt>
                <c:pt idx="229">
                  <c:v>43108</c:v>
                </c:pt>
                <c:pt idx="230">
                  <c:v>43109</c:v>
                </c:pt>
                <c:pt idx="231">
                  <c:v>43110</c:v>
                </c:pt>
                <c:pt idx="232">
                  <c:v>43111</c:v>
                </c:pt>
                <c:pt idx="233">
                  <c:v>43112</c:v>
                </c:pt>
                <c:pt idx="234">
                  <c:v>43113</c:v>
                </c:pt>
                <c:pt idx="235">
                  <c:v>43114</c:v>
                </c:pt>
                <c:pt idx="236">
                  <c:v>43115</c:v>
                </c:pt>
                <c:pt idx="237">
                  <c:v>43116</c:v>
                </c:pt>
                <c:pt idx="238">
                  <c:v>43117</c:v>
                </c:pt>
                <c:pt idx="239">
                  <c:v>43118</c:v>
                </c:pt>
                <c:pt idx="240">
                  <c:v>43119</c:v>
                </c:pt>
                <c:pt idx="241">
                  <c:v>43120</c:v>
                </c:pt>
                <c:pt idx="242">
                  <c:v>43121</c:v>
                </c:pt>
                <c:pt idx="243">
                  <c:v>43122</c:v>
                </c:pt>
                <c:pt idx="244">
                  <c:v>43123</c:v>
                </c:pt>
                <c:pt idx="245">
                  <c:v>43124</c:v>
                </c:pt>
                <c:pt idx="246">
                  <c:v>43125</c:v>
                </c:pt>
                <c:pt idx="247">
                  <c:v>43126</c:v>
                </c:pt>
                <c:pt idx="248">
                  <c:v>43127</c:v>
                </c:pt>
                <c:pt idx="249">
                  <c:v>43128</c:v>
                </c:pt>
                <c:pt idx="250">
                  <c:v>43129</c:v>
                </c:pt>
                <c:pt idx="251">
                  <c:v>43130</c:v>
                </c:pt>
                <c:pt idx="252">
                  <c:v>43131</c:v>
                </c:pt>
                <c:pt idx="253">
                  <c:v>43132</c:v>
                </c:pt>
                <c:pt idx="254">
                  <c:v>43133</c:v>
                </c:pt>
                <c:pt idx="255">
                  <c:v>43134</c:v>
                </c:pt>
                <c:pt idx="256">
                  <c:v>43135</c:v>
                </c:pt>
                <c:pt idx="257">
                  <c:v>43136</c:v>
                </c:pt>
                <c:pt idx="258">
                  <c:v>43137</c:v>
                </c:pt>
                <c:pt idx="259">
                  <c:v>43138</c:v>
                </c:pt>
                <c:pt idx="260">
                  <c:v>43139</c:v>
                </c:pt>
                <c:pt idx="261">
                  <c:v>43140</c:v>
                </c:pt>
                <c:pt idx="262">
                  <c:v>43141</c:v>
                </c:pt>
                <c:pt idx="263">
                  <c:v>43142</c:v>
                </c:pt>
                <c:pt idx="264">
                  <c:v>43143</c:v>
                </c:pt>
                <c:pt idx="265">
                  <c:v>43144</c:v>
                </c:pt>
                <c:pt idx="266">
                  <c:v>43145</c:v>
                </c:pt>
                <c:pt idx="267">
                  <c:v>43146</c:v>
                </c:pt>
                <c:pt idx="268">
                  <c:v>43147</c:v>
                </c:pt>
                <c:pt idx="269">
                  <c:v>43148</c:v>
                </c:pt>
                <c:pt idx="270">
                  <c:v>43149</c:v>
                </c:pt>
                <c:pt idx="271">
                  <c:v>43150</c:v>
                </c:pt>
                <c:pt idx="272">
                  <c:v>43151</c:v>
                </c:pt>
                <c:pt idx="273">
                  <c:v>43152</c:v>
                </c:pt>
                <c:pt idx="274">
                  <c:v>43153</c:v>
                </c:pt>
                <c:pt idx="275">
                  <c:v>43154</c:v>
                </c:pt>
                <c:pt idx="276">
                  <c:v>43155</c:v>
                </c:pt>
                <c:pt idx="277">
                  <c:v>43156</c:v>
                </c:pt>
                <c:pt idx="278">
                  <c:v>43157</c:v>
                </c:pt>
                <c:pt idx="279">
                  <c:v>43158</c:v>
                </c:pt>
                <c:pt idx="280">
                  <c:v>43159</c:v>
                </c:pt>
                <c:pt idx="281">
                  <c:v>43160</c:v>
                </c:pt>
                <c:pt idx="282">
                  <c:v>43161</c:v>
                </c:pt>
                <c:pt idx="283">
                  <c:v>43162</c:v>
                </c:pt>
                <c:pt idx="284">
                  <c:v>43163</c:v>
                </c:pt>
                <c:pt idx="285">
                  <c:v>43164</c:v>
                </c:pt>
                <c:pt idx="286">
                  <c:v>43165</c:v>
                </c:pt>
                <c:pt idx="287">
                  <c:v>43166</c:v>
                </c:pt>
                <c:pt idx="288">
                  <c:v>43167</c:v>
                </c:pt>
                <c:pt idx="289">
                  <c:v>43168</c:v>
                </c:pt>
                <c:pt idx="290">
                  <c:v>43169</c:v>
                </c:pt>
                <c:pt idx="291">
                  <c:v>43170</c:v>
                </c:pt>
                <c:pt idx="292">
                  <c:v>43171</c:v>
                </c:pt>
                <c:pt idx="293">
                  <c:v>43172</c:v>
                </c:pt>
                <c:pt idx="294">
                  <c:v>43173</c:v>
                </c:pt>
                <c:pt idx="295">
                  <c:v>43174</c:v>
                </c:pt>
                <c:pt idx="296">
                  <c:v>43175</c:v>
                </c:pt>
                <c:pt idx="297">
                  <c:v>43176</c:v>
                </c:pt>
                <c:pt idx="298">
                  <c:v>43177</c:v>
                </c:pt>
                <c:pt idx="299">
                  <c:v>43178</c:v>
                </c:pt>
                <c:pt idx="300">
                  <c:v>43179</c:v>
                </c:pt>
                <c:pt idx="301">
                  <c:v>43180</c:v>
                </c:pt>
                <c:pt idx="302">
                  <c:v>43181</c:v>
                </c:pt>
                <c:pt idx="303">
                  <c:v>43182</c:v>
                </c:pt>
                <c:pt idx="304">
                  <c:v>43183</c:v>
                </c:pt>
                <c:pt idx="305">
                  <c:v>43184</c:v>
                </c:pt>
                <c:pt idx="306">
                  <c:v>43185</c:v>
                </c:pt>
                <c:pt idx="307">
                  <c:v>43186</c:v>
                </c:pt>
                <c:pt idx="308">
                  <c:v>43187</c:v>
                </c:pt>
                <c:pt idx="309">
                  <c:v>43188</c:v>
                </c:pt>
                <c:pt idx="310">
                  <c:v>43189</c:v>
                </c:pt>
                <c:pt idx="311">
                  <c:v>43190</c:v>
                </c:pt>
                <c:pt idx="312">
                  <c:v>43191</c:v>
                </c:pt>
                <c:pt idx="313">
                  <c:v>43192</c:v>
                </c:pt>
                <c:pt idx="314">
                  <c:v>43193</c:v>
                </c:pt>
                <c:pt idx="315">
                  <c:v>43194</c:v>
                </c:pt>
                <c:pt idx="316">
                  <c:v>43195</c:v>
                </c:pt>
                <c:pt idx="317">
                  <c:v>43196</c:v>
                </c:pt>
                <c:pt idx="318">
                  <c:v>43197</c:v>
                </c:pt>
                <c:pt idx="319">
                  <c:v>43198</c:v>
                </c:pt>
                <c:pt idx="320">
                  <c:v>43199</c:v>
                </c:pt>
                <c:pt idx="321">
                  <c:v>43200</c:v>
                </c:pt>
                <c:pt idx="322">
                  <c:v>43201</c:v>
                </c:pt>
                <c:pt idx="323">
                  <c:v>43202</c:v>
                </c:pt>
                <c:pt idx="324">
                  <c:v>43203</c:v>
                </c:pt>
                <c:pt idx="325">
                  <c:v>43204</c:v>
                </c:pt>
                <c:pt idx="326">
                  <c:v>43205</c:v>
                </c:pt>
                <c:pt idx="327">
                  <c:v>43206</c:v>
                </c:pt>
                <c:pt idx="328">
                  <c:v>43207</c:v>
                </c:pt>
                <c:pt idx="329">
                  <c:v>43208</c:v>
                </c:pt>
                <c:pt idx="330">
                  <c:v>43209</c:v>
                </c:pt>
                <c:pt idx="331">
                  <c:v>43210</c:v>
                </c:pt>
                <c:pt idx="332">
                  <c:v>43211</c:v>
                </c:pt>
                <c:pt idx="333">
                  <c:v>43212</c:v>
                </c:pt>
                <c:pt idx="334">
                  <c:v>43213</c:v>
                </c:pt>
                <c:pt idx="335">
                  <c:v>43214</c:v>
                </c:pt>
                <c:pt idx="336">
                  <c:v>43215</c:v>
                </c:pt>
                <c:pt idx="337">
                  <c:v>43216</c:v>
                </c:pt>
                <c:pt idx="338">
                  <c:v>43217</c:v>
                </c:pt>
                <c:pt idx="339">
                  <c:v>43218</c:v>
                </c:pt>
                <c:pt idx="340">
                  <c:v>43219</c:v>
                </c:pt>
                <c:pt idx="341">
                  <c:v>43220</c:v>
                </c:pt>
                <c:pt idx="342">
                  <c:v>43221</c:v>
                </c:pt>
                <c:pt idx="343">
                  <c:v>43222</c:v>
                </c:pt>
                <c:pt idx="344">
                  <c:v>43223</c:v>
                </c:pt>
                <c:pt idx="345">
                  <c:v>43224</c:v>
                </c:pt>
                <c:pt idx="346">
                  <c:v>43225</c:v>
                </c:pt>
                <c:pt idx="347">
                  <c:v>43226</c:v>
                </c:pt>
                <c:pt idx="348">
                  <c:v>43227</c:v>
                </c:pt>
                <c:pt idx="349">
                  <c:v>43228</c:v>
                </c:pt>
                <c:pt idx="350">
                  <c:v>43229</c:v>
                </c:pt>
                <c:pt idx="351">
                  <c:v>43230</c:v>
                </c:pt>
                <c:pt idx="352">
                  <c:v>43231</c:v>
                </c:pt>
                <c:pt idx="353">
                  <c:v>43232</c:v>
                </c:pt>
                <c:pt idx="354">
                  <c:v>43233</c:v>
                </c:pt>
                <c:pt idx="355">
                  <c:v>43234</c:v>
                </c:pt>
                <c:pt idx="356">
                  <c:v>43235</c:v>
                </c:pt>
                <c:pt idx="357">
                  <c:v>43236</c:v>
                </c:pt>
                <c:pt idx="358">
                  <c:v>43237</c:v>
                </c:pt>
                <c:pt idx="359">
                  <c:v>43238</c:v>
                </c:pt>
                <c:pt idx="360">
                  <c:v>43239</c:v>
                </c:pt>
                <c:pt idx="361">
                  <c:v>43240</c:v>
                </c:pt>
                <c:pt idx="362">
                  <c:v>43241</c:v>
                </c:pt>
                <c:pt idx="363">
                  <c:v>43242</c:v>
                </c:pt>
                <c:pt idx="364">
                  <c:v>43243</c:v>
                </c:pt>
                <c:pt idx="365">
                  <c:v>43244</c:v>
                </c:pt>
                <c:pt idx="366">
                  <c:v>43245</c:v>
                </c:pt>
                <c:pt idx="367">
                  <c:v>43246</c:v>
                </c:pt>
                <c:pt idx="368">
                  <c:v>43247</c:v>
                </c:pt>
                <c:pt idx="369">
                  <c:v>43248</c:v>
                </c:pt>
                <c:pt idx="370">
                  <c:v>43249</c:v>
                </c:pt>
                <c:pt idx="371">
                  <c:v>43250</c:v>
                </c:pt>
                <c:pt idx="372">
                  <c:v>43251</c:v>
                </c:pt>
                <c:pt idx="373">
                  <c:v>43252</c:v>
                </c:pt>
                <c:pt idx="374">
                  <c:v>43253</c:v>
                </c:pt>
                <c:pt idx="375">
                  <c:v>43254</c:v>
                </c:pt>
                <c:pt idx="376">
                  <c:v>43255</c:v>
                </c:pt>
                <c:pt idx="377">
                  <c:v>43256</c:v>
                </c:pt>
                <c:pt idx="378">
                  <c:v>43257</c:v>
                </c:pt>
                <c:pt idx="379">
                  <c:v>43258</c:v>
                </c:pt>
                <c:pt idx="380">
                  <c:v>43259</c:v>
                </c:pt>
                <c:pt idx="381">
                  <c:v>43260</c:v>
                </c:pt>
                <c:pt idx="382">
                  <c:v>43261</c:v>
                </c:pt>
                <c:pt idx="383">
                  <c:v>43262</c:v>
                </c:pt>
                <c:pt idx="384">
                  <c:v>43263</c:v>
                </c:pt>
                <c:pt idx="385">
                  <c:v>43264</c:v>
                </c:pt>
                <c:pt idx="386">
                  <c:v>43265</c:v>
                </c:pt>
                <c:pt idx="387">
                  <c:v>43266</c:v>
                </c:pt>
                <c:pt idx="388">
                  <c:v>43267</c:v>
                </c:pt>
                <c:pt idx="389">
                  <c:v>43268</c:v>
                </c:pt>
                <c:pt idx="390">
                  <c:v>43269</c:v>
                </c:pt>
                <c:pt idx="391">
                  <c:v>43270</c:v>
                </c:pt>
                <c:pt idx="392">
                  <c:v>43271</c:v>
                </c:pt>
                <c:pt idx="393">
                  <c:v>43272</c:v>
                </c:pt>
                <c:pt idx="394">
                  <c:v>43273</c:v>
                </c:pt>
                <c:pt idx="395">
                  <c:v>43274</c:v>
                </c:pt>
                <c:pt idx="396">
                  <c:v>43275</c:v>
                </c:pt>
                <c:pt idx="397">
                  <c:v>43276</c:v>
                </c:pt>
                <c:pt idx="398">
                  <c:v>43277</c:v>
                </c:pt>
                <c:pt idx="399">
                  <c:v>43278</c:v>
                </c:pt>
                <c:pt idx="400">
                  <c:v>43279</c:v>
                </c:pt>
                <c:pt idx="401">
                  <c:v>43280</c:v>
                </c:pt>
                <c:pt idx="402">
                  <c:v>43281</c:v>
                </c:pt>
                <c:pt idx="403">
                  <c:v>43282</c:v>
                </c:pt>
                <c:pt idx="404">
                  <c:v>43283</c:v>
                </c:pt>
                <c:pt idx="405">
                  <c:v>43284</c:v>
                </c:pt>
                <c:pt idx="406">
                  <c:v>43285</c:v>
                </c:pt>
                <c:pt idx="407">
                  <c:v>43286</c:v>
                </c:pt>
                <c:pt idx="408">
                  <c:v>43287</c:v>
                </c:pt>
                <c:pt idx="409">
                  <c:v>43288</c:v>
                </c:pt>
                <c:pt idx="410">
                  <c:v>43289</c:v>
                </c:pt>
                <c:pt idx="411">
                  <c:v>43290</c:v>
                </c:pt>
                <c:pt idx="412">
                  <c:v>43291</c:v>
                </c:pt>
                <c:pt idx="413">
                  <c:v>43292</c:v>
                </c:pt>
                <c:pt idx="414">
                  <c:v>43293</c:v>
                </c:pt>
                <c:pt idx="415">
                  <c:v>43294</c:v>
                </c:pt>
                <c:pt idx="416">
                  <c:v>43295</c:v>
                </c:pt>
                <c:pt idx="417">
                  <c:v>43296</c:v>
                </c:pt>
                <c:pt idx="418">
                  <c:v>43297</c:v>
                </c:pt>
                <c:pt idx="419">
                  <c:v>43298</c:v>
                </c:pt>
                <c:pt idx="420">
                  <c:v>43299</c:v>
                </c:pt>
                <c:pt idx="421">
                  <c:v>43300</c:v>
                </c:pt>
                <c:pt idx="422">
                  <c:v>43301</c:v>
                </c:pt>
                <c:pt idx="423">
                  <c:v>43302</c:v>
                </c:pt>
                <c:pt idx="424">
                  <c:v>43303</c:v>
                </c:pt>
                <c:pt idx="425">
                  <c:v>43304</c:v>
                </c:pt>
                <c:pt idx="426">
                  <c:v>43305</c:v>
                </c:pt>
                <c:pt idx="427">
                  <c:v>43306</c:v>
                </c:pt>
                <c:pt idx="428">
                  <c:v>43307</c:v>
                </c:pt>
                <c:pt idx="429">
                  <c:v>43308</c:v>
                </c:pt>
                <c:pt idx="430">
                  <c:v>43309</c:v>
                </c:pt>
                <c:pt idx="431">
                  <c:v>43310</c:v>
                </c:pt>
                <c:pt idx="432">
                  <c:v>43311</c:v>
                </c:pt>
                <c:pt idx="433">
                  <c:v>43312</c:v>
                </c:pt>
                <c:pt idx="434">
                  <c:v>43313</c:v>
                </c:pt>
                <c:pt idx="435">
                  <c:v>43314</c:v>
                </c:pt>
                <c:pt idx="436">
                  <c:v>43315</c:v>
                </c:pt>
                <c:pt idx="437">
                  <c:v>43316</c:v>
                </c:pt>
                <c:pt idx="438">
                  <c:v>43317</c:v>
                </c:pt>
                <c:pt idx="439">
                  <c:v>43318</c:v>
                </c:pt>
                <c:pt idx="440">
                  <c:v>43319</c:v>
                </c:pt>
                <c:pt idx="441">
                  <c:v>43320</c:v>
                </c:pt>
                <c:pt idx="442">
                  <c:v>43321</c:v>
                </c:pt>
                <c:pt idx="443">
                  <c:v>43322</c:v>
                </c:pt>
                <c:pt idx="444">
                  <c:v>43323</c:v>
                </c:pt>
                <c:pt idx="445">
                  <c:v>43324</c:v>
                </c:pt>
                <c:pt idx="446">
                  <c:v>43325</c:v>
                </c:pt>
                <c:pt idx="447">
                  <c:v>43326</c:v>
                </c:pt>
                <c:pt idx="448">
                  <c:v>43327</c:v>
                </c:pt>
                <c:pt idx="449">
                  <c:v>43328</c:v>
                </c:pt>
                <c:pt idx="450">
                  <c:v>43329</c:v>
                </c:pt>
                <c:pt idx="451">
                  <c:v>43330</c:v>
                </c:pt>
                <c:pt idx="452">
                  <c:v>43331</c:v>
                </c:pt>
                <c:pt idx="453">
                  <c:v>43332</c:v>
                </c:pt>
                <c:pt idx="454">
                  <c:v>43333</c:v>
                </c:pt>
                <c:pt idx="455">
                  <c:v>43334</c:v>
                </c:pt>
                <c:pt idx="456">
                  <c:v>43335</c:v>
                </c:pt>
                <c:pt idx="457">
                  <c:v>43336</c:v>
                </c:pt>
                <c:pt idx="458">
                  <c:v>43337</c:v>
                </c:pt>
                <c:pt idx="459">
                  <c:v>43338</c:v>
                </c:pt>
                <c:pt idx="460">
                  <c:v>43339</c:v>
                </c:pt>
                <c:pt idx="461">
                  <c:v>43340</c:v>
                </c:pt>
                <c:pt idx="462">
                  <c:v>43341</c:v>
                </c:pt>
                <c:pt idx="463">
                  <c:v>43342</c:v>
                </c:pt>
                <c:pt idx="464">
                  <c:v>43343</c:v>
                </c:pt>
                <c:pt idx="465">
                  <c:v>43344</c:v>
                </c:pt>
                <c:pt idx="466">
                  <c:v>43345</c:v>
                </c:pt>
                <c:pt idx="467">
                  <c:v>43346</c:v>
                </c:pt>
                <c:pt idx="468">
                  <c:v>43347</c:v>
                </c:pt>
                <c:pt idx="469">
                  <c:v>43348</c:v>
                </c:pt>
                <c:pt idx="470">
                  <c:v>43349</c:v>
                </c:pt>
                <c:pt idx="471">
                  <c:v>43350</c:v>
                </c:pt>
                <c:pt idx="472">
                  <c:v>43351</c:v>
                </c:pt>
                <c:pt idx="473">
                  <c:v>43352</c:v>
                </c:pt>
                <c:pt idx="474">
                  <c:v>43353</c:v>
                </c:pt>
                <c:pt idx="475">
                  <c:v>43354</c:v>
                </c:pt>
                <c:pt idx="476">
                  <c:v>43355</c:v>
                </c:pt>
                <c:pt idx="477">
                  <c:v>43356</c:v>
                </c:pt>
                <c:pt idx="478">
                  <c:v>43357</c:v>
                </c:pt>
                <c:pt idx="479">
                  <c:v>43358</c:v>
                </c:pt>
                <c:pt idx="480">
                  <c:v>43359</c:v>
                </c:pt>
                <c:pt idx="481">
                  <c:v>43360</c:v>
                </c:pt>
                <c:pt idx="482">
                  <c:v>43361</c:v>
                </c:pt>
                <c:pt idx="483">
                  <c:v>43362</c:v>
                </c:pt>
                <c:pt idx="484">
                  <c:v>43363</c:v>
                </c:pt>
                <c:pt idx="485">
                  <c:v>43364</c:v>
                </c:pt>
                <c:pt idx="486">
                  <c:v>43365</c:v>
                </c:pt>
                <c:pt idx="487">
                  <c:v>43366</c:v>
                </c:pt>
                <c:pt idx="488">
                  <c:v>43367</c:v>
                </c:pt>
                <c:pt idx="489">
                  <c:v>43368</c:v>
                </c:pt>
                <c:pt idx="490">
                  <c:v>43369</c:v>
                </c:pt>
                <c:pt idx="491">
                  <c:v>43370</c:v>
                </c:pt>
                <c:pt idx="492">
                  <c:v>43371</c:v>
                </c:pt>
                <c:pt idx="493">
                  <c:v>43372</c:v>
                </c:pt>
                <c:pt idx="494">
                  <c:v>43373</c:v>
                </c:pt>
                <c:pt idx="495">
                  <c:v>43374</c:v>
                </c:pt>
                <c:pt idx="496">
                  <c:v>43375</c:v>
                </c:pt>
                <c:pt idx="497">
                  <c:v>43376</c:v>
                </c:pt>
                <c:pt idx="498">
                  <c:v>43377</c:v>
                </c:pt>
                <c:pt idx="499">
                  <c:v>43378</c:v>
                </c:pt>
              </c:numCache>
            </c:numRef>
          </c:cat>
          <c:val>
            <c:numRef>
              <c:f>'איור 6 נתונים'!$E$3:$E$3999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200</c:v>
                </c:pt>
                <c:pt idx="463">
                  <c:v>-100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94816"/>
        <c:axId val="129788544"/>
      </c:lineChart>
      <c:dateAx>
        <c:axId val="129772160"/>
        <c:scaling>
          <c:orientation val="minMax"/>
          <c:max val="43378"/>
          <c:min val="4304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29786624"/>
        <c:crosses val="autoZero"/>
        <c:auto val="1"/>
        <c:lblOffset val="100"/>
        <c:baseTimeUnit val="days"/>
      </c:dateAx>
      <c:valAx>
        <c:axId val="129786624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29772160"/>
        <c:crosses val="autoZero"/>
        <c:crossBetween val="between"/>
        <c:majorUnit val="1.5"/>
      </c:valAx>
      <c:valAx>
        <c:axId val="129788544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29794816"/>
        <c:crosses val="max"/>
        <c:crossBetween val="between"/>
        <c:majorUnit val="0.1"/>
      </c:valAx>
      <c:dateAx>
        <c:axId val="1297948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29788544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/>
              <a:t>איור 7: התשואות הנומינליות על האג"ח הממשלתיות ל-10 שנים בישראל, ארה"ב וגרמניה
</a:t>
            </a:r>
            <a:r>
              <a:rPr lang="he-IL" sz="1800" b="0"/>
              <a:t>נובמבר 2016 עד אוקטובר 2018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נתונים'!$C$2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rgbClr val="4490C4"/>
              </a:solidFill>
            </a:ln>
          </c:spPr>
          <c:marker>
            <c:symbol val="none"/>
          </c:marker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42647</c:v>
                </c:pt>
                <c:pt idx="1">
                  <c:v>42648</c:v>
                </c:pt>
                <c:pt idx="2">
                  <c:v>42649</c:v>
                </c:pt>
                <c:pt idx="3">
                  <c:v>42650</c:v>
                </c:pt>
                <c:pt idx="4">
                  <c:v>42651</c:v>
                </c:pt>
                <c:pt idx="5">
                  <c:v>42652</c:v>
                </c:pt>
                <c:pt idx="6">
                  <c:v>42653</c:v>
                </c:pt>
                <c:pt idx="7">
                  <c:v>42654</c:v>
                </c:pt>
                <c:pt idx="8">
                  <c:v>42655</c:v>
                </c:pt>
                <c:pt idx="9">
                  <c:v>42656</c:v>
                </c:pt>
                <c:pt idx="10">
                  <c:v>42657</c:v>
                </c:pt>
                <c:pt idx="11">
                  <c:v>42658</c:v>
                </c:pt>
                <c:pt idx="12">
                  <c:v>42659</c:v>
                </c:pt>
                <c:pt idx="13">
                  <c:v>42660</c:v>
                </c:pt>
                <c:pt idx="14">
                  <c:v>42661</c:v>
                </c:pt>
                <c:pt idx="15">
                  <c:v>42662</c:v>
                </c:pt>
                <c:pt idx="16">
                  <c:v>42663</c:v>
                </c:pt>
                <c:pt idx="17">
                  <c:v>42664</c:v>
                </c:pt>
                <c:pt idx="18">
                  <c:v>42665</c:v>
                </c:pt>
                <c:pt idx="19">
                  <c:v>42666</c:v>
                </c:pt>
                <c:pt idx="20">
                  <c:v>42667</c:v>
                </c:pt>
                <c:pt idx="21">
                  <c:v>42668</c:v>
                </c:pt>
                <c:pt idx="22">
                  <c:v>42669</c:v>
                </c:pt>
                <c:pt idx="23">
                  <c:v>42670</c:v>
                </c:pt>
                <c:pt idx="24">
                  <c:v>42671</c:v>
                </c:pt>
                <c:pt idx="25">
                  <c:v>42672</c:v>
                </c:pt>
                <c:pt idx="26">
                  <c:v>42673</c:v>
                </c:pt>
                <c:pt idx="27">
                  <c:v>42674</c:v>
                </c:pt>
                <c:pt idx="28">
                  <c:v>42675</c:v>
                </c:pt>
                <c:pt idx="29">
                  <c:v>42676</c:v>
                </c:pt>
                <c:pt idx="30">
                  <c:v>42677</c:v>
                </c:pt>
                <c:pt idx="31">
                  <c:v>42678</c:v>
                </c:pt>
                <c:pt idx="32">
                  <c:v>42679</c:v>
                </c:pt>
                <c:pt idx="33">
                  <c:v>42680</c:v>
                </c:pt>
                <c:pt idx="34">
                  <c:v>42681</c:v>
                </c:pt>
                <c:pt idx="35">
                  <c:v>42682</c:v>
                </c:pt>
                <c:pt idx="36">
                  <c:v>42683</c:v>
                </c:pt>
                <c:pt idx="37">
                  <c:v>42684</c:v>
                </c:pt>
                <c:pt idx="38">
                  <c:v>42685</c:v>
                </c:pt>
                <c:pt idx="39">
                  <c:v>42686</c:v>
                </c:pt>
                <c:pt idx="40">
                  <c:v>42687</c:v>
                </c:pt>
                <c:pt idx="41">
                  <c:v>42688</c:v>
                </c:pt>
                <c:pt idx="42">
                  <c:v>42689</c:v>
                </c:pt>
                <c:pt idx="43">
                  <c:v>42690</c:v>
                </c:pt>
                <c:pt idx="44">
                  <c:v>42691</c:v>
                </c:pt>
                <c:pt idx="45">
                  <c:v>42692</c:v>
                </c:pt>
                <c:pt idx="46">
                  <c:v>42693</c:v>
                </c:pt>
                <c:pt idx="47">
                  <c:v>42694</c:v>
                </c:pt>
                <c:pt idx="48">
                  <c:v>42695</c:v>
                </c:pt>
                <c:pt idx="49">
                  <c:v>42696</c:v>
                </c:pt>
                <c:pt idx="50">
                  <c:v>42697</c:v>
                </c:pt>
                <c:pt idx="51">
                  <c:v>42698</c:v>
                </c:pt>
                <c:pt idx="52">
                  <c:v>42699</c:v>
                </c:pt>
                <c:pt idx="53">
                  <c:v>42700</c:v>
                </c:pt>
                <c:pt idx="54">
                  <c:v>42701</c:v>
                </c:pt>
                <c:pt idx="55">
                  <c:v>42702</c:v>
                </c:pt>
                <c:pt idx="56">
                  <c:v>42703</c:v>
                </c:pt>
                <c:pt idx="57">
                  <c:v>42704</c:v>
                </c:pt>
                <c:pt idx="58">
                  <c:v>42705</c:v>
                </c:pt>
                <c:pt idx="59">
                  <c:v>42706</c:v>
                </c:pt>
                <c:pt idx="60">
                  <c:v>42707</c:v>
                </c:pt>
                <c:pt idx="61">
                  <c:v>42708</c:v>
                </c:pt>
                <c:pt idx="62">
                  <c:v>42709</c:v>
                </c:pt>
                <c:pt idx="63">
                  <c:v>42710</c:v>
                </c:pt>
                <c:pt idx="64">
                  <c:v>42711</c:v>
                </c:pt>
                <c:pt idx="65">
                  <c:v>42712</c:v>
                </c:pt>
                <c:pt idx="66">
                  <c:v>42713</c:v>
                </c:pt>
                <c:pt idx="67">
                  <c:v>42714</c:v>
                </c:pt>
                <c:pt idx="68">
                  <c:v>42715</c:v>
                </c:pt>
                <c:pt idx="69">
                  <c:v>42716</c:v>
                </c:pt>
                <c:pt idx="70">
                  <c:v>42717</c:v>
                </c:pt>
                <c:pt idx="71">
                  <c:v>42718</c:v>
                </c:pt>
                <c:pt idx="72">
                  <c:v>42719</c:v>
                </c:pt>
                <c:pt idx="73">
                  <c:v>42720</c:v>
                </c:pt>
                <c:pt idx="74">
                  <c:v>42721</c:v>
                </c:pt>
                <c:pt idx="75">
                  <c:v>42722</c:v>
                </c:pt>
                <c:pt idx="76">
                  <c:v>42723</c:v>
                </c:pt>
                <c:pt idx="77">
                  <c:v>42724</c:v>
                </c:pt>
                <c:pt idx="78">
                  <c:v>42725</c:v>
                </c:pt>
                <c:pt idx="79">
                  <c:v>42726</c:v>
                </c:pt>
                <c:pt idx="80">
                  <c:v>42727</c:v>
                </c:pt>
                <c:pt idx="81">
                  <c:v>42728</c:v>
                </c:pt>
                <c:pt idx="82">
                  <c:v>42729</c:v>
                </c:pt>
                <c:pt idx="83">
                  <c:v>42730</c:v>
                </c:pt>
                <c:pt idx="84">
                  <c:v>42731</c:v>
                </c:pt>
                <c:pt idx="85">
                  <c:v>42732</c:v>
                </c:pt>
                <c:pt idx="86">
                  <c:v>42733</c:v>
                </c:pt>
                <c:pt idx="87">
                  <c:v>42734</c:v>
                </c:pt>
                <c:pt idx="88">
                  <c:v>42735</c:v>
                </c:pt>
                <c:pt idx="89">
                  <c:v>42736</c:v>
                </c:pt>
                <c:pt idx="90">
                  <c:v>42737</c:v>
                </c:pt>
                <c:pt idx="91">
                  <c:v>42738</c:v>
                </c:pt>
                <c:pt idx="92">
                  <c:v>42739</c:v>
                </c:pt>
                <c:pt idx="93">
                  <c:v>42740</c:v>
                </c:pt>
                <c:pt idx="94">
                  <c:v>42741</c:v>
                </c:pt>
                <c:pt idx="95">
                  <c:v>42742</c:v>
                </c:pt>
                <c:pt idx="96">
                  <c:v>42743</c:v>
                </c:pt>
                <c:pt idx="97">
                  <c:v>42744</c:v>
                </c:pt>
                <c:pt idx="98">
                  <c:v>42745</c:v>
                </c:pt>
                <c:pt idx="99">
                  <c:v>42746</c:v>
                </c:pt>
                <c:pt idx="100">
                  <c:v>42747</c:v>
                </c:pt>
                <c:pt idx="101">
                  <c:v>42748</c:v>
                </c:pt>
                <c:pt idx="102">
                  <c:v>42749</c:v>
                </c:pt>
                <c:pt idx="103">
                  <c:v>42750</c:v>
                </c:pt>
                <c:pt idx="104">
                  <c:v>42751</c:v>
                </c:pt>
                <c:pt idx="105">
                  <c:v>42752</c:v>
                </c:pt>
                <c:pt idx="106">
                  <c:v>42753</c:v>
                </c:pt>
                <c:pt idx="107">
                  <c:v>42754</c:v>
                </c:pt>
                <c:pt idx="108">
                  <c:v>42755</c:v>
                </c:pt>
                <c:pt idx="109">
                  <c:v>42756</c:v>
                </c:pt>
                <c:pt idx="110">
                  <c:v>42757</c:v>
                </c:pt>
                <c:pt idx="111">
                  <c:v>42758</c:v>
                </c:pt>
                <c:pt idx="112">
                  <c:v>42759</c:v>
                </c:pt>
                <c:pt idx="113">
                  <c:v>42760</c:v>
                </c:pt>
                <c:pt idx="114">
                  <c:v>42761</c:v>
                </c:pt>
                <c:pt idx="115">
                  <c:v>42762</c:v>
                </c:pt>
                <c:pt idx="116">
                  <c:v>42763</c:v>
                </c:pt>
                <c:pt idx="117">
                  <c:v>42764</c:v>
                </c:pt>
                <c:pt idx="118">
                  <c:v>42765</c:v>
                </c:pt>
                <c:pt idx="119">
                  <c:v>42766</c:v>
                </c:pt>
                <c:pt idx="120">
                  <c:v>42767</c:v>
                </c:pt>
                <c:pt idx="121">
                  <c:v>42768</c:v>
                </c:pt>
                <c:pt idx="122">
                  <c:v>42769</c:v>
                </c:pt>
                <c:pt idx="123">
                  <c:v>42770</c:v>
                </c:pt>
                <c:pt idx="124">
                  <c:v>42771</c:v>
                </c:pt>
                <c:pt idx="125">
                  <c:v>42772</c:v>
                </c:pt>
                <c:pt idx="126">
                  <c:v>42773</c:v>
                </c:pt>
                <c:pt idx="127">
                  <c:v>42774</c:v>
                </c:pt>
                <c:pt idx="128">
                  <c:v>42775</c:v>
                </c:pt>
                <c:pt idx="129">
                  <c:v>42776</c:v>
                </c:pt>
                <c:pt idx="130">
                  <c:v>42777</c:v>
                </c:pt>
                <c:pt idx="131">
                  <c:v>42778</c:v>
                </c:pt>
                <c:pt idx="132">
                  <c:v>42779</c:v>
                </c:pt>
                <c:pt idx="133">
                  <c:v>42780</c:v>
                </c:pt>
                <c:pt idx="134">
                  <c:v>42781</c:v>
                </c:pt>
                <c:pt idx="135">
                  <c:v>42782</c:v>
                </c:pt>
                <c:pt idx="136">
                  <c:v>42783</c:v>
                </c:pt>
                <c:pt idx="137">
                  <c:v>42784</c:v>
                </c:pt>
                <c:pt idx="138">
                  <c:v>42785</c:v>
                </c:pt>
                <c:pt idx="139">
                  <c:v>42786</c:v>
                </c:pt>
                <c:pt idx="140">
                  <c:v>42787</c:v>
                </c:pt>
                <c:pt idx="141">
                  <c:v>42788</c:v>
                </c:pt>
                <c:pt idx="142">
                  <c:v>42789</c:v>
                </c:pt>
                <c:pt idx="143">
                  <c:v>42790</c:v>
                </c:pt>
                <c:pt idx="144">
                  <c:v>42791</c:v>
                </c:pt>
                <c:pt idx="145">
                  <c:v>42792</c:v>
                </c:pt>
                <c:pt idx="146">
                  <c:v>42793</c:v>
                </c:pt>
                <c:pt idx="147">
                  <c:v>42794</c:v>
                </c:pt>
                <c:pt idx="148">
                  <c:v>42795</c:v>
                </c:pt>
                <c:pt idx="149">
                  <c:v>42796</c:v>
                </c:pt>
                <c:pt idx="150">
                  <c:v>42797</c:v>
                </c:pt>
                <c:pt idx="151">
                  <c:v>42798</c:v>
                </c:pt>
                <c:pt idx="152">
                  <c:v>42799</c:v>
                </c:pt>
                <c:pt idx="153">
                  <c:v>42800</c:v>
                </c:pt>
                <c:pt idx="154">
                  <c:v>42801</c:v>
                </c:pt>
                <c:pt idx="155">
                  <c:v>42802</c:v>
                </c:pt>
                <c:pt idx="156">
                  <c:v>42803</c:v>
                </c:pt>
                <c:pt idx="157">
                  <c:v>42804</c:v>
                </c:pt>
                <c:pt idx="158">
                  <c:v>42805</c:v>
                </c:pt>
                <c:pt idx="159">
                  <c:v>42806</c:v>
                </c:pt>
                <c:pt idx="160">
                  <c:v>42807</c:v>
                </c:pt>
                <c:pt idx="161">
                  <c:v>42808</c:v>
                </c:pt>
                <c:pt idx="162">
                  <c:v>42809</c:v>
                </c:pt>
                <c:pt idx="163">
                  <c:v>42810</c:v>
                </c:pt>
                <c:pt idx="164">
                  <c:v>42811</c:v>
                </c:pt>
                <c:pt idx="165">
                  <c:v>42812</c:v>
                </c:pt>
                <c:pt idx="166">
                  <c:v>42813</c:v>
                </c:pt>
                <c:pt idx="167">
                  <c:v>42814</c:v>
                </c:pt>
                <c:pt idx="168">
                  <c:v>42815</c:v>
                </c:pt>
                <c:pt idx="169">
                  <c:v>42816</c:v>
                </c:pt>
                <c:pt idx="170">
                  <c:v>42817</c:v>
                </c:pt>
                <c:pt idx="171">
                  <c:v>42818</c:v>
                </c:pt>
                <c:pt idx="172">
                  <c:v>42819</c:v>
                </c:pt>
                <c:pt idx="173">
                  <c:v>42820</c:v>
                </c:pt>
                <c:pt idx="174">
                  <c:v>42821</c:v>
                </c:pt>
                <c:pt idx="175">
                  <c:v>42822</c:v>
                </c:pt>
                <c:pt idx="176">
                  <c:v>42823</c:v>
                </c:pt>
                <c:pt idx="177">
                  <c:v>42824</c:v>
                </c:pt>
                <c:pt idx="178">
                  <c:v>42825</c:v>
                </c:pt>
                <c:pt idx="179">
                  <c:v>42826</c:v>
                </c:pt>
                <c:pt idx="180">
                  <c:v>42827</c:v>
                </c:pt>
                <c:pt idx="181">
                  <c:v>42828</c:v>
                </c:pt>
                <c:pt idx="182">
                  <c:v>42829</c:v>
                </c:pt>
                <c:pt idx="183">
                  <c:v>42830</c:v>
                </c:pt>
                <c:pt idx="184">
                  <c:v>42831</c:v>
                </c:pt>
                <c:pt idx="185">
                  <c:v>42832</c:v>
                </c:pt>
                <c:pt idx="186">
                  <c:v>42833</c:v>
                </c:pt>
                <c:pt idx="187">
                  <c:v>42834</c:v>
                </c:pt>
                <c:pt idx="188">
                  <c:v>42835</c:v>
                </c:pt>
                <c:pt idx="189">
                  <c:v>42836</c:v>
                </c:pt>
                <c:pt idx="190">
                  <c:v>42837</c:v>
                </c:pt>
                <c:pt idx="191">
                  <c:v>42838</c:v>
                </c:pt>
                <c:pt idx="192">
                  <c:v>42839</c:v>
                </c:pt>
                <c:pt idx="193">
                  <c:v>42840</c:v>
                </c:pt>
                <c:pt idx="194">
                  <c:v>42841</c:v>
                </c:pt>
                <c:pt idx="195">
                  <c:v>42842</c:v>
                </c:pt>
                <c:pt idx="196">
                  <c:v>42843</c:v>
                </c:pt>
                <c:pt idx="197">
                  <c:v>42844</c:v>
                </c:pt>
                <c:pt idx="198">
                  <c:v>42845</c:v>
                </c:pt>
                <c:pt idx="199">
                  <c:v>42846</c:v>
                </c:pt>
                <c:pt idx="200">
                  <c:v>42847</c:v>
                </c:pt>
                <c:pt idx="201">
                  <c:v>42848</c:v>
                </c:pt>
                <c:pt idx="202">
                  <c:v>42849</c:v>
                </c:pt>
                <c:pt idx="203">
                  <c:v>42850</c:v>
                </c:pt>
                <c:pt idx="204">
                  <c:v>42851</c:v>
                </c:pt>
                <c:pt idx="205">
                  <c:v>42852</c:v>
                </c:pt>
                <c:pt idx="206">
                  <c:v>42853</c:v>
                </c:pt>
                <c:pt idx="207">
                  <c:v>42854</c:v>
                </c:pt>
                <c:pt idx="208">
                  <c:v>42855</c:v>
                </c:pt>
                <c:pt idx="209">
                  <c:v>42856</c:v>
                </c:pt>
                <c:pt idx="210">
                  <c:v>42857</c:v>
                </c:pt>
                <c:pt idx="211">
                  <c:v>42858</c:v>
                </c:pt>
                <c:pt idx="212">
                  <c:v>42859</c:v>
                </c:pt>
                <c:pt idx="213">
                  <c:v>42860</c:v>
                </c:pt>
                <c:pt idx="214">
                  <c:v>42861</c:v>
                </c:pt>
                <c:pt idx="215">
                  <c:v>42862</c:v>
                </c:pt>
                <c:pt idx="216">
                  <c:v>42863</c:v>
                </c:pt>
                <c:pt idx="217">
                  <c:v>42864</c:v>
                </c:pt>
                <c:pt idx="218">
                  <c:v>42865</c:v>
                </c:pt>
                <c:pt idx="219">
                  <c:v>42866</c:v>
                </c:pt>
                <c:pt idx="220">
                  <c:v>42867</c:v>
                </c:pt>
                <c:pt idx="221">
                  <c:v>42868</c:v>
                </c:pt>
                <c:pt idx="222">
                  <c:v>42869</c:v>
                </c:pt>
                <c:pt idx="223">
                  <c:v>42870</c:v>
                </c:pt>
                <c:pt idx="224">
                  <c:v>42871</c:v>
                </c:pt>
                <c:pt idx="225">
                  <c:v>42872</c:v>
                </c:pt>
                <c:pt idx="226">
                  <c:v>42873</c:v>
                </c:pt>
                <c:pt idx="227">
                  <c:v>42874</c:v>
                </c:pt>
                <c:pt idx="228">
                  <c:v>42875</c:v>
                </c:pt>
                <c:pt idx="229">
                  <c:v>42876</c:v>
                </c:pt>
                <c:pt idx="230">
                  <c:v>42877</c:v>
                </c:pt>
                <c:pt idx="231">
                  <c:v>42878</c:v>
                </c:pt>
                <c:pt idx="232">
                  <c:v>42879</c:v>
                </c:pt>
                <c:pt idx="233">
                  <c:v>42880</c:v>
                </c:pt>
                <c:pt idx="234">
                  <c:v>42881</c:v>
                </c:pt>
                <c:pt idx="235">
                  <c:v>42882</c:v>
                </c:pt>
                <c:pt idx="236">
                  <c:v>42883</c:v>
                </c:pt>
                <c:pt idx="237">
                  <c:v>42884</c:v>
                </c:pt>
                <c:pt idx="238">
                  <c:v>42885</c:v>
                </c:pt>
                <c:pt idx="239">
                  <c:v>42886</c:v>
                </c:pt>
                <c:pt idx="240">
                  <c:v>42887</c:v>
                </c:pt>
                <c:pt idx="241">
                  <c:v>42888</c:v>
                </c:pt>
                <c:pt idx="242">
                  <c:v>42889</c:v>
                </c:pt>
                <c:pt idx="243">
                  <c:v>42890</c:v>
                </c:pt>
                <c:pt idx="244">
                  <c:v>42891</c:v>
                </c:pt>
                <c:pt idx="245">
                  <c:v>42892</c:v>
                </c:pt>
                <c:pt idx="246">
                  <c:v>42893</c:v>
                </c:pt>
                <c:pt idx="247">
                  <c:v>42894</c:v>
                </c:pt>
                <c:pt idx="248">
                  <c:v>42895</c:v>
                </c:pt>
                <c:pt idx="249">
                  <c:v>42896</c:v>
                </c:pt>
                <c:pt idx="250">
                  <c:v>42897</c:v>
                </c:pt>
                <c:pt idx="251">
                  <c:v>42898</c:v>
                </c:pt>
                <c:pt idx="252">
                  <c:v>42899</c:v>
                </c:pt>
                <c:pt idx="253">
                  <c:v>42900</c:v>
                </c:pt>
                <c:pt idx="254">
                  <c:v>42901</c:v>
                </c:pt>
                <c:pt idx="255">
                  <c:v>42902</c:v>
                </c:pt>
                <c:pt idx="256">
                  <c:v>42903</c:v>
                </c:pt>
                <c:pt idx="257">
                  <c:v>42904</c:v>
                </c:pt>
                <c:pt idx="258">
                  <c:v>42905</c:v>
                </c:pt>
                <c:pt idx="259">
                  <c:v>42906</c:v>
                </c:pt>
                <c:pt idx="260">
                  <c:v>42907</c:v>
                </c:pt>
                <c:pt idx="261">
                  <c:v>42908</c:v>
                </c:pt>
                <c:pt idx="262">
                  <c:v>42909</c:v>
                </c:pt>
                <c:pt idx="263">
                  <c:v>42910</c:v>
                </c:pt>
                <c:pt idx="264">
                  <c:v>42911</c:v>
                </c:pt>
                <c:pt idx="265">
                  <c:v>42912</c:v>
                </c:pt>
                <c:pt idx="266">
                  <c:v>42913</c:v>
                </c:pt>
                <c:pt idx="267">
                  <c:v>42914</c:v>
                </c:pt>
                <c:pt idx="268">
                  <c:v>42915</c:v>
                </c:pt>
                <c:pt idx="269">
                  <c:v>42916</c:v>
                </c:pt>
                <c:pt idx="270">
                  <c:v>42917</c:v>
                </c:pt>
                <c:pt idx="271">
                  <c:v>42918</c:v>
                </c:pt>
                <c:pt idx="272">
                  <c:v>42919</c:v>
                </c:pt>
                <c:pt idx="273">
                  <c:v>42920</c:v>
                </c:pt>
                <c:pt idx="274">
                  <c:v>42921</c:v>
                </c:pt>
                <c:pt idx="275">
                  <c:v>42922</c:v>
                </c:pt>
                <c:pt idx="276">
                  <c:v>42923</c:v>
                </c:pt>
                <c:pt idx="277">
                  <c:v>42924</c:v>
                </c:pt>
                <c:pt idx="278">
                  <c:v>42925</c:v>
                </c:pt>
                <c:pt idx="279">
                  <c:v>42926</c:v>
                </c:pt>
                <c:pt idx="280">
                  <c:v>42927</c:v>
                </c:pt>
                <c:pt idx="281">
                  <c:v>42928</c:v>
                </c:pt>
                <c:pt idx="282">
                  <c:v>42929</c:v>
                </c:pt>
                <c:pt idx="283">
                  <c:v>42930</c:v>
                </c:pt>
                <c:pt idx="284">
                  <c:v>42931</c:v>
                </c:pt>
                <c:pt idx="285">
                  <c:v>42932</c:v>
                </c:pt>
                <c:pt idx="286">
                  <c:v>42933</c:v>
                </c:pt>
                <c:pt idx="287">
                  <c:v>42934</c:v>
                </c:pt>
                <c:pt idx="288">
                  <c:v>42935</c:v>
                </c:pt>
                <c:pt idx="289">
                  <c:v>42936</c:v>
                </c:pt>
                <c:pt idx="290">
                  <c:v>42937</c:v>
                </c:pt>
                <c:pt idx="291">
                  <c:v>42938</c:v>
                </c:pt>
                <c:pt idx="292">
                  <c:v>42939</c:v>
                </c:pt>
                <c:pt idx="293">
                  <c:v>42940</c:v>
                </c:pt>
                <c:pt idx="294">
                  <c:v>42941</c:v>
                </c:pt>
                <c:pt idx="295">
                  <c:v>42942</c:v>
                </c:pt>
                <c:pt idx="296">
                  <c:v>42943</c:v>
                </c:pt>
                <c:pt idx="297">
                  <c:v>42944</c:v>
                </c:pt>
                <c:pt idx="298">
                  <c:v>42945</c:v>
                </c:pt>
                <c:pt idx="299">
                  <c:v>42946</c:v>
                </c:pt>
                <c:pt idx="300">
                  <c:v>42947</c:v>
                </c:pt>
                <c:pt idx="301">
                  <c:v>42948</c:v>
                </c:pt>
                <c:pt idx="302">
                  <c:v>42949</c:v>
                </c:pt>
                <c:pt idx="303">
                  <c:v>42950</c:v>
                </c:pt>
                <c:pt idx="304">
                  <c:v>42951</c:v>
                </c:pt>
                <c:pt idx="305">
                  <c:v>42952</c:v>
                </c:pt>
                <c:pt idx="306">
                  <c:v>42953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42959</c:v>
                </c:pt>
                <c:pt idx="313">
                  <c:v>42960</c:v>
                </c:pt>
                <c:pt idx="314">
                  <c:v>42961</c:v>
                </c:pt>
                <c:pt idx="315">
                  <c:v>42962</c:v>
                </c:pt>
                <c:pt idx="316">
                  <c:v>42963</c:v>
                </c:pt>
                <c:pt idx="317">
                  <c:v>42964</c:v>
                </c:pt>
                <c:pt idx="318">
                  <c:v>42965</c:v>
                </c:pt>
                <c:pt idx="319">
                  <c:v>42966</c:v>
                </c:pt>
                <c:pt idx="320">
                  <c:v>42967</c:v>
                </c:pt>
                <c:pt idx="321">
                  <c:v>42968</c:v>
                </c:pt>
                <c:pt idx="322">
                  <c:v>42969</c:v>
                </c:pt>
                <c:pt idx="323">
                  <c:v>42970</c:v>
                </c:pt>
                <c:pt idx="324">
                  <c:v>42971</c:v>
                </c:pt>
                <c:pt idx="325">
                  <c:v>42972</c:v>
                </c:pt>
                <c:pt idx="326">
                  <c:v>42973</c:v>
                </c:pt>
                <c:pt idx="327">
                  <c:v>42974</c:v>
                </c:pt>
                <c:pt idx="328">
                  <c:v>42975</c:v>
                </c:pt>
                <c:pt idx="329">
                  <c:v>42976</c:v>
                </c:pt>
                <c:pt idx="330">
                  <c:v>42977</c:v>
                </c:pt>
                <c:pt idx="331">
                  <c:v>42978</c:v>
                </c:pt>
                <c:pt idx="332">
                  <c:v>42979</c:v>
                </c:pt>
                <c:pt idx="333">
                  <c:v>42980</c:v>
                </c:pt>
                <c:pt idx="334">
                  <c:v>42981</c:v>
                </c:pt>
                <c:pt idx="335">
                  <c:v>42982</c:v>
                </c:pt>
                <c:pt idx="336">
                  <c:v>42983</c:v>
                </c:pt>
                <c:pt idx="337">
                  <c:v>42984</c:v>
                </c:pt>
                <c:pt idx="338">
                  <c:v>42985</c:v>
                </c:pt>
                <c:pt idx="339">
                  <c:v>42986</c:v>
                </c:pt>
                <c:pt idx="340">
                  <c:v>42987</c:v>
                </c:pt>
                <c:pt idx="341">
                  <c:v>42988</c:v>
                </c:pt>
                <c:pt idx="342">
                  <c:v>42989</c:v>
                </c:pt>
                <c:pt idx="343">
                  <c:v>42990</c:v>
                </c:pt>
                <c:pt idx="344">
                  <c:v>42991</c:v>
                </c:pt>
                <c:pt idx="345">
                  <c:v>42992</c:v>
                </c:pt>
                <c:pt idx="346">
                  <c:v>42993</c:v>
                </c:pt>
                <c:pt idx="347">
                  <c:v>42994</c:v>
                </c:pt>
                <c:pt idx="348">
                  <c:v>42995</c:v>
                </c:pt>
                <c:pt idx="349">
                  <c:v>42996</c:v>
                </c:pt>
                <c:pt idx="350">
                  <c:v>42997</c:v>
                </c:pt>
                <c:pt idx="351">
                  <c:v>42998</c:v>
                </c:pt>
                <c:pt idx="352">
                  <c:v>42999</c:v>
                </c:pt>
                <c:pt idx="353">
                  <c:v>43000</c:v>
                </c:pt>
                <c:pt idx="354">
                  <c:v>43001</c:v>
                </c:pt>
                <c:pt idx="355">
                  <c:v>43002</c:v>
                </c:pt>
                <c:pt idx="356">
                  <c:v>43003</c:v>
                </c:pt>
                <c:pt idx="357">
                  <c:v>43004</c:v>
                </c:pt>
                <c:pt idx="358">
                  <c:v>43005</c:v>
                </c:pt>
                <c:pt idx="359">
                  <c:v>43006</c:v>
                </c:pt>
                <c:pt idx="360">
                  <c:v>43007</c:v>
                </c:pt>
                <c:pt idx="361">
                  <c:v>43008</c:v>
                </c:pt>
                <c:pt idx="362">
                  <c:v>43009</c:v>
                </c:pt>
                <c:pt idx="363">
                  <c:v>43010</c:v>
                </c:pt>
                <c:pt idx="364">
                  <c:v>43011</c:v>
                </c:pt>
                <c:pt idx="365">
                  <c:v>43012</c:v>
                </c:pt>
                <c:pt idx="366">
                  <c:v>43013</c:v>
                </c:pt>
                <c:pt idx="367">
                  <c:v>43014</c:v>
                </c:pt>
                <c:pt idx="368">
                  <c:v>43015</c:v>
                </c:pt>
                <c:pt idx="369">
                  <c:v>43016</c:v>
                </c:pt>
                <c:pt idx="370">
                  <c:v>43017</c:v>
                </c:pt>
                <c:pt idx="371">
                  <c:v>43018</c:v>
                </c:pt>
                <c:pt idx="372">
                  <c:v>43019</c:v>
                </c:pt>
                <c:pt idx="373">
                  <c:v>43020</c:v>
                </c:pt>
                <c:pt idx="374">
                  <c:v>43021</c:v>
                </c:pt>
                <c:pt idx="375">
                  <c:v>43022</c:v>
                </c:pt>
                <c:pt idx="376">
                  <c:v>43023</c:v>
                </c:pt>
                <c:pt idx="377">
                  <c:v>43024</c:v>
                </c:pt>
                <c:pt idx="378">
                  <c:v>43025</c:v>
                </c:pt>
                <c:pt idx="379">
                  <c:v>43026</c:v>
                </c:pt>
                <c:pt idx="380">
                  <c:v>43027</c:v>
                </c:pt>
                <c:pt idx="381">
                  <c:v>43028</c:v>
                </c:pt>
                <c:pt idx="382">
                  <c:v>43029</c:v>
                </c:pt>
                <c:pt idx="383">
                  <c:v>43030</c:v>
                </c:pt>
                <c:pt idx="384">
                  <c:v>43031</c:v>
                </c:pt>
                <c:pt idx="385">
                  <c:v>43032</c:v>
                </c:pt>
                <c:pt idx="386">
                  <c:v>43033</c:v>
                </c:pt>
                <c:pt idx="387">
                  <c:v>43034</c:v>
                </c:pt>
                <c:pt idx="388">
                  <c:v>43035</c:v>
                </c:pt>
                <c:pt idx="389">
                  <c:v>43036</c:v>
                </c:pt>
                <c:pt idx="390">
                  <c:v>43037</c:v>
                </c:pt>
                <c:pt idx="391">
                  <c:v>43038</c:v>
                </c:pt>
                <c:pt idx="392">
                  <c:v>43039</c:v>
                </c:pt>
                <c:pt idx="393">
                  <c:v>43040</c:v>
                </c:pt>
                <c:pt idx="394">
                  <c:v>43041</c:v>
                </c:pt>
                <c:pt idx="395">
                  <c:v>43042</c:v>
                </c:pt>
                <c:pt idx="396">
                  <c:v>43043</c:v>
                </c:pt>
                <c:pt idx="397">
                  <c:v>43044</c:v>
                </c:pt>
                <c:pt idx="398">
                  <c:v>43045</c:v>
                </c:pt>
                <c:pt idx="399">
                  <c:v>43046</c:v>
                </c:pt>
                <c:pt idx="400">
                  <c:v>43047</c:v>
                </c:pt>
                <c:pt idx="401">
                  <c:v>43048</c:v>
                </c:pt>
                <c:pt idx="402">
                  <c:v>43049</c:v>
                </c:pt>
                <c:pt idx="403">
                  <c:v>43050</c:v>
                </c:pt>
                <c:pt idx="404">
                  <c:v>43051</c:v>
                </c:pt>
                <c:pt idx="405">
                  <c:v>43052</c:v>
                </c:pt>
                <c:pt idx="406">
                  <c:v>43053</c:v>
                </c:pt>
                <c:pt idx="407">
                  <c:v>43054</c:v>
                </c:pt>
                <c:pt idx="408">
                  <c:v>43055</c:v>
                </c:pt>
                <c:pt idx="409">
                  <c:v>43056</c:v>
                </c:pt>
                <c:pt idx="410">
                  <c:v>43057</c:v>
                </c:pt>
                <c:pt idx="411">
                  <c:v>43058</c:v>
                </c:pt>
                <c:pt idx="412">
                  <c:v>43059</c:v>
                </c:pt>
                <c:pt idx="413">
                  <c:v>43060</c:v>
                </c:pt>
                <c:pt idx="414">
                  <c:v>43061</c:v>
                </c:pt>
                <c:pt idx="415">
                  <c:v>43062</c:v>
                </c:pt>
                <c:pt idx="416">
                  <c:v>43063</c:v>
                </c:pt>
                <c:pt idx="417">
                  <c:v>43064</c:v>
                </c:pt>
                <c:pt idx="418">
                  <c:v>43065</c:v>
                </c:pt>
                <c:pt idx="419">
                  <c:v>43066</c:v>
                </c:pt>
                <c:pt idx="420">
                  <c:v>43067</c:v>
                </c:pt>
                <c:pt idx="421">
                  <c:v>43068</c:v>
                </c:pt>
                <c:pt idx="422">
                  <c:v>43069</c:v>
                </c:pt>
                <c:pt idx="423">
                  <c:v>43070</c:v>
                </c:pt>
                <c:pt idx="424">
                  <c:v>43071</c:v>
                </c:pt>
                <c:pt idx="425">
                  <c:v>43072</c:v>
                </c:pt>
                <c:pt idx="426">
                  <c:v>43073</c:v>
                </c:pt>
                <c:pt idx="427">
                  <c:v>43074</c:v>
                </c:pt>
                <c:pt idx="428">
                  <c:v>43075</c:v>
                </c:pt>
                <c:pt idx="429">
                  <c:v>43076</c:v>
                </c:pt>
                <c:pt idx="430">
                  <c:v>43077</c:v>
                </c:pt>
                <c:pt idx="431">
                  <c:v>43078</c:v>
                </c:pt>
                <c:pt idx="432">
                  <c:v>43079</c:v>
                </c:pt>
                <c:pt idx="433">
                  <c:v>43080</c:v>
                </c:pt>
                <c:pt idx="434">
                  <c:v>43081</c:v>
                </c:pt>
                <c:pt idx="435">
                  <c:v>43082</c:v>
                </c:pt>
                <c:pt idx="436">
                  <c:v>43083</c:v>
                </c:pt>
                <c:pt idx="437">
                  <c:v>43084</c:v>
                </c:pt>
                <c:pt idx="438">
                  <c:v>43085</c:v>
                </c:pt>
                <c:pt idx="439">
                  <c:v>43086</c:v>
                </c:pt>
                <c:pt idx="440">
                  <c:v>43087</c:v>
                </c:pt>
                <c:pt idx="441">
                  <c:v>43088</c:v>
                </c:pt>
                <c:pt idx="442">
                  <c:v>43089</c:v>
                </c:pt>
                <c:pt idx="443">
                  <c:v>43090</c:v>
                </c:pt>
                <c:pt idx="444">
                  <c:v>43091</c:v>
                </c:pt>
                <c:pt idx="445">
                  <c:v>43092</c:v>
                </c:pt>
                <c:pt idx="446">
                  <c:v>43093</c:v>
                </c:pt>
                <c:pt idx="447">
                  <c:v>43094</c:v>
                </c:pt>
                <c:pt idx="448">
                  <c:v>43095</c:v>
                </c:pt>
                <c:pt idx="449">
                  <c:v>43096</c:v>
                </c:pt>
                <c:pt idx="450">
                  <c:v>43097</c:v>
                </c:pt>
                <c:pt idx="451">
                  <c:v>43098</c:v>
                </c:pt>
                <c:pt idx="452">
                  <c:v>43099</c:v>
                </c:pt>
                <c:pt idx="453">
                  <c:v>43100</c:v>
                </c:pt>
                <c:pt idx="454">
                  <c:v>43101</c:v>
                </c:pt>
                <c:pt idx="455">
                  <c:v>43102</c:v>
                </c:pt>
                <c:pt idx="456">
                  <c:v>43103</c:v>
                </c:pt>
                <c:pt idx="457">
                  <c:v>43104</c:v>
                </c:pt>
                <c:pt idx="458">
                  <c:v>43105</c:v>
                </c:pt>
                <c:pt idx="459">
                  <c:v>43106</c:v>
                </c:pt>
                <c:pt idx="460">
                  <c:v>43107</c:v>
                </c:pt>
                <c:pt idx="461">
                  <c:v>43108</c:v>
                </c:pt>
                <c:pt idx="462">
                  <c:v>43109</c:v>
                </c:pt>
                <c:pt idx="463">
                  <c:v>43110</c:v>
                </c:pt>
                <c:pt idx="464">
                  <c:v>43111</c:v>
                </c:pt>
                <c:pt idx="465">
                  <c:v>43112</c:v>
                </c:pt>
                <c:pt idx="466">
                  <c:v>43113</c:v>
                </c:pt>
                <c:pt idx="467">
                  <c:v>43114</c:v>
                </c:pt>
                <c:pt idx="468">
                  <c:v>43115</c:v>
                </c:pt>
                <c:pt idx="469">
                  <c:v>43116</c:v>
                </c:pt>
                <c:pt idx="470">
                  <c:v>43117</c:v>
                </c:pt>
                <c:pt idx="471">
                  <c:v>43118</c:v>
                </c:pt>
                <c:pt idx="472">
                  <c:v>43119</c:v>
                </c:pt>
                <c:pt idx="473">
                  <c:v>43120</c:v>
                </c:pt>
                <c:pt idx="474">
                  <c:v>43121</c:v>
                </c:pt>
                <c:pt idx="475">
                  <c:v>43122</c:v>
                </c:pt>
                <c:pt idx="476">
                  <c:v>43123</c:v>
                </c:pt>
                <c:pt idx="477">
                  <c:v>43124</c:v>
                </c:pt>
                <c:pt idx="478">
                  <c:v>43125</c:v>
                </c:pt>
                <c:pt idx="479">
                  <c:v>43126</c:v>
                </c:pt>
                <c:pt idx="480">
                  <c:v>43127</c:v>
                </c:pt>
                <c:pt idx="481">
                  <c:v>43128</c:v>
                </c:pt>
                <c:pt idx="482">
                  <c:v>43129</c:v>
                </c:pt>
                <c:pt idx="483">
                  <c:v>43130</c:v>
                </c:pt>
                <c:pt idx="484">
                  <c:v>43131</c:v>
                </c:pt>
                <c:pt idx="485">
                  <c:v>43132</c:v>
                </c:pt>
                <c:pt idx="486">
                  <c:v>43133</c:v>
                </c:pt>
                <c:pt idx="487">
                  <c:v>43134</c:v>
                </c:pt>
                <c:pt idx="488">
                  <c:v>43135</c:v>
                </c:pt>
                <c:pt idx="489">
                  <c:v>43136</c:v>
                </c:pt>
                <c:pt idx="490">
                  <c:v>43137</c:v>
                </c:pt>
                <c:pt idx="491">
                  <c:v>43138</c:v>
                </c:pt>
                <c:pt idx="492">
                  <c:v>43139</c:v>
                </c:pt>
                <c:pt idx="493">
                  <c:v>43140</c:v>
                </c:pt>
                <c:pt idx="494">
                  <c:v>43141</c:v>
                </c:pt>
                <c:pt idx="495">
                  <c:v>43142</c:v>
                </c:pt>
                <c:pt idx="496">
                  <c:v>43143</c:v>
                </c:pt>
                <c:pt idx="497">
                  <c:v>43144</c:v>
                </c:pt>
                <c:pt idx="498">
                  <c:v>43145</c:v>
                </c:pt>
                <c:pt idx="499">
                  <c:v>43146</c:v>
                </c:pt>
                <c:pt idx="500">
                  <c:v>43147</c:v>
                </c:pt>
                <c:pt idx="501">
                  <c:v>43148</c:v>
                </c:pt>
                <c:pt idx="502">
                  <c:v>43149</c:v>
                </c:pt>
                <c:pt idx="503">
                  <c:v>43150</c:v>
                </c:pt>
                <c:pt idx="504">
                  <c:v>43151</c:v>
                </c:pt>
                <c:pt idx="505">
                  <c:v>43152</c:v>
                </c:pt>
                <c:pt idx="506">
                  <c:v>43153</c:v>
                </c:pt>
                <c:pt idx="507">
                  <c:v>43154</c:v>
                </c:pt>
                <c:pt idx="508">
                  <c:v>43155</c:v>
                </c:pt>
                <c:pt idx="509">
                  <c:v>43156</c:v>
                </c:pt>
                <c:pt idx="510">
                  <c:v>43157</c:v>
                </c:pt>
                <c:pt idx="511">
                  <c:v>43158</c:v>
                </c:pt>
                <c:pt idx="512">
                  <c:v>43159</c:v>
                </c:pt>
                <c:pt idx="513">
                  <c:v>43160</c:v>
                </c:pt>
                <c:pt idx="514">
                  <c:v>43161</c:v>
                </c:pt>
                <c:pt idx="515">
                  <c:v>43162</c:v>
                </c:pt>
                <c:pt idx="516">
                  <c:v>43163</c:v>
                </c:pt>
                <c:pt idx="517">
                  <c:v>43164</c:v>
                </c:pt>
                <c:pt idx="518">
                  <c:v>43165</c:v>
                </c:pt>
                <c:pt idx="519">
                  <c:v>43166</c:v>
                </c:pt>
                <c:pt idx="520">
                  <c:v>43167</c:v>
                </c:pt>
                <c:pt idx="521">
                  <c:v>43168</c:v>
                </c:pt>
                <c:pt idx="522">
                  <c:v>43169</c:v>
                </c:pt>
                <c:pt idx="523">
                  <c:v>43170</c:v>
                </c:pt>
                <c:pt idx="524">
                  <c:v>43171</c:v>
                </c:pt>
                <c:pt idx="525">
                  <c:v>43172</c:v>
                </c:pt>
                <c:pt idx="526">
                  <c:v>43173</c:v>
                </c:pt>
                <c:pt idx="527">
                  <c:v>43174</c:v>
                </c:pt>
                <c:pt idx="528">
                  <c:v>43175</c:v>
                </c:pt>
                <c:pt idx="529">
                  <c:v>43176</c:v>
                </c:pt>
                <c:pt idx="530">
                  <c:v>43177</c:v>
                </c:pt>
                <c:pt idx="531">
                  <c:v>43178</c:v>
                </c:pt>
                <c:pt idx="532">
                  <c:v>43179</c:v>
                </c:pt>
                <c:pt idx="533">
                  <c:v>43180</c:v>
                </c:pt>
                <c:pt idx="534">
                  <c:v>43181</c:v>
                </c:pt>
                <c:pt idx="535">
                  <c:v>43182</c:v>
                </c:pt>
                <c:pt idx="536">
                  <c:v>43183</c:v>
                </c:pt>
                <c:pt idx="537">
                  <c:v>43184</c:v>
                </c:pt>
                <c:pt idx="538">
                  <c:v>43185</c:v>
                </c:pt>
                <c:pt idx="539">
                  <c:v>43186</c:v>
                </c:pt>
                <c:pt idx="540">
                  <c:v>43187</c:v>
                </c:pt>
                <c:pt idx="541">
                  <c:v>43188</c:v>
                </c:pt>
                <c:pt idx="542">
                  <c:v>43189</c:v>
                </c:pt>
                <c:pt idx="543">
                  <c:v>43190</c:v>
                </c:pt>
                <c:pt idx="544">
                  <c:v>43191</c:v>
                </c:pt>
                <c:pt idx="545">
                  <c:v>43192</c:v>
                </c:pt>
                <c:pt idx="546">
                  <c:v>43193</c:v>
                </c:pt>
                <c:pt idx="547">
                  <c:v>43194</c:v>
                </c:pt>
                <c:pt idx="548">
                  <c:v>43195</c:v>
                </c:pt>
                <c:pt idx="549">
                  <c:v>43196</c:v>
                </c:pt>
                <c:pt idx="550">
                  <c:v>43197</c:v>
                </c:pt>
                <c:pt idx="551">
                  <c:v>43198</c:v>
                </c:pt>
                <c:pt idx="552">
                  <c:v>43199</c:v>
                </c:pt>
                <c:pt idx="553">
                  <c:v>43200</c:v>
                </c:pt>
                <c:pt idx="554">
                  <c:v>43201</c:v>
                </c:pt>
                <c:pt idx="555">
                  <c:v>43202</c:v>
                </c:pt>
                <c:pt idx="556">
                  <c:v>43203</c:v>
                </c:pt>
                <c:pt idx="557">
                  <c:v>43204</c:v>
                </c:pt>
                <c:pt idx="558">
                  <c:v>43205</c:v>
                </c:pt>
                <c:pt idx="559">
                  <c:v>43206</c:v>
                </c:pt>
                <c:pt idx="560">
                  <c:v>43207</c:v>
                </c:pt>
                <c:pt idx="561">
                  <c:v>43208</c:v>
                </c:pt>
                <c:pt idx="562">
                  <c:v>43209</c:v>
                </c:pt>
                <c:pt idx="563">
                  <c:v>43210</c:v>
                </c:pt>
                <c:pt idx="564">
                  <c:v>43211</c:v>
                </c:pt>
                <c:pt idx="565">
                  <c:v>43212</c:v>
                </c:pt>
                <c:pt idx="566">
                  <c:v>43213</c:v>
                </c:pt>
                <c:pt idx="567">
                  <c:v>43214</c:v>
                </c:pt>
                <c:pt idx="568">
                  <c:v>43215</c:v>
                </c:pt>
                <c:pt idx="569">
                  <c:v>43216</c:v>
                </c:pt>
                <c:pt idx="570">
                  <c:v>43217</c:v>
                </c:pt>
                <c:pt idx="571">
                  <c:v>43218</c:v>
                </c:pt>
                <c:pt idx="572">
                  <c:v>43219</c:v>
                </c:pt>
                <c:pt idx="573">
                  <c:v>43220</c:v>
                </c:pt>
                <c:pt idx="574">
                  <c:v>43221</c:v>
                </c:pt>
                <c:pt idx="575">
                  <c:v>43222</c:v>
                </c:pt>
                <c:pt idx="576">
                  <c:v>43223</c:v>
                </c:pt>
                <c:pt idx="577">
                  <c:v>43224</c:v>
                </c:pt>
                <c:pt idx="578">
                  <c:v>43225</c:v>
                </c:pt>
                <c:pt idx="579">
                  <c:v>43226</c:v>
                </c:pt>
                <c:pt idx="580">
                  <c:v>43227</c:v>
                </c:pt>
                <c:pt idx="581">
                  <c:v>43228</c:v>
                </c:pt>
                <c:pt idx="582">
                  <c:v>43229</c:v>
                </c:pt>
                <c:pt idx="583">
                  <c:v>43230</c:v>
                </c:pt>
                <c:pt idx="584">
                  <c:v>43231</c:v>
                </c:pt>
                <c:pt idx="585">
                  <c:v>43232</c:v>
                </c:pt>
                <c:pt idx="586">
                  <c:v>43233</c:v>
                </c:pt>
                <c:pt idx="587">
                  <c:v>43234</c:v>
                </c:pt>
                <c:pt idx="588">
                  <c:v>43235</c:v>
                </c:pt>
                <c:pt idx="589">
                  <c:v>43236</c:v>
                </c:pt>
                <c:pt idx="590">
                  <c:v>43237</c:v>
                </c:pt>
                <c:pt idx="591">
                  <c:v>43238</c:v>
                </c:pt>
                <c:pt idx="592">
                  <c:v>43239</c:v>
                </c:pt>
                <c:pt idx="593">
                  <c:v>43240</c:v>
                </c:pt>
                <c:pt idx="594">
                  <c:v>43241</c:v>
                </c:pt>
                <c:pt idx="595">
                  <c:v>43242</c:v>
                </c:pt>
                <c:pt idx="596">
                  <c:v>43243</c:v>
                </c:pt>
                <c:pt idx="597">
                  <c:v>43244</c:v>
                </c:pt>
                <c:pt idx="598">
                  <c:v>43245</c:v>
                </c:pt>
                <c:pt idx="599">
                  <c:v>43246</c:v>
                </c:pt>
                <c:pt idx="600">
                  <c:v>43247</c:v>
                </c:pt>
                <c:pt idx="601">
                  <c:v>43248</c:v>
                </c:pt>
                <c:pt idx="602">
                  <c:v>43249</c:v>
                </c:pt>
                <c:pt idx="603">
                  <c:v>43250</c:v>
                </c:pt>
                <c:pt idx="604">
                  <c:v>43251</c:v>
                </c:pt>
                <c:pt idx="605">
                  <c:v>43252</c:v>
                </c:pt>
                <c:pt idx="606">
                  <c:v>43253</c:v>
                </c:pt>
                <c:pt idx="607">
                  <c:v>43254</c:v>
                </c:pt>
                <c:pt idx="608">
                  <c:v>43255</c:v>
                </c:pt>
                <c:pt idx="609">
                  <c:v>43256</c:v>
                </c:pt>
                <c:pt idx="610">
                  <c:v>43257</c:v>
                </c:pt>
                <c:pt idx="611">
                  <c:v>43258</c:v>
                </c:pt>
                <c:pt idx="612">
                  <c:v>43259</c:v>
                </c:pt>
                <c:pt idx="613">
                  <c:v>43260</c:v>
                </c:pt>
                <c:pt idx="614">
                  <c:v>43261</c:v>
                </c:pt>
                <c:pt idx="615">
                  <c:v>43262</c:v>
                </c:pt>
                <c:pt idx="616">
                  <c:v>43263</c:v>
                </c:pt>
                <c:pt idx="617">
                  <c:v>43264</c:v>
                </c:pt>
                <c:pt idx="618">
                  <c:v>43265</c:v>
                </c:pt>
                <c:pt idx="619">
                  <c:v>43266</c:v>
                </c:pt>
                <c:pt idx="620">
                  <c:v>43267</c:v>
                </c:pt>
                <c:pt idx="621">
                  <c:v>43268</c:v>
                </c:pt>
                <c:pt idx="622">
                  <c:v>43269</c:v>
                </c:pt>
                <c:pt idx="623">
                  <c:v>43270</c:v>
                </c:pt>
                <c:pt idx="624">
                  <c:v>43271</c:v>
                </c:pt>
                <c:pt idx="625">
                  <c:v>43272</c:v>
                </c:pt>
                <c:pt idx="626">
                  <c:v>43273</c:v>
                </c:pt>
                <c:pt idx="627">
                  <c:v>43274</c:v>
                </c:pt>
                <c:pt idx="628">
                  <c:v>43275</c:v>
                </c:pt>
                <c:pt idx="629">
                  <c:v>43276</c:v>
                </c:pt>
                <c:pt idx="630">
                  <c:v>43277</c:v>
                </c:pt>
                <c:pt idx="631">
                  <c:v>43278</c:v>
                </c:pt>
                <c:pt idx="632">
                  <c:v>43279</c:v>
                </c:pt>
                <c:pt idx="633">
                  <c:v>43280</c:v>
                </c:pt>
                <c:pt idx="634">
                  <c:v>43281</c:v>
                </c:pt>
                <c:pt idx="635">
                  <c:v>43282</c:v>
                </c:pt>
                <c:pt idx="636">
                  <c:v>43283</c:v>
                </c:pt>
                <c:pt idx="637">
                  <c:v>43284</c:v>
                </c:pt>
                <c:pt idx="638">
                  <c:v>43285</c:v>
                </c:pt>
                <c:pt idx="639">
                  <c:v>43286</c:v>
                </c:pt>
                <c:pt idx="640">
                  <c:v>43287</c:v>
                </c:pt>
                <c:pt idx="641">
                  <c:v>43288</c:v>
                </c:pt>
                <c:pt idx="642">
                  <c:v>43289</c:v>
                </c:pt>
                <c:pt idx="643">
                  <c:v>43290</c:v>
                </c:pt>
                <c:pt idx="644">
                  <c:v>43291</c:v>
                </c:pt>
                <c:pt idx="645">
                  <c:v>43292</c:v>
                </c:pt>
                <c:pt idx="646">
                  <c:v>43293</c:v>
                </c:pt>
                <c:pt idx="647">
                  <c:v>43294</c:v>
                </c:pt>
                <c:pt idx="648">
                  <c:v>43295</c:v>
                </c:pt>
                <c:pt idx="649">
                  <c:v>43296</c:v>
                </c:pt>
                <c:pt idx="650">
                  <c:v>43297</c:v>
                </c:pt>
                <c:pt idx="651">
                  <c:v>43298</c:v>
                </c:pt>
                <c:pt idx="652">
                  <c:v>43299</c:v>
                </c:pt>
                <c:pt idx="653">
                  <c:v>43300</c:v>
                </c:pt>
                <c:pt idx="654">
                  <c:v>43301</c:v>
                </c:pt>
                <c:pt idx="655">
                  <c:v>43302</c:v>
                </c:pt>
                <c:pt idx="656">
                  <c:v>43303</c:v>
                </c:pt>
                <c:pt idx="657">
                  <c:v>43304</c:v>
                </c:pt>
                <c:pt idx="658">
                  <c:v>43305</c:v>
                </c:pt>
                <c:pt idx="659">
                  <c:v>43306</c:v>
                </c:pt>
                <c:pt idx="660">
                  <c:v>43307</c:v>
                </c:pt>
                <c:pt idx="661">
                  <c:v>43308</c:v>
                </c:pt>
                <c:pt idx="662">
                  <c:v>43309</c:v>
                </c:pt>
                <c:pt idx="663">
                  <c:v>43310</c:v>
                </c:pt>
                <c:pt idx="664">
                  <c:v>43311</c:v>
                </c:pt>
                <c:pt idx="665">
                  <c:v>43312</c:v>
                </c:pt>
                <c:pt idx="666">
                  <c:v>43313</c:v>
                </c:pt>
                <c:pt idx="667">
                  <c:v>43314</c:v>
                </c:pt>
                <c:pt idx="668">
                  <c:v>43315</c:v>
                </c:pt>
                <c:pt idx="669">
                  <c:v>43316</c:v>
                </c:pt>
                <c:pt idx="670">
                  <c:v>43317</c:v>
                </c:pt>
                <c:pt idx="671">
                  <c:v>43318</c:v>
                </c:pt>
                <c:pt idx="672">
                  <c:v>43319</c:v>
                </c:pt>
                <c:pt idx="673">
                  <c:v>43320</c:v>
                </c:pt>
                <c:pt idx="674">
                  <c:v>43321</c:v>
                </c:pt>
                <c:pt idx="675">
                  <c:v>43322</c:v>
                </c:pt>
                <c:pt idx="676">
                  <c:v>43323</c:v>
                </c:pt>
                <c:pt idx="677">
                  <c:v>43324</c:v>
                </c:pt>
                <c:pt idx="678">
                  <c:v>43325</c:v>
                </c:pt>
                <c:pt idx="679">
                  <c:v>43326</c:v>
                </c:pt>
                <c:pt idx="680">
                  <c:v>43327</c:v>
                </c:pt>
                <c:pt idx="681">
                  <c:v>43328</c:v>
                </c:pt>
                <c:pt idx="682">
                  <c:v>43329</c:v>
                </c:pt>
                <c:pt idx="683">
                  <c:v>43330</c:v>
                </c:pt>
                <c:pt idx="684">
                  <c:v>43331</c:v>
                </c:pt>
                <c:pt idx="685">
                  <c:v>43332</c:v>
                </c:pt>
                <c:pt idx="686">
                  <c:v>43333</c:v>
                </c:pt>
                <c:pt idx="687">
                  <c:v>43334</c:v>
                </c:pt>
                <c:pt idx="688">
                  <c:v>43335</c:v>
                </c:pt>
                <c:pt idx="689">
                  <c:v>43336</c:v>
                </c:pt>
                <c:pt idx="690">
                  <c:v>43337</c:v>
                </c:pt>
                <c:pt idx="691">
                  <c:v>43338</c:v>
                </c:pt>
                <c:pt idx="692">
                  <c:v>43339</c:v>
                </c:pt>
                <c:pt idx="693">
                  <c:v>43340</c:v>
                </c:pt>
                <c:pt idx="694">
                  <c:v>43341</c:v>
                </c:pt>
                <c:pt idx="695">
                  <c:v>43342</c:v>
                </c:pt>
                <c:pt idx="696">
                  <c:v>43343</c:v>
                </c:pt>
                <c:pt idx="697">
                  <c:v>43344</c:v>
                </c:pt>
                <c:pt idx="698">
                  <c:v>43345</c:v>
                </c:pt>
                <c:pt idx="699">
                  <c:v>43346</c:v>
                </c:pt>
                <c:pt idx="700">
                  <c:v>43347</c:v>
                </c:pt>
                <c:pt idx="701">
                  <c:v>43348</c:v>
                </c:pt>
                <c:pt idx="702">
                  <c:v>43349</c:v>
                </c:pt>
                <c:pt idx="703">
                  <c:v>43350</c:v>
                </c:pt>
                <c:pt idx="704">
                  <c:v>43351</c:v>
                </c:pt>
                <c:pt idx="705">
                  <c:v>43352</c:v>
                </c:pt>
                <c:pt idx="706">
                  <c:v>43353</c:v>
                </c:pt>
                <c:pt idx="707">
                  <c:v>43354</c:v>
                </c:pt>
                <c:pt idx="708">
                  <c:v>43355</c:v>
                </c:pt>
                <c:pt idx="709">
                  <c:v>43356</c:v>
                </c:pt>
                <c:pt idx="710">
                  <c:v>43357</c:v>
                </c:pt>
                <c:pt idx="711">
                  <c:v>43358</c:v>
                </c:pt>
                <c:pt idx="712">
                  <c:v>43359</c:v>
                </c:pt>
                <c:pt idx="713">
                  <c:v>43360</c:v>
                </c:pt>
                <c:pt idx="714">
                  <c:v>43361</c:v>
                </c:pt>
                <c:pt idx="715">
                  <c:v>43362</c:v>
                </c:pt>
                <c:pt idx="716">
                  <c:v>43363</c:v>
                </c:pt>
                <c:pt idx="717">
                  <c:v>43364</c:v>
                </c:pt>
                <c:pt idx="718">
                  <c:v>43365</c:v>
                </c:pt>
                <c:pt idx="719">
                  <c:v>43366</c:v>
                </c:pt>
                <c:pt idx="720">
                  <c:v>43367</c:v>
                </c:pt>
                <c:pt idx="721">
                  <c:v>43368</c:v>
                </c:pt>
                <c:pt idx="722">
                  <c:v>43369</c:v>
                </c:pt>
                <c:pt idx="723">
                  <c:v>43370</c:v>
                </c:pt>
                <c:pt idx="724">
                  <c:v>43371</c:v>
                </c:pt>
                <c:pt idx="725">
                  <c:v>43372</c:v>
                </c:pt>
                <c:pt idx="726">
                  <c:v>43373</c:v>
                </c:pt>
                <c:pt idx="727">
                  <c:v>43374</c:v>
                </c:pt>
                <c:pt idx="728">
                  <c:v>43375</c:v>
                </c:pt>
                <c:pt idx="729">
                  <c:v>43376</c:v>
                </c:pt>
                <c:pt idx="730">
                  <c:v>43377</c:v>
                </c:pt>
                <c:pt idx="731">
                  <c:v>43378</c:v>
                </c:pt>
              </c:numCache>
            </c:numRef>
          </c:cat>
          <c:val>
            <c:numRef>
              <c:f>'איור 7 נתונים'!$C$3:$C$4999</c:f>
              <c:numCache>
                <c:formatCode>0.00</c:formatCode>
                <c:ptCount val="4997"/>
                <c:pt idx="0">
                  <c:v>1.758985058108</c:v>
                </c:pt>
                <c:pt idx="1">
                  <c:v>1.8267815977690001</c:v>
                </c:pt>
                <c:pt idx="2">
                  <c:v>1.8333241879119999</c:v>
                </c:pt>
                <c:pt idx="3">
                  <c:v>1.8333241879119999</c:v>
                </c:pt>
                <c:pt idx="4">
                  <c:v>1.8333241879119999</c:v>
                </c:pt>
                <c:pt idx="5">
                  <c:v>1.8323286357340001</c:v>
                </c:pt>
                <c:pt idx="6">
                  <c:v>1.8600732075540001</c:v>
                </c:pt>
                <c:pt idx="7">
                  <c:v>1.8600732075540001</c:v>
                </c:pt>
                <c:pt idx="8">
                  <c:v>1.8600732075540001</c:v>
                </c:pt>
                <c:pt idx="9">
                  <c:v>1.866370861482</c:v>
                </c:pt>
                <c:pt idx="10">
                  <c:v>1.866370861482</c:v>
                </c:pt>
                <c:pt idx="11">
                  <c:v>1.866370861482</c:v>
                </c:pt>
                <c:pt idx="12">
                  <c:v>1.866370861482</c:v>
                </c:pt>
                <c:pt idx="13">
                  <c:v>1.866370861482</c:v>
                </c:pt>
                <c:pt idx="14">
                  <c:v>1.8651483814050001</c:v>
                </c:pt>
                <c:pt idx="15">
                  <c:v>1.8511937877969999</c:v>
                </c:pt>
                <c:pt idx="16">
                  <c:v>1.849041585872</c:v>
                </c:pt>
                <c:pt idx="17">
                  <c:v>1.849041585872</c:v>
                </c:pt>
                <c:pt idx="18">
                  <c:v>1.849041585872</c:v>
                </c:pt>
                <c:pt idx="19">
                  <c:v>1.849041585872</c:v>
                </c:pt>
                <c:pt idx="20">
                  <c:v>1.849041585872</c:v>
                </c:pt>
                <c:pt idx="21">
                  <c:v>1.841062399573</c:v>
                </c:pt>
                <c:pt idx="22">
                  <c:v>1.8556316362559999</c:v>
                </c:pt>
                <c:pt idx="23">
                  <c:v>1.8820385278839999</c:v>
                </c:pt>
                <c:pt idx="24">
                  <c:v>1.8820385278839999</c:v>
                </c:pt>
                <c:pt idx="25">
                  <c:v>1.8820385278839999</c:v>
                </c:pt>
                <c:pt idx="26">
                  <c:v>1.87803579501</c:v>
                </c:pt>
                <c:pt idx="27">
                  <c:v>1.8570682703379999</c:v>
                </c:pt>
                <c:pt idx="28">
                  <c:v>1.872044283475</c:v>
                </c:pt>
                <c:pt idx="29">
                  <c:v>1.8663197752780001</c:v>
                </c:pt>
                <c:pt idx="30">
                  <c:v>1.87743463486</c:v>
                </c:pt>
                <c:pt idx="31">
                  <c:v>1.87743463486</c:v>
                </c:pt>
                <c:pt idx="32">
                  <c:v>1.87743463486</c:v>
                </c:pt>
                <c:pt idx="33">
                  <c:v>1.8684256186929999</c:v>
                </c:pt>
                <c:pt idx="34">
                  <c:v>1.892559199895</c:v>
                </c:pt>
                <c:pt idx="35">
                  <c:v>1.9168294230530001</c:v>
                </c:pt>
                <c:pt idx="36">
                  <c:v>1.9850416470409999</c:v>
                </c:pt>
                <c:pt idx="37">
                  <c:v>2.0555928660789999</c:v>
                </c:pt>
                <c:pt idx="38">
                  <c:v>2.0555928660789999</c:v>
                </c:pt>
                <c:pt idx="39">
                  <c:v>2.0555928660789999</c:v>
                </c:pt>
                <c:pt idx="40">
                  <c:v>2.1405081177829999</c:v>
                </c:pt>
                <c:pt idx="41">
                  <c:v>2.1823008243170001</c:v>
                </c:pt>
                <c:pt idx="42">
                  <c:v>2.1516304044350001</c:v>
                </c:pt>
                <c:pt idx="43">
                  <c:v>2.1531198075610001</c:v>
                </c:pt>
                <c:pt idx="44">
                  <c:v>2.169922815853</c:v>
                </c:pt>
                <c:pt idx="45">
                  <c:v>2.169922815853</c:v>
                </c:pt>
                <c:pt idx="46">
                  <c:v>2.169922815853</c:v>
                </c:pt>
                <c:pt idx="47">
                  <c:v>2.2132157831399999</c:v>
                </c:pt>
                <c:pt idx="48">
                  <c:v>2.1855890306619998</c:v>
                </c:pt>
                <c:pt idx="49">
                  <c:v>2.202806570855</c:v>
                </c:pt>
                <c:pt idx="50">
                  <c:v>2.240664340355</c:v>
                </c:pt>
                <c:pt idx="51">
                  <c:v>2.2373889976760002</c:v>
                </c:pt>
                <c:pt idx="52">
                  <c:v>2.2373889976760002</c:v>
                </c:pt>
                <c:pt idx="53">
                  <c:v>2.2373889976760002</c:v>
                </c:pt>
                <c:pt idx="54">
                  <c:v>2.2230718915129999</c:v>
                </c:pt>
                <c:pt idx="55">
                  <c:v>2.1871382020240002</c:v>
                </c:pt>
                <c:pt idx="56">
                  <c:v>2.204444914103</c:v>
                </c:pt>
                <c:pt idx="57">
                  <c:v>2.235555553347</c:v>
                </c:pt>
                <c:pt idx="58">
                  <c:v>2.2804590268829998</c:v>
                </c:pt>
                <c:pt idx="59">
                  <c:v>2.2804590268829998</c:v>
                </c:pt>
                <c:pt idx="60">
                  <c:v>2.2804590268829998</c:v>
                </c:pt>
                <c:pt idx="61">
                  <c:v>2.2622634720839998</c:v>
                </c:pt>
                <c:pt idx="62">
                  <c:v>2.3126224797489998</c:v>
                </c:pt>
                <c:pt idx="63">
                  <c:v>2.2720291391009999</c:v>
                </c:pt>
                <c:pt idx="64">
                  <c:v>2.2088356152070001</c:v>
                </c:pt>
                <c:pt idx="65">
                  <c:v>2.2471100521170002</c:v>
                </c:pt>
                <c:pt idx="66">
                  <c:v>2.2471100521170002</c:v>
                </c:pt>
                <c:pt idx="67">
                  <c:v>2.2471100521170002</c:v>
                </c:pt>
                <c:pt idx="68">
                  <c:v>2.2959437028099998</c:v>
                </c:pt>
                <c:pt idx="69">
                  <c:v>2.2977553431729998</c:v>
                </c:pt>
                <c:pt idx="70">
                  <c:v>2.284318770169</c:v>
                </c:pt>
                <c:pt idx="71">
                  <c:v>2.2467345933690002</c:v>
                </c:pt>
                <c:pt idx="72">
                  <c:v>2.3127705214169998</c:v>
                </c:pt>
                <c:pt idx="73">
                  <c:v>2.3127705214169998</c:v>
                </c:pt>
                <c:pt idx="74">
                  <c:v>2.3127705214169998</c:v>
                </c:pt>
                <c:pt idx="75">
                  <c:v>2.302056261703</c:v>
                </c:pt>
                <c:pt idx="76">
                  <c:v>2.2489382756910001</c:v>
                </c:pt>
                <c:pt idx="77">
                  <c:v>2.254329238435</c:v>
                </c:pt>
                <c:pt idx="78">
                  <c:v>2.206661487851</c:v>
                </c:pt>
                <c:pt idx="79">
                  <c:v>2.1958097288920002</c:v>
                </c:pt>
                <c:pt idx="80">
                  <c:v>2.1958097288920002</c:v>
                </c:pt>
                <c:pt idx="81">
                  <c:v>2.1958097288920002</c:v>
                </c:pt>
                <c:pt idx="82">
                  <c:v>2.2094952845729998</c:v>
                </c:pt>
                <c:pt idx="83">
                  <c:v>2.1980330570560001</c:v>
                </c:pt>
                <c:pt idx="84">
                  <c:v>2.1908054066910001</c:v>
                </c:pt>
                <c:pt idx="85">
                  <c:v>2.1710511006109998</c:v>
                </c:pt>
                <c:pt idx="86">
                  <c:v>2.1244293376179999</c:v>
                </c:pt>
                <c:pt idx="87">
                  <c:v>2.1244293376179999</c:v>
                </c:pt>
                <c:pt idx="88">
                  <c:v>2.1244293376179999</c:v>
                </c:pt>
                <c:pt idx="89">
                  <c:v>2.0898979460259999</c:v>
                </c:pt>
                <c:pt idx="90">
                  <c:v>2.0889626311780001</c:v>
                </c:pt>
                <c:pt idx="91">
                  <c:v>2.1489292328720002</c:v>
                </c:pt>
                <c:pt idx="92">
                  <c:v>2.138211016089</c:v>
                </c:pt>
                <c:pt idx="93">
                  <c:v>2.1297531662120002</c:v>
                </c:pt>
                <c:pt idx="94">
                  <c:v>2.1297531662120002</c:v>
                </c:pt>
                <c:pt idx="95">
                  <c:v>2.1297531662120002</c:v>
                </c:pt>
                <c:pt idx="96">
                  <c:v>2.1688072783169998</c:v>
                </c:pt>
                <c:pt idx="97">
                  <c:v>2.1523443988320001</c:v>
                </c:pt>
                <c:pt idx="98">
                  <c:v>2.1296615136870001</c:v>
                </c:pt>
                <c:pt idx="99">
                  <c:v>2.1457555912589998</c:v>
                </c:pt>
                <c:pt idx="100">
                  <c:v>2.1183910004830002</c:v>
                </c:pt>
                <c:pt idx="101">
                  <c:v>2.1183910004830002</c:v>
                </c:pt>
                <c:pt idx="102">
                  <c:v>2.1183910004830002</c:v>
                </c:pt>
                <c:pt idx="103">
                  <c:v>2.176048364723</c:v>
                </c:pt>
                <c:pt idx="104">
                  <c:v>2.161267006913</c:v>
                </c:pt>
                <c:pt idx="105">
                  <c:v>2.1378537610119999</c:v>
                </c:pt>
                <c:pt idx="106">
                  <c:v>2.161569398728</c:v>
                </c:pt>
                <c:pt idx="107">
                  <c:v>2.2103389996790002</c:v>
                </c:pt>
                <c:pt idx="108">
                  <c:v>2.2103389996790002</c:v>
                </c:pt>
                <c:pt idx="109">
                  <c:v>2.2103389996790002</c:v>
                </c:pt>
                <c:pt idx="110">
                  <c:v>2.2238766612809999</c:v>
                </c:pt>
                <c:pt idx="111">
                  <c:v>2.2180307507279999</c:v>
                </c:pt>
                <c:pt idx="112">
                  <c:v>2.2338297531640001</c:v>
                </c:pt>
                <c:pt idx="113">
                  <c:v>2.2579078451150001</c:v>
                </c:pt>
                <c:pt idx="114">
                  <c:v>2.26831692862</c:v>
                </c:pt>
                <c:pt idx="115">
                  <c:v>2.26831692862</c:v>
                </c:pt>
                <c:pt idx="116">
                  <c:v>2.26831692862</c:v>
                </c:pt>
                <c:pt idx="117">
                  <c:v>2.2429584656410002</c:v>
                </c:pt>
                <c:pt idx="118">
                  <c:v>2.2204766650029999</c:v>
                </c:pt>
                <c:pt idx="119">
                  <c:v>2.1801219496859998</c:v>
                </c:pt>
                <c:pt idx="120">
                  <c:v>2.209348171771</c:v>
                </c:pt>
                <c:pt idx="121">
                  <c:v>2.1787659389749998</c:v>
                </c:pt>
                <c:pt idx="122">
                  <c:v>2.1787659389749998</c:v>
                </c:pt>
                <c:pt idx="123">
                  <c:v>2.1787659389749998</c:v>
                </c:pt>
                <c:pt idx="124">
                  <c:v>2.1938724672080001</c:v>
                </c:pt>
                <c:pt idx="125">
                  <c:v>2.182255166269</c:v>
                </c:pt>
                <c:pt idx="126">
                  <c:v>2.172166502899</c:v>
                </c:pt>
                <c:pt idx="127">
                  <c:v>2.135137038386</c:v>
                </c:pt>
                <c:pt idx="128">
                  <c:v>2.1236114076339998</c:v>
                </c:pt>
                <c:pt idx="129">
                  <c:v>2.1236114076339998</c:v>
                </c:pt>
                <c:pt idx="130">
                  <c:v>2.1236114076339998</c:v>
                </c:pt>
                <c:pt idx="131">
                  <c:v>2.1630332554040002</c:v>
                </c:pt>
                <c:pt idx="132">
                  <c:v>2.2643023220149998</c:v>
                </c:pt>
                <c:pt idx="133">
                  <c:v>2.2985635538959999</c:v>
                </c:pt>
                <c:pt idx="134">
                  <c:v>2.3332864861439999</c:v>
                </c:pt>
                <c:pt idx="135">
                  <c:v>2.271911518295</c:v>
                </c:pt>
                <c:pt idx="136">
                  <c:v>2.271911518295</c:v>
                </c:pt>
                <c:pt idx="137">
                  <c:v>2.271911518295</c:v>
                </c:pt>
                <c:pt idx="138">
                  <c:v>2.2479853710479998</c:v>
                </c:pt>
                <c:pt idx="139">
                  <c:v>2.237484138169</c:v>
                </c:pt>
                <c:pt idx="140">
                  <c:v>2.2479448048499999</c:v>
                </c:pt>
                <c:pt idx="141">
                  <c:v>2.230463327881</c:v>
                </c:pt>
                <c:pt idx="142">
                  <c:v>2.2409075871240001</c:v>
                </c:pt>
                <c:pt idx="143">
                  <c:v>2.2409075871240001</c:v>
                </c:pt>
                <c:pt idx="144">
                  <c:v>2.2409075871240001</c:v>
                </c:pt>
                <c:pt idx="145">
                  <c:v>2.2124695247899999</c:v>
                </c:pt>
                <c:pt idx="146">
                  <c:v>2.2537813288850002</c:v>
                </c:pt>
                <c:pt idx="147">
                  <c:v>2.266424102587</c:v>
                </c:pt>
                <c:pt idx="148">
                  <c:v>2.3046834486419998</c:v>
                </c:pt>
                <c:pt idx="149">
                  <c:v>2.3369922728520001</c:v>
                </c:pt>
                <c:pt idx="150">
                  <c:v>2.3369922728520001</c:v>
                </c:pt>
                <c:pt idx="151">
                  <c:v>2.3369922728520001</c:v>
                </c:pt>
                <c:pt idx="152">
                  <c:v>2.373840043305</c:v>
                </c:pt>
                <c:pt idx="153">
                  <c:v>2.3030568747090001</c:v>
                </c:pt>
                <c:pt idx="154">
                  <c:v>2.320172714516</c:v>
                </c:pt>
                <c:pt idx="155">
                  <c:v>2.3324705725100001</c:v>
                </c:pt>
                <c:pt idx="156">
                  <c:v>2.314163727405</c:v>
                </c:pt>
                <c:pt idx="157">
                  <c:v>2.314163727405</c:v>
                </c:pt>
                <c:pt idx="158">
                  <c:v>2.314163727405</c:v>
                </c:pt>
                <c:pt idx="159">
                  <c:v>2.314163727405</c:v>
                </c:pt>
                <c:pt idx="160">
                  <c:v>2.275111240223</c:v>
                </c:pt>
                <c:pt idx="161">
                  <c:v>2.2389166313829998</c:v>
                </c:pt>
                <c:pt idx="162">
                  <c:v>2.24499503353</c:v>
                </c:pt>
                <c:pt idx="163">
                  <c:v>2.1904728722120002</c:v>
                </c:pt>
                <c:pt idx="164">
                  <c:v>2.1904728722120002</c:v>
                </c:pt>
                <c:pt idx="165">
                  <c:v>2.1904728722120002</c:v>
                </c:pt>
                <c:pt idx="166">
                  <c:v>2.149031177131</c:v>
                </c:pt>
                <c:pt idx="167">
                  <c:v>2.0945345573340002</c:v>
                </c:pt>
                <c:pt idx="168">
                  <c:v>2.0722581677190002</c:v>
                </c:pt>
                <c:pt idx="169">
                  <c:v>2.0983081745150001</c:v>
                </c:pt>
                <c:pt idx="170">
                  <c:v>2.125737444501</c:v>
                </c:pt>
                <c:pt idx="171">
                  <c:v>2.125737444501</c:v>
                </c:pt>
                <c:pt idx="172">
                  <c:v>2.125737444501</c:v>
                </c:pt>
                <c:pt idx="173">
                  <c:v>2.09375807235</c:v>
                </c:pt>
                <c:pt idx="174">
                  <c:v>2.1045874525060002</c:v>
                </c:pt>
                <c:pt idx="175">
                  <c:v>2.1076326155020002</c:v>
                </c:pt>
                <c:pt idx="176">
                  <c:v>2.1207679165300002</c:v>
                </c:pt>
                <c:pt idx="177">
                  <c:v>2.1260009410420002</c:v>
                </c:pt>
                <c:pt idx="178">
                  <c:v>2.1260009410420002</c:v>
                </c:pt>
                <c:pt idx="179">
                  <c:v>2.1260009410420002</c:v>
                </c:pt>
                <c:pt idx="180">
                  <c:v>2.1096609388259999</c:v>
                </c:pt>
                <c:pt idx="181">
                  <c:v>2.0998733507399998</c:v>
                </c:pt>
                <c:pt idx="182">
                  <c:v>2.0909049067510002</c:v>
                </c:pt>
                <c:pt idx="183">
                  <c:v>2.129649462103</c:v>
                </c:pt>
                <c:pt idx="184">
                  <c:v>2.1312008501720001</c:v>
                </c:pt>
                <c:pt idx="185">
                  <c:v>2.1312008501720001</c:v>
                </c:pt>
                <c:pt idx="186">
                  <c:v>2.1312008501720001</c:v>
                </c:pt>
                <c:pt idx="187">
                  <c:v>2.1275185230860001</c:v>
                </c:pt>
                <c:pt idx="188">
                  <c:v>2.1275185230860001</c:v>
                </c:pt>
                <c:pt idx="189">
                  <c:v>2.1275185230860001</c:v>
                </c:pt>
                <c:pt idx="190">
                  <c:v>2.0917307211240002</c:v>
                </c:pt>
                <c:pt idx="191">
                  <c:v>2.067884618366</c:v>
                </c:pt>
                <c:pt idx="192">
                  <c:v>2.067884618366</c:v>
                </c:pt>
                <c:pt idx="193">
                  <c:v>2.067884618366</c:v>
                </c:pt>
                <c:pt idx="194">
                  <c:v>2.067884618366</c:v>
                </c:pt>
                <c:pt idx="195">
                  <c:v>2.067884618366</c:v>
                </c:pt>
                <c:pt idx="196">
                  <c:v>2.1154123210139999</c:v>
                </c:pt>
                <c:pt idx="197">
                  <c:v>2.1415305075469999</c:v>
                </c:pt>
                <c:pt idx="198">
                  <c:v>2.1608924334930002</c:v>
                </c:pt>
                <c:pt idx="199">
                  <c:v>2.1608924334930002</c:v>
                </c:pt>
                <c:pt idx="200">
                  <c:v>2.1608924334930002</c:v>
                </c:pt>
                <c:pt idx="201">
                  <c:v>2.1692929823260001</c:v>
                </c:pt>
                <c:pt idx="202">
                  <c:v>2.2138608283919998</c:v>
                </c:pt>
                <c:pt idx="203">
                  <c:v>2.2067947467610001</c:v>
                </c:pt>
                <c:pt idx="204">
                  <c:v>2.2044658180910002</c:v>
                </c:pt>
                <c:pt idx="205">
                  <c:v>2.1756072473770001</c:v>
                </c:pt>
                <c:pt idx="206">
                  <c:v>2.1756072473770001</c:v>
                </c:pt>
                <c:pt idx="207">
                  <c:v>2.1756072473770001</c:v>
                </c:pt>
                <c:pt idx="208">
                  <c:v>2.1480947990349999</c:v>
                </c:pt>
                <c:pt idx="209">
                  <c:v>2.1480947990349999</c:v>
                </c:pt>
                <c:pt idx="210">
                  <c:v>2.1480947990349999</c:v>
                </c:pt>
                <c:pt idx="211">
                  <c:v>2.1638671966479999</c:v>
                </c:pt>
                <c:pt idx="212">
                  <c:v>2.1937102410099998</c:v>
                </c:pt>
                <c:pt idx="213">
                  <c:v>2.1937102410099998</c:v>
                </c:pt>
                <c:pt idx="214">
                  <c:v>2.1937102410099998</c:v>
                </c:pt>
                <c:pt idx="215">
                  <c:v>2.2173923433559999</c:v>
                </c:pt>
                <c:pt idx="216">
                  <c:v>2.2031097366200001</c:v>
                </c:pt>
                <c:pt idx="217">
                  <c:v>2.1960347590190001</c:v>
                </c:pt>
                <c:pt idx="218">
                  <c:v>2.1675047612729998</c:v>
                </c:pt>
                <c:pt idx="219">
                  <c:v>2.183216978501</c:v>
                </c:pt>
                <c:pt idx="220">
                  <c:v>2.183216978501</c:v>
                </c:pt>
                <c:pt idx="221">
                  <c:v>2.183216978501</c:v>
                </c:pt>
                <c:pt idx="222">
                  <c:v>2.1599308884089998</c:v>
                </c:pt>
                <c:pt idx="223">
                  <c:v>2.1517572184980001</c:v>
                </c:pt>
                <c:pt idx="224">
                  <c:v>2.1086817603250001</c:v>
                </c:pt>
                <c:pt idx="225">
                  <c:v>2.0643218456970001</c:v>
                </c:pt>
                <c:pt idx="226">
                  <c:v>2.0777065205429999</c:v>
                </c:pt>
                <c:pt idx="227">
                  <c:v>2.0777065205429999</c:v>
                </c:pt>
                <c:pt idx="228">
                  <c:v>2.0777065205429999</c:v>
                </c:pt>
                <c:pt idx="229">
                  <c:v>2.0806628327640002</c:v>
                </c:pt>
                <c:pt idx="230">
                  <c:v>2.0912806750840001</c:v>
                </c:pt>
                <c:pt idx="231">
                  <c:v>2.0862753984440001</c:v>
                </c:pt>
                <c:pt idx="232">
                  <c:v>2.0822477621540001</c:v>
                </c:pt>
                <c:pt idx="233">
                  <c:v>2.0583249594169999</c:v>
                </c:pt>
                <c:pt idx="234">
                  <c:v>2.0583249594169999</c:v>
                </c:pt>
                <c:pt idx="235">
                  <c:v>2.0583249594169999</c:v>
                </c:pt>
                <c:pt idx="236">
                  <c:v>1.9208170364629999</c:v>
                </c:pt>
                <c:pt idx="237">
                  <c:v>2.034284715019</c:v>
                </c:pt>
                <c:pt idx="238">
                  <c:v>2.034284715019</c:v>
                </c:pt>
                <c:pt idx="239">
                  <c:v>2.034284715019</c:v>
                </c:pt>
                <c:pt idx="240">
                  <c:v>2.0013979715889998</c:v>
                </c:pt>
                <c:pt idx="241">
                  <c:v>2.0013979715889998</c:v>
                </c:pt>
                <c:pt idx="242">
                  <c:v>2.0013979715889998</c:v>
                </c:pt>
                <c:pt idx="243">
                  <c:v>1.9679314515249999</c:v>
                </c:pt>
                <c:pt idx="244">
                  <c:v>1.9887892080139999</c:v>
                </c:pt>
                <c:pt idx="245">
                  <c:v>1.977273412505</c:v>
                </c:pt>
                <c:pt idx="246">
                  <c:v>1.982824509054</c:v>
                </c:pt>
                <c:pt idx="247">
                  <c:v>2.014999472255</c:v>
                </c:pt>
                <c:pt idx="248">
                  <c:v>2.014999472255</c:v>
                </c:pt>
                <c:pt idx="249">
                  <c:v>2.014999472255</c:v>
                </c:pt>
                <c:pt idx="250">
                  <c:v>2.0225827046129998</c:v>
                </c:pt>
                <c:pt idx="251">
                  <c:v>2.041287494004</c:v>
                </c:pt>
                <c:pt idx="252">
                  <c:v>2.0709157193799999</c:v>
                </c:pt>
                <c:pt idx="253">
                  <c:v>2.0139388180190001</c:v>
                </c:pt>
                <c:pt idx="254">
                  <c:v>2.0048032626980001</c:v>
                </c:pt>
                <c:pt idx="255">
                  <c:v>2.0048032626980001</c:v>
                </c:pt>
                <c:pt idx="256">
                  <c:v>2.0048032626980001</c:v>
                </c:pt>
                <c:pt idx="257">
                  <c:v>2.0036958289859998</c:v>
                </c:pt>
                <c:pt idx="258">
                  <c:v>2.0176288689650002</c:v>
                </c:pt>
                <c:pt idx="259">
                  <c:v>2.0384681384149999</c:v>
                </c:pt>
                <c:pt idx="260">
                  <c:v>2.0383300257960002</c:v>
                </c:pt>
                <c:pt idx="261">
                  <c:v>2.0058373302149999</c:v>
                </c:pt>
                <c:pt idx="262">
                  <c:v>2.0058373302149999</c:v>
                </c:pt>
                <c:pt idx="263">
                  <c:v>2.0058373302149999</c:v>
                </c:pt>
                <c:pt idx="264">
                  <c:v>2.0314855814859998</c:v>
                </c:pt>
                <c:pt idx="265">
                  <c:v>2.0078337283329999</c:v>
                </c:pt>
                <c:pt idx="266">
                  <c:v>2.0358537488619999</c:v>
                </c:pt>
                <c:pt idx="267">
                  <c:v>2.0541831032919999</c:v>
                </c:pt>
                <c:pt idx="268">
                  <c:v>2.0792326938439998</c:v>
                </c:pt>
                <c:pt idx="269">
                  <c:v>2.0792326938439998</c:v>
                </c:pt>
                <c:pt idx="270">
                  <c:v>2.0792326938439998</c:v>
                </c:pt>
                <c:pt idx="271">
                  <c:v>2.0930303526260001</c:v>
                </c:pt>
                <c:pt idx="272">
                  <c:v>2.1117228592889998</c:v>
                </c:pt>
                <c:pt idx="273">
                  <c:v>2.1011273144459999</c:v>
                </c:pt>
                <c:pt idx="274">
                  <c:v>2.0939864909620001</c:v>
                </c:pt>
                <c:pt idx="275">
                  <c:v>2.1065203456299999</c:v>
                </c:pt>
                <c:pt idx="276">
                  <c:v>2.1065203456299999</c:v>
                </c:pt>
                <c:pt idx="277">
                  <c:v>2.1065203456299999</c:v>
                </c:pt>
                <c:pt idx="278">
                  <c:v>2.1024637554969998</c:v>
                </c:pt>
                <c:pt idx="279">
                  <c:v>2.0749016325429999</c:v>
                </c:pt>
                <c:pt idx="280">
                  <c:v>2.066715069432</c:v>
                </c:pt>
                <c:pt idx="281">
                  <c:v>2.0354186250959998</c:v>
                </c:pt>
                <c:pt idx="282">
                  <c:v>2.055563719966</c:v>
                </c:pt>
                <c:pt idx="283">
                  <c:v>2.055563719966</c:v>
                </c:pt>
                <c:pt idx="284">
                  <c:v>2.055563719966</c:v>
                </c:pt>
                <c:pt idx="285">
                  <c:v>1.9648522764230001</c:v>
                </c:pt>
                <c:pt idx="286">
                  <c:v>1.923176340465</c:v>
                </c:pt>
                <c:pt idx="287">
                  <c:v>1.8626981063670001</c:v>
                </c:pt>
                <c:pt idx="288">
                  <c:v>1.880751490382</c:v>
                </c:pt>
                <c:pt idx="289">
                  <c:v>1.8986199605180001</c:v>
                </c:pt>
                <c:pt idx="290">
                  <c:v>1.8986199605180001</c:v>
                </c:pt>
                <c:pt idx="291">
                  <c:v>1.8986199605180001</c:v>
                </c:pt>
                <c:pt idx="292">
                  <c:v>1.86847745128</c:v>
                </c:pt>
                <c:pt idx="293">
                  <c:v>1.866022322336</c:v>
                </c:pt>
                <c:pt idx="294">
                  <c:v>1.9054272271279999</c:v>
                </c:pt>
                <c:pt idx="295">
                  <c:v>1.9000437086269999</c:v>
                </c:pt>
                <c:pt idx="296">
                  <c:v>1.875060425722</c:v>
                </c:pt>
                <c:pt idx="297">
                  <c:v>1.875060425722</c:v>
                </c:pt>
                <c:pt idx="298">
                  <c:v>1.875060425722</c:v>
                </c:pt>
                <c:pt idx="299">
                  <c:v>1.8490355370130001</c:v>
                </c:pt>
                <c:pt idx="300">
                  <c:v>1.8192805819110001</c:v>
                </c:pt>
                <c:pt idx="301">
                  <c:v>1.8192805819110001</c:v>
                </c:pt>
                <c:pt idx="302">
                  <c:v>1.7816189033430001</c:v>
                </c:pt>
                <c:pt idx="303">
                  <c:v>1.7811921438830001</c:v>
                </c:pt>
                <c:pt idx="304">
                  <c:v>1.7811921438830001</c:v>
                </c:pt>
                <c:pt idx="305">
                  <c:v>1.7811921438830001</c:v>
                </c:pt>
                <c:pt idx="306">
                  <c:v>1.7879724405490001</c:v>
                </c:pt>
                <c:pt idx="307">
                  <c:v>1.800199183728</c:v>
                </c:pt>
                <c:pt idx="308">
                  <c:v>1.820408287394</c:v>
                </c:pt>
                <c:pt idx="309">
                  <c:v>1.8178327530209999</c:v>
                </c:pt>
                <c:pt idx="310">
                  <c:v>1.830391996541</c:v>
                </c:pt>
                <c:pt idx="311">
                  <c:v>1.830391996541</c:v>
                </c:pt>
                <c:pt idx="312">
                  <c:v>1.830391996541</c:v>
                </c:pt>
                <c:pt idx="313">
                  <c:v>1.814098361468</c:v>
                </c:pt>
                <c:pt idx="314">
                  <c:v>1.851017709592</c:v>
                </c:pt>
                <c:pt idx="315">
                  <c:v>1.8741459333649999</c:v>
                </c:pt>
                <c:pt idx="316">
                  <c:v>1.7951067462500001</c:v>
                </c:pt>
                <c:pt idx="317">
                  <c:v>1.7717391168900001</c:v>
                </c:pt>
                <c:pt idx="318">
                  <c:v>1.7717391168900001</c:v>
                </c:pt>
                <c:pt idx="319">
                  <c:v>1.7717391168900001</c:v>
                </c:pt>
                <c:pt idx="320">
                  <c:v>1.7367844965699999</c:v>
                </c:pt>
                <c:pt idx="321">
                  <c:v>1.7316029843630001</c:v>
                </c:pt>
                <c:pt idx="322">
                  <c:v>1.719176936407</c:v>
                </c:pt>
                <c:pt idx="323">
                  <c:v>1.680686525574</c:v>
                </c:pt>
                <c:pt idx="324">
                  <c:v>1.64488175934</c:v>
                </c:pt>
                <c:pt idx="325">
                  <c:v>1.64488175934</c:v>
                </c:pt>
                <c:pt idx="326">
                  <c:v>1.64488175934</c:v>
                </c:pt>
                <c:pt idx="327">
                  <c:v>1.621899037655</c:v>
                </c:pt>
                <c:pt idx="328">
                  <c:v>1.636388699439</c:v>
                </c:pt>
                <c:pt idx="329">
                  <c:v>1.6231783831569999</c:v>
                </c:pt>
                <c:pt idx="330">
                  <c:v>1.6828354933480001</c:v>
                </c:pt>
                <c:pt idx="331">
                  <c:v>1.741532005926</c:v>
                </c:pt>
                <c:pt idx="332">
                  <c:v>1.741532005926</c:v>
                </c:pt>
                <c:pt idx="333">
                  <c:v>1.741532005926</c:v>
                </c:pt>
                <c:pt idx="334">
                  <c:v>1.7170864533900001</c:v>
                </c:pt>
                <c:pt idx="335">
                  <c:v>1.7412330690119999</c:v>
                </c:pt>
                <c:pt idx="336">
                  <c:v>1.7093209424039999</c:v>
                </c:pt>
                <c:pt idx="337">
                  <c:v>1.7132245038639999</c:v>
                </c:pt>
                <c:pt idx="338">
                  <c:v>1.7149291309350001</c:v>
                </c:pt>
                <c:pt idx="339">
                  <c:v>1.7149291309350001</c:v>
                </c:pt>
                <c:pt idx="340">
                  <c:v>1.7149291309350001</c:v>
                </c:pt>
                <c:pt idx="341">
                  <c:v>1.7139635203300001</c:v>
                </c:pt>
                <c:pt idx="342">
                  <c:v>1.7389960925779999</c:v>
                </c:pt>
                <c:pt idx="343">
                  <c:v>1.770222830564</c:v>
                </c:pt>
                <c:pt idx="344">
                  <c:v>1.773038093539</c:v>
                </c:pt>
                <c:pt idx="345">
                  <c:v>1.744602715594</c:v>
                </c:pt>
                <c:pt idx="346">
                  <c:v>1.744602715594</c:v>
                </c:pt>
                <c:pt idx="347">
                  <c:v>1.744602715594</c:v>
                </c:pt>
                <c:pt idx="348">
                  <c:v>1.70268666413</c:v>
                </c:pt>
                <c:pt idx="349">
                  <c:v>1.7262688079970001</c:v>
                </c:pt>
                <c:pt idx="350">
                  <c:v>1.7343069629729999</c:v>
                </c:pt>
                <c:pt idx="351">
                  <c:v>1.7343069629729999</c:v>
                </c:pt>
                <c:pt idx="352">
                  <c:v>1.7343069629729999</c:v>
                </c:pt>
                <c:pt idx="353">
                  <c:v>1.7343069629729999</c:v>
                </c:pt>
                <c:pt idx="354">
                  <c:v>1.7343069629729999</c:v>
                </c:pt>
                <c:pt idx="355">
                  <c:v>1.7632811214899999</c:v>
                </c:pt>
                <c:pt idx="356">
                  <c:v>1.748160247862</c:v>
                </c:pt>
                <c:pt idx="357">
                  <c:v>1.7420803413479999</c:v>
                </c:pt>
                <c:pt idx="358">
                  <c:v>1.7774362597010001</c:v>
                </c:pt>
                <c:pt idx="359">
                  <c:v>1.775223083175</c:v>
                </c:pt>
                <c:pt idx="360">
                  <c:v>1.775223083175</c:v>
                </c:pt>
                <c:pt idx="361">
                  <c:v>1.775223083175</c:v>
                </c:pt>
                <c:pt idx="362">
                  <c:v>1.7807923682069999</c:v>
                </c:pt>
                <c:pt idx="363">
                  <c:v>1.7759881045570001</c:v>
                </c:pt>
                <c:pt idx="364">
                  <c:v>1.777763348798</c:v>
                </c:pt>
                <c:pt idx="365">
                  <c:v>1.777763348798</c:v>
                </c:pt>
                <c:pt idx="366">
                  <c:v>1.777763348798</c:v>
                </c:pt>
                <c:pt idx="367">
                  <c:v>1.777763348798</c:v>
                </c:pt>
                <c:pt idx="368">
                  <c:v>1.777763348798</c:v>
                </c:pt>
                <c:pt idx="369">
                  <c:v>1.7810023744179999</c:v>
                </c:pt>
                <c:pt idx="370">
                  <c:v>1.7687930548940001</c:v>
                </c:pt>
                <c:pt idx="371">
                  <c:v>1.7706198207120001</c:v>
                </c:pt>
                <c:pt idx="372">
                  <c:v>1.7706198207120001</c:v>
                </c:pt>
                <c:pt idx="373">
                  <c:v>1.7706198207120001</c:v>
                </c:pt>
                <c:pt idx="374">
                  <c:v>1.7706198207120001</c:v>
                </c:pt>
                <c:pt idx="375">
                  <c:v>1.7706198207120001</c:v>
                </c:pt>
                <c:pt idx="376">
                  <c:v>1.752270715509</c:v>
                </c:pt>
                <c:pt idx="377">
                  <c:v>1.7523914740969999</c:v>
                </c:pt>
                <c:pt idx="378">
                  <c:v>1.7668978930749999</c:v>
                </c:pt>
                <c:pt idx="379">
                  <c:v>1.79268701119</c:v>
                </c:pt>
                <c:pt idx="380">
                  <c:v>1.7621083614290001</c:v>
                </c:pt>
                <c:pt idx="381">
                  <c:v>1.7621083614290001</c:v>
                </c:pt>
                <c:pt idx="382">
                  <c:v>1.7621083614290001</c:v>
                </c:pt>
                <c:pt idx="383">
                  <c:v>1.8157152823680001</c:v>
                </c:pt>
                <c:pt idx="384">
                  <c:v>1.8074757307180001</c:v>
                </c:pt>
                <c:pt idx="385">
                  <c:v>1.8179935125369999</c:v>
                </c:pt>
                <c:pt idx="386">
                  <c:v>1.841633039545</c:v>
                </c:pt>
                <c:pt idx="387">
                  <c:v>1.84609315611</c:v>
                </c:pt>
                <c:pt idx="388">
                  <c:v>1.84609315611</c:v>
                </c:pt>
                <c:pt idx="389">
                  <c:v>1.84609315611</c:v>
                </c:pt>
                <c:pt idx="390">
                  <c:v>1.833440863771</c:v>
                </c:pt>
                <c:pt idx="391">
                  <c:v>1.8154167989279999</c:v>
                </c:pt>
                <c:pt idx="392">
                  <c:v>1.7848536118260001</c:v>
                </c:pt>
                <c:pt idx="393">
                  <c:v>1.7903172080459999</c:v>
                </c:pt>
                <c:pt idx="394">
                  <c:v>1.7750717424339999</c:v>
                </c:pt>
                <c:pt idx="395">
                  <c:v>1.7750717424339999</c:v>
                </c:pt>
                <c:pt idx="396">
                  <c:v>1.7750717424339999</c:v>
                </c:pt>
                <c:pt idx="397">
                  <c:v>1.7520668138090001</c:v>
                </c:pt>
                <c:pt idx="398">
                  <c:v>1.7252551979290001</c:v>
                </c:pt>
                <c:pt idx="399">
                  <c:v>1.7202778043219999</c:v>
                </c:pt>
                <c:pt idx="400">
                  <c:v>1.7185538400739999</c:v>
                </c:pt>
                <c:pt idx="401">
                  <c:v>1.7362223562170001</c:v>
                </c:pt>
                <c:pt idx="402">
                  <c:v>1.7362223562170001</c:v>
                </c:pt>
                <c:pt idx="403">
                  <c:v>1.7362223562170001</c:v>
                </c:pt>
                <c:pt idx="404">
                  <c:v>1.767326317962</c:v>
                </c:pt>
                <c:pt idx="405">
                  <c:v>1.778921468609</c:v>
                </c:pt>
                <c:pt idx="406">
                  <c:v>1.7966443440319999</c:v>
                </c:pt>
                <c:pt idx="407">
                  <c:v>1.7840080671009999</c:v>
                </c:pt>
                <c:pt idx="408">
                  <c:v>1.822267750812</c:v>
                </c:pt>
                <c:pt idx="409">
                  <c:v>1.822267750812</c:v>
                </c:pt>
                <c:pt idx="410">
                  <c:v>1.822267750812</c:v>
                </c:pt>
                <c:pt idx="411">
                  <c:v>1.8168872059000001</c:v>
                </c:pt>
                <c:pt idx="412">
                  <c:v>1.8128803368990001</c:v>
                </c:pt>
                <c:pt idx="413">
                  <c:v>1.8144371954809999</c:v>
                </c:pt>
                <c:pt idx="414">
                  <c:v>1.8237908084809999</c:v>
                </c:pt>
                <c:pt idx="415">
                  <c:v>1.794768847327</c:v>
                </c:pt>
                <c:pt idx="416">
                  <c:v>1.794768847327</c:v>
                </c:pt>
                <c:pt idx="417">
                  <c:v>1.794768847327</c:v>
                </c:pt>
                <c:pt idx="418">
                  <c:v>1.8147742093829999</c:v>
                </c:pt>
                <c:pt idx="419">
                  <c:v>1.8380155544329999</c:v>
                </c:pt>
                <c:pt idx="420">
                  <c:v>1.824645285815</c:v>
                </c:pt>
                <c:pt idx="421">
                  <c:v>1.850861786978</c:v>
                </c:pt>
                <c:pt idx="422">
                  <c:v>1.8171832943999999</c:v>
                </c:pt>
                <c:pt idx="423">
                  <c:v>1.8171832943999999</c:v>
                </c:pt>
                <c:pt idx="424">
                  <c:v>1.8171832943999999</c:v>
                </c:pt>
                <c:pt idx="425">
                  <c:v>1.8487023235290001</c:v>
                </c:pt>
                <c:pt idx="426">
                  <c:v>1.834976474594</c:v>
                </c:pt>
                <c:pt idx="427">
                  <c:v>1.824356859179</c:v>
                </c:pt>
                <c:pt idx="428">
                  <c:v>1.8275844129579999</c:v>
                </c:pt>
                <c:pt idx="429">
                  <c:v>1.8448429409680001</c:v>
                </c:pt>
                <c:pt idx="430">
                  <c:v>1.8448429409680001</c:v>
                </c:pt>
                <c:pt idx="431">
                  <c:v>1.8448429409680001</c:v>
                </c:pt>
                <c:pt idx="432">
                  <c:v>1.8430989692619999</c:v>
                </c:pt>
                <c:pt idx="433">
                  <c:v>1.8175593855159999</c:v>
                </c:pt>
                <c:pt idx="434">
                  <c:v>1.8249973762530001</c:v>
                </c:pt>
                <c:pt idx="435">
                  <c:v>1.817875636098</c:v>
                </c:pt>
                <c:pt idx="436">
                  <c:v>1.781800558304</c:v>
                </c:pt>
                <c:pt idx="437">
                  <c:v>1.781800558304</c:v>
                </c:pt>
                <c:pt idx="438">
                  <c:v>1.781800558304</c:v>
                </c:pt>
                <c:pt idx="439">
                  <c:v>1.7388374417350001</c:v>
                </c:pt>
                <c:pt idx="440">
                  <c:v>1.6931612691060001</c:v>
                </c:pt>
                <c:pt idx="441">
                  <c:v>1.7217347147690001</c:v>
                </c:pt>
                <c:pt idx="442">
                  <c:v>1.7575076470290001</c:v>
                </c:pt>
                <c:pt idx="443">
                  <c:v>1.7525781303970001</c:v>
                </c:pt>
                <c:pt idx="444">
                  <c:v>1.7525781303970001</c:v>
                </c:pt>
                <c:pt idx="445">
                  <c:v>1.7525781303970001</c:v>
                </c:pt>
                <c:pt idx="446">
                  <c:v>1.7438539651530001</c:v>
                </c:pt>
                <c:pt idx="447">
                  <c:v>1.7208985771250001</c:v>
                </c:pt>
                <c:pt idx="448">
                  <c:v>1.717191991677</c:v>
                </c:pt>
                <c:pt idx="449">
                  <c:v>1.697285434026</c:v>
                </c:pt>
                <c:pt idx="450">
                  <c:v>1.6872706792250001</c:v>
                </c:pt>
                <c:pt idx="451">
                  <c:v>1.6872706792250001</c:v>
                </c:pt>
                <c:pt idx="452">
                  <c:v>1.6872706792250001</c:v>
                </c:pt>
                <c:pt idx="453">
                  <c:v>1.676724956098</c:v>
                </c:pt>
                <c:pt idx="454">
                  <c:v>1.679835838145</c:v>
                </c:pt>
                <c:pt idx="455">
                  <c:v>1.719068929731</c:v>
                </c:pt>
                <c:pt idx="456">
                  <c:v>1.7142043816799999</c:v>
                </c:pt>
                <c:pt idx="457">
                  <c:v>1.7255396235130001</c:v>
                </c:pt>
                <c:pt idx="458">
                  <c:v>1.7255396235130001</c:v>
                </c:pt>
                <c:pt idx="459">
                  <c:v>1.7255396235130001</c:v>
                </c:pt>
                <c:pt idx="460">
                  <c:v>1.707323558393</c:v>
                </c:pt>
                <c:pt idx="461">
                  <c:v>1.6746699775139999</c:v>
                </c:pt>
                <c:pt idx="462">
                  <c:v>1.7108069544810001</c:v>
                </c:pt>
                <c:pt idx="463">
                  <c:v>1.750181627508</c:v>
                </c:pt>
                <c:pt idx="464">
                  <c:v>1.7312753612209999</c:v>
                </c:pt>
                <c:pt idx="465">
                  <c:v>1.7312753612209999</c:v>
                </c:pt>
                <c:pt idx="466">
                  <c:v>1.7312753612209999</c:v>
                </c:pt>
                <c:pt idx="467">
                  <c:v>1.703043274224</c:v>
                </c:pt>
                <c:pt idx="468">
                  <c:v>1.6979495172279999</c:v>
                </c:pt>
                <c:pt idx="469">
                  <c:v>1.690125064239</c:v>
                </c:pt>
                <c:pt idx="470">
                  <c:v>1.6899483752340001</c:v>
                </c:pt>
                <c:pt idx="471">
                  <c:v>1.6788456240630001</c:v>
                </c:pt>
                <c:pt idx="472">
                  <c:v>1.6788456240630001</c:v>
                </c:pt>
                <c:pt idx="473">
                  <c:v>1.6788456240630001</c:v>
                </c:pt>
                <c:pt idx="474">
                  <c:v>1.731469747465</c:v>
                </c:pt>
                <c:pt idx="475">
                  <c:v>1.7103289117680001</c:v>
                </c:pt>
                <c:pt idx="476">
                  <c:v>1.712962648165</c:v>
                </c:pt>
                <c:pt idx="477">
                  <c:v>1.7511649633949999</c:v>
                </c:pt>
                <c:pt idx="478">
                  <c:v>1.7497114040749999</c:v>
                </c:pt>
                <c:pt idx="479">
                  <c:v>1.7497114040749999</c:v>
                </c:pt>
                <c:pt idx="480">
                  <c:v>1.7497114040749999</c:v>
                </c:pt>
                <c:pt idx="481">
                  <c:v>1.761216576077</c:v>
                </c:pt>
                <c:pt idx="482">
                  <c:v>1.7977372395760001</c:v>
                </c:pt>
                <c:pt idx="483">
                  <c:v>1.792233780243</c:v>
                </c:pt>
                <c:pt idx="484">
                  <c:v>1.799462018434</c:v>
                </c:pt>
                <c:pt idx="485">
                  <c:v>1.8285984873600001</c:v>
                </c:pt>
                <c:pt idx="486">
                  <c:v>1.8285984873600001</c:v>
                </c:pt>
                <c:pt idx="487">
                  <c:v>1.8285984873600001</c:v>
                </c:pt>
                <c:pt idx="488">
                  <c:v>1.8795584892320001</c:v>
                </c:pt>
                <c:pt idx="489">
                  <c:v>1.896936491428</c:v>
                </c:pt>
                <c:pt idx="490">
                  <c:v>1.9003652312520001</c:v>
                </c:pt>
                <c:pt idx="491">
                  <c:v>1.9236419438750001</c:v>
                </c:pt>
                <c:pt idx="492">
                  <c:v>1.9554788160450001</c:v>
                </c:pt>
                <c:pt idx="493">
                  <c:v>1.9554788160450001</c:v>
                </c:pt>
                <c:pt idx="494">
                  <c:v>1.9554788160450001</c:v>
                </c:pt>
                <c:pt idx="495">
                  <c:v>2.0018535213009998</c:v>
                </c:pt>
                <c:pt idx="496">
                  <c:v>1.996386653859</c:v>
                </c:pt>
                <c:pt idx="497">
                  <c:v>1.996720161274</c:v>
                </c:pt>
                <c:pt idx="498">
                  <c:v>2.0325776747159998</c:v>
                </c:pt>
                <c:pt idx="499">
                  <c:v>2.0037272469360001</c:v>
                </c:pt>
                <c:pt idx="500">
                  <c:v>2.0037272469360001</c:v>
                </c:pt>
                <c:pt idx="501">
                  <c:v>2.0037272469360001</c:v>
                </c:pt>
                <c:pt idx="502">
                  <c:v>1.9230346671880001</c:v>
                </c:pt>
                <c:pt idx="503">
                  <c:v>1.933476935983</c:v>
                </c:pt>
                <c:pt idx="504">
                  <c:v>1.957709413753</c:v>
                </c:pt>
                <c:pt idx="505">
                  <c:v>1.9557931176579999</c:v>
                </c:pt>
                <c:pt idx="506">
                  <c:v>1.950980281603</c:v>
                </c:pt>
                <c:pt idx="507">
                  <c:v>1.950980281603</c:v>
                </c:pt>
                <c:pt idx="508">
                  <c:v>1.950980281603</c:v>
                </c:pt>
                <c:pt idx="509">
                  <c:v>1.923389025494</c:v>
                </c:pt>
                <c:pt idx="510">
                  <c:v>1.88915253465</c:v>
                </c:pt>
                <c:pt idx="511">
                  <c:v>1.876144971532</c:v>
                </c:pt>
                <c:pt idx="512">
                  <c:v>1.8423357319410001</c:v>
                </c:pt>
                <c:pt idx="513">
                  <c:v>1.8423357319410001</c:v>
                </c:pt>
                <c:pt idx="514">
                  <c:v>1.8423357319410001</c:v>
                </c:pt>
                <c:pt idx="515">
                  <c:v>1.8423357319410001</c:v>
                </c:pt>
                <c:pt idx="516">
                  <c:v>1.8365077997620001</c:v>
                </c:pt>
                <c:pt idx="517">
                  <c:v>1.830950405167</c:v>
                </c:pt>
                <c:pt idx="518">
                  <c:v>1.833694903714</c:v>
                </c:pt>
                <c:pt idx="519">
                  <c:v>1.8556173274629999</c:v>
                </c:pt>
                <c:pt idx="520">
                  <c:v>1.8644126198490001</c:v>
                </c:pt>
                <c:pt idx="521">
                  <c:v>1.8644126198490001</c:v>
                </c:pt>
                <c:pt idx="522">
                  <c:v>1.8644126198490001</c:v>
                </c:pt>
                <c:pt idx="523">
                  <c:v>1.897497584039</c:v>
                </c:pt>
                <c:pt idx="524">
                  <c:v>1.873405055184</c:v>
                </c:pt>
                <c:pt idx="525">
                  <c:v>1.8588293890050001</c:v>
                </c:pt>
                <c:pt idx="526">
                  <c:v>1.847238642712</c:v>
                </c:pt>
                <c:pt idx="527">
                  <c:v>1.874348084283</c:v>
                </c:pt>
                <c:pt idx="528">
                  <c:v>1.874348084283</c:v>
                </c:pt>
                <c:pt idx="529">
                  <c:v>1.874348084283</c:v>
                </c:pt>
                <c:pt idx="530">
                  <c:v>1.8670022933370001</c:v>
                </c:pt>
                <c:pt idx="531">
                  <c:v>1.8747516274580001</c:v>
                </c:pt>
                <c:pt idx="532">
                  <c:v>1.8477774373219999</c:v>
                </c:pt>
                <c:pt idx="533">
                  <c:v>1.849148950464</c:v>
                </c:pt>
                <c:pt idx="534">
                  <c:v>1.772900073945</c:v>
                </c:pt>
                <c:pt idx="535">
                  <c:v>1.772900073945</c:v>
                </c:pt>
                <c:pt idx="536">
                  <c:v>1.772900073945</c:v>
                </c:pt>
                <c:pt idx="537">
                  <c:v>1.7811604496639999</c:v>
                </c:pt>
                <c:pt idx="538">
                  <c:v>1.7536784056870001</c:v>
                </c:pt>
                <c:pt idx="539">
                  <c:v>1.754146265103</c:v>
                </c:pt>
                <c:pt idx="540">
                  <c:v>1.7239913355759999</c:v>
                </c:pt>
                <c:pt idx="541">
                  <c:v>1.7195919732980001</c:v>
                </c:pt>
                <c:pt idx="542">
                  <c:v>1.7195919732980001</c:v>
                </c:pt>
                <c:pt idx="543">
                  <c:v>1.7195919732980001</c:v>
                </c:pt>
                <c:pt idx="544">
                  <c:v>1.7448948464759999</c:v>
                </c:pt>
                <c:pt idx="545">
                  <c:v>1.762370991426</c:v>
                </c:pt>
                <c:pt idx="546">
                  <c:v>1.7723412828230001</c:v>
                </c:pt>
                <c:pt idx="547">
                  <c:v>1.7810246107629999</c:v>
                </c:pt>
                <c:pt idx="548">
                  <c:v>1.7810246107629999</c:v>
                </c:pt>
                <c:pt idx="549">
                  <c:v>1.7810246107629999</c:v>
                </c:pt>
                <c:pt idx="550">
                  <c:v>1.7810246107629999</c:v>
                </c:pt>
                <c:pt idx="551">
                  <c:v>1.773318040758</c:v>
                </c:pt>
                <c:pt idx="552">
                  <c:v>1.7966721265259999</c:v>
                </c:pt>
                <c:pt idx="553">
                  <c:v>1.854627502911</c:v>
                </c:pt>
                <c:pt idx="554">
                  <c:v>1.8178572199859999</c:v>
                </c:pt>
                <c:pt idx="555">
                  <c:v>1.854382308878</c:v>
                </c:pt>
                <c:pt idx="556">
                  <c:v>1.854382308878</c:v>
                </c:pt>
                <c:pt idx="557">
                  <c:v>1.854382308878</c:v>
                </c:pt>
                <c:pt idx="558">
                  <c:v>1.8707101350199999</c:v>
                </c:pt>
                <c:pt idx="559">
                  <c:v>1.8679222562440001</c:v>
                </c:pt>
                <c:pt idx="560">
                  <c:v>1.8781604925640001</c:v>
                </c:pt>
                <c:pt idx="561">
                  <c:v>1.8781604925640001</c:v>
                </c:pt>
                <c:pt idx="562">
                  <c:v>1.8781604925640001</c:v>
                </c:pt>
                <c:pt idx="563">
                  <c:v>1.8781604925640001</c:v>
                </c:pt>
                <c:pt idx="564">
                  <c:v>1.8781604925640001</c:v>
                </c:pt>
                <c:pt idx="565">
                  <c:v>1.9631367404810001</c:v>
                </c:pt>
                <c:pt idx="566">
                  <c:v>2.006080524078</c:v>
                </c:pt>
                <c:pt idx="567">
                  <c:v>2.0165602571900001</c:v>
                </c:pt>
                <c:pt idx="568">
                  <c:v>1.993648320338</c:v>
                </c:pt>
                <c:pt idx="569">
                  <c:v>1.9354293949750001</c:v>
                </c:pt>
                <c:pt idx="570">
                  <c:v>1.9354293949750001</c:v>
                </c:pt>
                <c:pt idx="571">
                  <c:v>1.9354293949750001</c:v>
                </c:pt>
                <c:pt idx="572">
                  <c:v>1.9396175485889999</c:v>
                </c:pt>
                <c:pt idx="573">
                  <c:v>1.9801862583550001</c:v>
                </c:pt>
                <c:pt idx="574">
                  <c:v>1.9854610309880001</c:v>
                </c:pt>
                <c:pt idx="575">
                  <c:v>1.980105830032</c:v>
                </c:pt>
                <c:pt idx="576">
                  <c:v>1.972756158842</c:v>
                </c:pt>
                <c:pt idx="577">
                  <c:v>1.972756158842</c:v>
                </c:pt>
                <c:pt idx="578">
                  <c:v>1.972756158842</c:v>
                </c:pt>
                <c:pt idx="579">
                  <c:v>1.986429540676</c:v>
                </c:pt>
                <c:pt idx="580">
                  <c:v>1.9902028401530001</c:v>
                </c:pt>
                <c:pt idx="581">
                  <c:v>2.014302305802</c:v>
                </c:pt>
                <c:pt idx="582">
                  <c:v>2.0419802009749999</c:v>
                </c:pt>
                <c:pt idx="583">
                  <c:v>2.0370709943700001</c:v>
                </c:pt>
                <c:pt idx="584">
                  <c:v>2.0370709943700001</c:v>
                </c:pt>
                <c:pt idx="585">
                  <c:v>2.0370709943700001</c:v>
                </c:pt>
                <c:pt idx="586">
                  <c:v>2.022656345303</c:v>
                </c:pt>
                <c:pt idx="587">
                  <c:v>2.0748328899419999</c:v>
                </c:pt>
                <c:pt idx="588">
                  <c:v>2.1002785730359999</c:v>
                </c:pt>
                <c:pt idx="589">
                  <c:v>2.138122442422</c:v>
                </c:pt>
                <c:pt idx="590">
                  <c:v>2.1281879282260001</c:v>
                </c:pt>
                <c:pt idx="591">
                  <c:v>2.1281879282260001</c:v>
                </c:pt>
                <c:pt idx="592">
                  <c:v>2.1281879282260001</c:v>
                </c:pt>
                <c:pt idx="593">
                  <c:v>2.1281879282260001</c:v>
                </c:pt>
                <c:pt idx="594">
                  <c:v>2.1114367859819998</c:v>
                </c:pt>
                <c:pt idx="595">
                  <c:v>2.095554678933</c:v>
                </c:pt>
                <c:pt idx="596">
                  <c:v>2.0698097025140001</c:v>
                </c:pt>
                <c:pt idx="597">
                  <c:v>2.0312427778519999</c:v>
                </c:pt>
                <c:pt idx="598">
                  <c:v>2.0312427778519999</c:v>
                </c:pt>
                <c:pt idx="599">
                  <c:v>2.0312427778519999</c:v>
                </c:pt>
                <c:pt idx="600">
                  <c:v>1.972607516546</c:v>
                </c:pt>
                <c:pt idx="601">
                  <c:v>1.9577997236060001</c:v>
                </c:pt>
                <c:pt idx="602">
                  <c:v>1.9638703277130001</c:v>
                </c:pt>
                <c:pt idx="603">
                  <c:v>1.960277392931</c:v>
                </c:pt>
                <c:pt idx="604">
                  <c:v>1.9637942637570001</c:v>
                </c:pt>
                <c:pt idx="605">
                  <c:v>1.9637942637570001</c:v>
                </c:pt>
                <c:pt idx="606">
                  <c:v>1.9637942637570001</c:v>
                </c:pt>
                <c:pt idx="607">
                  <c:v>2.002624958088</c:v>
                </c:pt>
                <c:pt idx="608">
                  <c:v>2.0143731221490002</c:v>
                </c:pt>
                <c:pt idx="609">
                  <c:v>2.003552347366</c:v>
                </c:pt>
                <c:pt idx="610">
                  <c:v>2.0135209815990001</c:v>
                </c:pt>
                <c:pt idx="611">
                  <c:v>2.046884406697</c:v>
                </c:pt>
                <c:pt idx="612">
                  <c:v>2.046884406697</c:v>
                </c:pt>
                <c:pt idx="613">
                  <c:v>2.046884406697</c:v>
                </c:pt>
                <c:pt idx="614">
                  <c:v>2.04485943756</c:v>
                </c:pt>
                <c:pt idx="615">
                  <c:v>2.0902291053819999</c:v>
                </c:pt>
                <c:pt idx="616">
                  <c:v>2.1184844206459998</c:v>
                </c:pt>
                <c:pt idx="617">
                  <c:v>2.0867377848180002</c:v>
                </c:pt>
                <c:pt idx="618">
                  <c:v>2.0542893688419999</c:v>
                </c:pt>
                <c:pt idx="619">
                  <c:v>2.0542893688419999</c:v>
                </c:pt>
                <c:pt idx="620">
                  <c:v>2.0542893688419999</c:v>
                </c:pt>
                <c:pt idx="621">
                  <c:v>2.0573587208980002</c:v>
                </c:pt>
                <c:pt idx="622">
                  <c:v>2.1254929121230002</c:v>
                </c:pt>
                <c:pt idx="623">
                  <c:v>2.153571738958</c:v>
                </c:pt>
                <c:pt idx="624">
                  <c:v>2.1318652249380001</c:v>
                </c:pt>
                <c:pt idx="625">
                  <c:v>2.1234895300150001</c:v>
                </c:pt>
                <c:pt idx="626">
                  <c:v>2.1234895300150001</c:v>
                </c:pt>
                <c:pt idx="627">
                  <c:v>2.1234895300150001</c:v>
                </c:pt>
                <c:pt idx="628">
                  <c:v>2.1382987078400002</c:v>
                </c:pt>
                <c:pt idx="629">
                  <c:v>2.1334556435050001</c:v>
                </c:pt>
                <c:pt idx="630">
                  <c:v>2.140391413688</c:v>
                </c:pt>
                <c:pt idx="631">
                  <c:v>2.1403226192839999</c:v>
                </c:pt>
                <c:pt idx="632">
                  <c:v>2.1183440027399998</c:v>
                </c:pt>
                <c:pt idx="633">
                  <c:v>2.1183440027399998</c:v>
                </c:pt>
                <c:pt idx="634">
                  <c:v>2.1183440027399998</c:v>
                </c:pt>
                <c:pt idx="635">
                  <c:v>2.132060544932</c:v>
                </c:pt>
                <c:pt idx="636">
                  <c:v>2.2385215092920001</c:v>
                </c:pt>
                <c:pt idx="637">
                  <c:v>2.189431664622</c:v>
                </c:pt>
                <c:pt idx="638">
                  <c:v>2.1923647852560002</c:v>
                </c:pt>
                <c:pt idx="639">
                  <c:v>2.1419199125800001</c:v>
                </c:pt>
                <c:pt idx="640">
                  <c:v>2.1419199125800001</c:v>
                </c:pt>
                <c:pt idx="641">
                  <c:v>2.1419199125800001</c:v>
                </c:pt>
                <c:pt idx="642">
                  <c:v>2.1536043435279999</c:v>
                </c:pt>
                <c:pt idx="643">
                  <c:v>2.0959241076200001</c:v>
                </c:pt>
                <c:pt idx="644">
                  <c:v>2.0027602056120002</c:v>
                </c:pt>
                <c:pt idx="645">
                  <c:v>1.9958600196359999</c:v>
                </c:pt>
                <c:pt idx="646">
                  <c:v>1.9747679981220001</c:v>
                </c:pt>
                <c:pt idx="647">
                  <c:v>1.9747679981220001</c:v>
                </c:pt>
                <c:pt idx="648">
                  <c:v>1.9747679981220001</c:v>
                </c:pt>
                <c:pt idx="649">
                  <c:v>1.9531787339760001</c:v>
                </c:pt>
                <c:pt idx="650">
                  <c:v>1.9944071347500001</c:v>
                </c:pt>
                <c:pt idx="651">
                  <c:v>1.9407115870830001</c:v>
                </c:pt>
                <c:pt idx="652">
                  <c:v>1.9881390402379999</c:v>
                </c:pt>
                <c:pt idx="653">
                  <c:v>2.0302585219820002</c:v>
                </c:pt>
                <c:pt idx="654">
                  <c:v>2.0302585219820002</c:v>
                </c:pt>
                <c:pt idx="655">
                  <c:v>2.0302585219820002</c:v>
                </c:pt>
                <c:pt idx="656">
                  <c:v>2.0302585219820002</c:v>
                </c:pt>
                <c:pt idx="657">
                  <c:v>2.0524010046460002</c:v>
                </c:pt>
                <c:pt idx="658">
                  <c:v>2.0492201708410001</c:v>
                </c:pt>
                <c:pt idx="659">
                  <c:v>2.0408602784830001</c:v>
                </c:pt>
                <c:pt idx="660">
                  <c:v>1.99670167503</c:v>
                </c:pt>
                <c:pt idx="661">
                  <c:v>1.99670167503</c:v>
                </c:pt>
                <c:pt idx="662">
                  <c:v>1.99670167503</c:v>
                </c:pt>
                <c:pt idx="663">
                  <c:v>2.023151757515</c:v>
                </c:pt>
                <c:pt idx="664">
                  <c:v>2.030535256741</c:v>
                </c:pt>
                <c:pt idx="665">
                  <c:v>2.0446735307630002</c:v>
                </c:pt>
                <c:pt idx="666">
                  <c:v>2.0752023659060002</c:v>
                </c:pt>
                <c:pt idx="667">
                  <c:v>2.0728600283679999</c:v>
                </c:pt>
                <c:pt idx="668">
                  <c:v>2.0728600283679999</c:v>
                </c:pt>
                <c:pt idx="669">
                  <c:v>2.0728600283679999</c:v>
                </c:pt>
                <c:pt idx="670">
                  <c:v>2.0120817967189999</c:v>
                </c:pt>
                <c:pt idx="671">
                  <c:v>2.0010818052350001</c:v>
                </c:pt>
                <c:pt idx="672">
                  <c:v>1.991032121673</c:v>
                </c:pt>
                <c:pt idx="673">
                  <c:v>1.9604230952120001</c:v>
                </c:pt>
                <c:pt idx="674">
                  <c:v>1.98945234118</c:v>
                </c:pt>
                <c:pt idx="675">
                  <c:v>1.98945234118</c:v>
                </c:pt>
                <c:pt idx="676">
                  <c:v>1.98945234118</c:v>
                </c:pt>
                <c:pt idx="677">
                  <c:v>1.9070952497810001</c:v>
                </c:pt>
                <c:pt idx="678">
                  <c:v>1.9939950639390001</c:v>
                </c:pt>
                <c:pt idx="679">
                  <c:v>2.025917836673</c:v>
                </c:pt>
                <c:pt idx="680">
                  <c:v>2.0275464233310001</c:v>
                </c:pt>
                <c:pt idx="681">
                  <c:v>2.0004567482379998</c:v>
                </c:pt>
                <c:pt idx="682">
                  <c:v>2.0004567482379998</c:v>
                </c:pt>
                <c:pt idx="683">
                  <c:v>2.0004567482379998</c:v>
                </c:pt>
                <c:pt idx="684">
                  <c:v>1.9753899086740001</c:v>
                </c:pt>
                <c:pt idx="685">
                  <c:v>1.9151872102280001</c:v>
                </c:pt>
                <c:pt idx="686">
                  <c:v>1.992158807025</c:v>
                </c:pt>
                <c:pt idx="687">
                  <c:v>2.000910983657</c:v>
                </c:pt>
                <c:pt idx="688">
                  <c:v>1.9907613391679999</c:v>
                </c:pt>
                <c:pt idx="689">
                  <c:v>1.9907613391679999</c:v>
                </c:pt>
                <c:pt idx="690">
                  <c:v>1.9907613391679999</c:v>
                </c:pt>
                <c:pt idx="691">
                  <c:v>1.9656704163780001</c:v>
                </c:pt>
                <c:pt idx="692">
                  <c:v>1.985134119294</c:v>
                </c:pt>
                <c:pt idx="693">
                  <c:v>1.9908821318579999</c:v>
                </c:pt>
                <c:pt idx="694">
                  <c:v>2.052438879371</c:v>
                </c:pt>
                <c:pt idx="695">
                  <c:v>2.0293519161460001</c:v>
                </c:pt>
                <c:pt idx="696">
                  <c:v>2.0293519161460001</c:v>
                </c:pt>
                <c:pt idx="697">
                  <c:v>2.0293519161460001</c:v>
                </c:pt>
                <c:pt idx="698">
                  <c:v>2.0255105916599998</c:v>
                </c:pt>
                <c:pt idx="699">
                  <c:v>2.035253122152</c:v>
                </c:pt>
                <c:pt idx="700">
                  <c:v>2.0673918863249998</c:v>
                </c:pt>
                <c:pt idx="701">
                  <c:v>2.0763615895399998</c:v>
                </c:pt>
                <c:pt idx="702">
                  <c:v>2.0777315259339999</c:v>
                </c:pt>
                <c:pt idx="703">
                  <c:v>2.0777315259339999</c:v>
                </c:pt>
                <c:pt idx="704">
                  <c:v>2.0777315259339999</c:v>
                </c:pt>
                <c:pt idx="705">
                  <c:v>2.0777315259339999</c:v>
                </c:pt>
                <c:pt idx="706">
                  <c:v>2.0777315259339999</c:v>
                </c:pt>
                <c:pt idx="707">
                  <c:v>2.0777315259339999</c:v>
                </c:pt>
                <c:pt idx="708">
                  <c:v>2.110273303649</c:v>
                </c:pt>
                <c:pt idx="709">
                  <c:v>2.0683996689069999</c:v>
                </c:pt>
                <c:pt idx="710">
                  <c:v>2.0683996689069999</c:v>
                </c:pt>
                <c:pt idx="711">
                  <c:v>2.0683996689069999</c:v>
                </c:pt>
                <c:pt idx="712">
                  <c:v>2.0588937293709999</c:v>
                </c:pt>
                <c:pt idx="713">
                  <c:v>2.1673236952239998</c:v>
                </c:pt>
                <c:pt idx="714">
                  <c:v>2.1673236952239998</c:v>
                </c:pt>
                <c:pt idx="715">
                  <c:v>2.1673236952239998</c:v>
                </c:pt>
                <c:pt idx="716">
                  <c:v>2.1917250843340002</c:v>
                </c:pt>
                <c:pt idx="717">
                  <c:v>2.1917250843340002</c:v>
                </c:pt>
                <c:pt idx="718">
                  <c:v>2.1917250843340002</c:v>
                </c:pt>
                <c:pt idx="719">
                  <c:v>2.1917250843340002</c:v>
                </c:pt>
                <c:pt idx="720">
                  <c:v>2.1917250843340002</c:v>
                </c:pt>
                <c:pt idx="721">
                  <c:v>2.2160025149760001</c:v>
                </c:pt>
                <c:pt idx="722">
                  <c:v>2.200757406283</c:v>
                </c:pt>
                <c:pt idx="723">
                  <c:v>2.1976178066480001</c:v>
                </c:pt>
                <c:pt idx="724">
                  <c:v>2.1976178066480001</c:v>
                </c:pt>
                <c:pt idx="725">
                  <c:v>2.1976178066480001</c:v>
                </c:pt>
                <c:pt idx="726">
                  <c:v>2.1976178066480001</c:v>
                </c:pt>
                <c:pt idx="727">
                  <c:v>2.1976178066480001</c:v>
                </c:pt>
                <c:pt idx="728">
                  <c:v>2.202164853667</c:v>
                </c:pt>
                <c:pt idx="729">
                  <c:v>2.2136686436890001</c:v>
                </c:pt>
                <c:pt idx="730">
                  <c:v>2.2676161745360002</c:v>
                </c:pt>
                <c:pt idx="731">
                  <c:v>2.2676161745360002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7 נתונים'!$D$2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42647</c:v>
                </c:pt>
                <c:pt idx="1">
                  <c:v>42648</c:v>
                </c:pt>
                <c:pt idx="2">
                  <c:v>42649</c:v>
                </c:pt>
                <c:pt idx="3">
                  <c:v>42650</c:v>
                </c:pt>
                <c:pt idx="4">
                  <c:v>42651</c:v>
                </c:pt>
                <c:pt idx="5">
                  <c:v>42652</c:v>
                </c:pt>
                <c:pt idx="6">
                  <c:v>42653</c:v>
                </c:pt>
                <c:pt idx="7">
                  <c:v>42654</c:v>
                </c:pt>
                <c:pt idx="8">
                  <c:v>42655</c:v>
                </c:pt>
                <c:pt idx="9">
                  <c:v>42656</c:v>
                </c:pt>
                <c:pt idx="10">
                  <c:v>42657</c:v>
                </c:pt>
                <c:pt idx="11">
                  <c:v>42658</c:v>
                </c:pt>
                <c:pt idx="12">
                  <c:v>42659</c:v>
                </c:pt>
                <c:pt idx="13">
                  <c:v>42660</c:v>
                </c:pt>
                <c:pt idx="14">
                  <c:v>42661</c:v>
                </c:pt>
                <c:pt idx="15">
                  <c:v>42662</c:v>
                </c:pt>
                <c:pt idx="16">
                  <c:v>42663</c:v>
                </c:pt>
                <c:pt idx="17">
                  <c:v>42664</c:v>
                </c:pt>
                <c:pt idx="18">
                  <c:v>42665</c:v>
                </c:pt>
                <c:pt idx="19">
                  <c:v>42666</c:v>
                </c:pt>
                <c:pt idx="20">
                  <c:v>42667</c:v>
                </c:pt>
                <c:pt idx="21">
                  <c:v>42668</c:v>
                </c:pt>
                <c:pt idx="22">
                  <c:v>42669</c:v>
                </c:pt>
                <c:pt idx="23">
                  <c:v>42670</c:v>
                </c:pt>
                <c:pt idx="24">
                  <c:v>42671</c:v>
                </c:pt>
                <c:pt idx="25">
                  <c:v>42672</c:v>
                </c:pt>
                <c:pt idx="26">
                  <c:v>42673</c:v>
                </c:pt>
                <c:pt idx="27">
                  <c:v>42674</c:v>
                </c:pt>
                <c:pt idx="28">
                  <c:v>42675</c:v>
                </c:pt>
                <c:pt idx="29">
                  <c:v>42676</c:v>
                </c:pt>
                <c:pt idx="30">
                  <c:v>42677</c:v>
                </c:pt>
                <c:pt idx="31">
                  <c:v>42678</c:v>
                </c:pt>
                <c:pt idx="32">
                  <c:v>42679</c:v>
                </c:pt>
                <c:pt idx="33">
                  <c:v>42680</c:v>
                </c:pt>
                <c:pt idx="34">
                  <c:v>42681</c:v>
                </c:pt>
                <c:pt idx="35">
                  <c:v>42682</c:v>
                </c:pt>
                <c:pt idx="36">
                  <c:v>42683</c:v>
                </c:pt>
                <c:pt idx="37">
                  <c:v>42684</c:v>
                </c:pt>
                <c:pt idx="38">
                  <c:v>42685</c:v>
                </c:pt>
                <c:pt idx="39">
                  <c:v>42686</c:v>
                </c:pt>
                <c:pt idx="40">
                  <c:v>42687</c:v>
                </c:pt>
                <c:pt idx="41">
                  <c:v>42688</c:v>
                </c:pt>
                <c:pt idx="42">
                  <c:v>42689</c:v>
                </c:pt>
                <c:pt idx="43">
                  <c:v>42690</c:v>
                </c:pt>
                <c:pt idx="44">
                  <c:v>42691</c:v>
                </c:pt>
                <c:pt idx="45">
                  <c:v>42692</c:v>
                </c:pt>
                <c:pt idx="46">
                  <c:v>42693</c:v>
                </c:pt>
                <c:pt idx="47">
                  <c:v>42694</c:v>
                </c:pt>
                <c:pt idx="48">
                  <c:v>42695</c:v>
                </c:pt>
                <c:pt idx="49">
                  <c:v>42696</c:v>
                </c:pt>
                <c:pt idx="50">
                  <c:v>42697</c:v>
                </c:pt>
                <c:pt idx="51">
                  <c:v>42698</c:v>
                </c:pt>
                <c:pt idx="52">
                  <c:v>42699</c:v>
                </c:pt>
                <c:pt idx="53">
                  <c:v>42700</c:v>
                </c:pt>
                <c:pt idx="54">
                  <c:v>42701</c:v>
                </c:pt>
                <c:pt idx="55">
                  <c:v>42702</c:v>
                </c:pt>
                <c:pt idx="56">
                  <c:v>42703</c:v>
                </c:pt>
                <c:pt idx="57">
                  <c:v>42704</c:v>
                </c:pt>
                <c:pt idx="58">
                  <c:v>42705</c:v>
                </c:pt>
                <c:pt idx="59">
                  <c:v>42706</c:v>
                </c:pt>
                <c:pt idx="60">
                  <c:v>42707</c:v>
                </c:pt>
                <c:pt idx="61">
                  <c:v>42708</c:v>
                </c:pt>
                <c:pt idx="62">
                  <c:v>42709</c:v>
                </c:pt>
                <c:pt idx="63">
                  <c:v>42710</c:v>
                </c:pt>
                <c:pt idx="64">
                  <c:v>42711</c:v>
                </c:pt>
                <c:pt idx="65">
                  <c:v>42712</c:v>
                </c:pt>
                <c:pt idx="66">
                  <c:v>42713</c:v>
                </c:pt>
                <c:pt idx="67">
                  <c:v>42714</c:v>
                </c:pt>
                <c:pt idx="68">
                  <c:v>42715</c:v>
                </c:pt>
                <c:pt idx="69">
                  <c:v>42716</c:v>
                </c:pt>
                <c:pt idx="70">
                  <c:v>42717</c:v>
                </c:pt>
                <c:pt idx="71">
                  <c:v>42718</c:v>
                </c:pt>
                <c:pt idx="72">
                  <c:v>42719</c:v>
                </c:pt>
                <c:pt idx="73">
                  <c:v>42720</c:v>
                </c:pt>
                <c:pt idx="74">
                  <c:v>42721</c:v>
                </c:pt>
                <c:pt idx="75">
                  <c:v>42722</c:v>
                </c:pt>
                <c:pt idx="76">
                  <c:v>42723</c:v>
                </c:pt>
                <c:pt idx="77">
                  <c:v>42724</c:v>
                </c:pt>
                <c:pt idx="78">
                  <c:v>42725</c:v>
                </c:pt>
                <c:pt idx="79">
                  <c:v>42726</c:v>
                </c:pt>
                <c:pt idx="80">
                  <c:v>42727</c:v>
                </c:pt>
                <c:pt idx="81">
                  <c:v>42728</c:v>
                </c:pt>
                <c:pt idx="82">
                  <c:v>42729</c:v>
                </c:pt>
                <c:pt idx="83">
                  <c:v>42730</c:v>
                </c:pt>
                <c:pt idx="84">
                  <c:v>42731</c:v>
                </c:pt>
                <c:pt idx="85">
                  <c:v>42732</c:v>
                </c:pt>
                <c:pt idx="86">
                  <c:v>42733</c:v>
                </c:pt>
                <c:pt idx="87">
                  <c:v>42734</c:v>
                </c:pt>
                <c:pt idx="88">
                  <c:v>42735</c:v>
                </c:pt>
                <c:pt idx="89">
                  <c:v>42736</c:v>
                </c:pt>
                <c:pt idx="90">
                  <c:v>42737</c:v>
                </c:pt>
                <c:pt idx="91">
                  <c:v>42738</c:v>
                </c:pt>
                <c:pt idx="92">
                  <c:v>42739</c:v>
                </c:pt>
                <c:pt idx="93">
                  <c:v>42740</c:v>
                </c:pt>
                <c:pt idx="94">
                  <c:v>42741</c:v>
                </c:pt>
                <c:pt idx="95">
                  <c:v>42742</c:v>
                </c:pt>
                <c:pt idx="96">
                  <c:v>42743</c:v>
                </c:pt>
                <c:pt idx="97">
                  <c:v>42744</c:v>
                </c:pt>
                <c:pt idx="98">
                  <c:v>42745</c:v>
                </c:pt>
                <c:pt idx="99">
                  <c:v>42746</c:v>
                </c:pt>
                <c:pt idx="100">
                  <c:v>42747</c:v>
                </c:pt>
                <c:pt idx="101">
                  <c:v>42748</c:v>
                </c:pt>
                <c:pt idx="102">
                  <c:v>42749</c:v>
                </c:pt>
                <c:pt idx="103">
                  <c:v>42750</c:v>
                </c:pt>
                <c:pt idx="104">
                  <c:v>42751</c:v>
                </c:pt>
                <c:pt idx="105">
                  <c:v>42752</c:v>
                </c:pt>
                <c:pt idx="106">
                  <c:v>42753</c:v>
                </c:pt>
                <c:pt idx="107">
                  <c:v>42754</c:v>
                </c:pt>
                <c:pt idx="108">
                  <c:v>42755</c:v>
                </c:pt>
                <c:pt idx="109">
                  <c:v>42756</c:v>
                </c:pt>
                <c:pt idx="110">
                  <c:v>42757</c:v>
                </c:pt>
                <c:pt idx="111">
                  <c:v>42758</c:v>
                </c:pt>
                <c:pt idx="112">
                  <c:v>42759</c:v>
                </c:pt>
                <c:pt idx="113">
                  <c:v>42760</c:v>
                </c:pt>
                <c:pt idx="114">
                  <c:v>42761</c:v>
                </c:pt>
                <c:pt idx="115">
                  <c:v>42762</c:v>
                </c:pt>
                <c:pt idx="116">
                  <c:v>42763</c:v>
                </c:pt>
                <c:pt idx="117">
                  <c:v>42764</c:v>
                </c:pt>
                <c:pt idx="118">
                  <c:v>42765</c:v>
                </c:pt>
                <c:pt idx="119">
                  <c:v>42766</c:v>
                </c:pt>
                <c:pt idx="120">
                  <c:v>42767</c:v>
                </c:pt>
                <c:pt idx="121">
                  <c:v>42768</c:v>
                </c:pt>
                <c:pt idx="122">
                  <c:v>42769</c:v>
                </c:pt>
                <c:pt idx="123">
                  <c:v>42770</c:v>
                </c:pt>
                <c:pt idx="124">
                  <c:v>42771</c:v>
                </c:pt>
                <c:pt idx="125">
                  <c:v>42772</c:v>
                </c:pt>
                <c:pt idx="126">
                  <c:v>42773</c:v>
                </c:pt>
                <c:pt idx="127">
                  <c:v>42774</c:v>
                </c:pt>
                <c:pt idx="128">
                  <c:v>42775</c:v>
                </c:pt>
                <c:pt idx="129">
                  <c:v>42776</c:v>
                </c:pt>
                <c:pt idx="130">
                  <c:v>42777</c:v>
                </c:pt>
                <c:pt idx="131">
                  <c:v>42778</c:v>
                </c:pt>
                <c:pt idx="132">
                  <c:v>42779</c:v>
                </c:pt>
                <c:pt idx="133">
                  <c:v>42780</c:v>
                </c:pt>
                <c:pt idx="134">
                  <c:v>42781</c:v>
                </c:pt>
                <c:pt idx="135">
                  <c:v>42782</c:v>
                </c:pt>
                <c:pt idx="136">
                  <c:v>42783</c:v>
                </c:pt>
                <c:pt idx="137">
                  <c:v>42784</c:v>
                </c:pt>
                <c:pt idx="138">
                  <c:v>42785</c:v>
                </c:pt>
                <c:pt idx="139">
                  <c:v>42786</c:v>
                </c:pt>
                <c:pt idx="140">
                  <c:v>42787</c:v>
                </c:pt>
                <c:pt idx="141">
                  <c:v>42788</c:v>
                </c:pt>
                <c:pt idx="142">
                  <c:v>42789</c:v>
                </c:pt>
                <c:pt idx="143">
                  <c:v>42790</c:v>
                </c:pt>
                <c:pt idx="144">
                  <c:v>42791</c:v>
                </c:pt>
                <c:pt idx="145">
                  <c:v>42792</c:v>
                </c:pt>
                <c:pt idx="146">
                  <c:v>42793</c:v>
                </c:pt>
                <c:pt idx="147">
                  <c:v>42794</c:v>
                </c:pt>
                <c:pt idx="148">
                  <c:v>42795</c:v>
                </c:pt>
                <c:pt idx="149">
                  <c:v>42796</c:v>
                </c:pt>
                <c:pt idx="150">
                  <c:v>42797</c:v>
                </c:pt>
                <c:pt idx="151">
                  <c:v>42798</c:v>
                </c:pt>
                <c:pt idx="152">
                  <c:v>42799</c:v>
                </c:pt>
                <c:pt idx="153">
                  <c:v>42800</c:v>
                </c:pt>
                <c:pt idx="154">
                  <c:v>42801</c:v>
                </c:pt>
                <c:pt idx="155">
                  <c:v>42802</c:v>
                </c:pt>
                <c:pt idx="156">
                  <c:v>42803</c:v>
                </c:pt>
                <c:pt idx="157">
                  <c:v>42804</c:v>
                </c:pt>
                <c:pt idx="158">
                  <c:v>42805</c:v>
                </c:pt>
                <c:pt idx="159">
                  <c:v>42806</c:v>
                </c:pt>
                <c:pt idx="160">
                  <c:v>42807</c:v>
                </c:pt>
                <c:pt idx="161">
                  <c:v>42808</c:v>
                </c:pt>
                <c:pt idx="162">
                  <c:v>42809</c:v>
                </c:pt>
                <c:pt idx="163">
                  <c:v>42810</c:v>
                </c:pt>
                <c:pt idx="164">
                  <c:v>42811</c:v>
                </c:pt>
                <c:pt idx="165">
                  <c:v>42812</c:v>
                </c:pt>
                <c:pt idx="166">
                  <c:v>42813</c:v>
                </c:pt>
                <c:pt idx="167">
                  <c:v>42814</c:v>
                </c:pt>
                <c:pt idx="168">
                  <c:v>42815</c:v>
                </c:pt>
                <c:pt idx="169">
                  <c:v>42816</c:v>
                </c:pt>
                <c:pt idx="170">
                  <c:v>42817</c:v>
                </c:pt>
                <c:pt idx="171">
                  <c:v>42818</c:v>
                </c:pt>
                <c:pt idx="172">
                  <c:v>42819</c:v>
                </c:pt>
                <c:pt idx="173">
                  <c:v>42820</c:v>
                </c:pt>
                <c:pt idx="174">
                  <c:v>42821</c:v>
                </c:pt>
                <c:pt idx="175">
                  <c:v>42822</c:v>
                </c:pt>
                <c:pt idx="176">
                  <c:v>42823</c:v>
                </c:pt>
                <c:pt idx="177">
                  <c:v>42824</c:v>
                </c:pt>
                <c:pt idx="178">
                  <c:v>42825</c:v>
                </c:pt>
                <c:pt idx="179">
                  <c:v>42826</c:v>
                </c:pt>
                <c:pt idx="180">
                  <c:v>42827</c:v>
                </c:pt>
                <c:pt idx="181">
                  <c:v>42828</c:v>
                </c:pt>
                <c:pt idx="182">
                  <c:v>42829</c:v>
                </c:pt>
                <c:pt idx="183">
                  <c:v>42830</c:v>
                </c:pt>
                <c:pt idx="184">
                  <c:v>42831</c:v>
                </c:pt>
                <c:pt idx="185">
                  <c:v>42832</c:v>
                </c:pt>
                <c:pt idx="186">
                  <c:v>42833</c:v>
                </c:pt>
                <c:pt idx="187">
                  <c:v>42834</c:v>
                </c:pt>
                <c:pt idx="188">
                  <c:v>42835</c:v>
                </c:pt>
                <c:pt idx="189">
                  <c:v>42836</c:v>
                </c:pt>
                <c:pt idx="190">
                  <c:v>42837</c:v>
                </c:pt>
                <c:pt idx="191">
                  <c:v>42838</c:v>
                </c:pt>
                <c:pt idx="192">
                  <c:v>42839</c:v>
                </c:pt>
                <c:pt idx="193">
                  <c:v>42840</c:v>
                </c:pt>
                <c:pt idx="194">
                  <c:v>42841</c:v>
                </c:pt>
                <c:pt idx="195">
                  <c:v>42842</c:v>
                </c:pt>
                <c:pt idx="196">
                  <c:v>42843</c:v>
                </c:pt>
                <c:pt idx="197">
                  <c:v>42844</c:v>
                </c:pt>
                <c:pt idx="198">
                  <c:v>42845</c:v>
                </c:pt>
                <c:pt idx="199">
                  <c:v>42846</c:v>
                </c:pt>
                <c:pt idx="200">
                  <c:v>42847</c:v>
                </c:pt>
                <c:pt idx="201">
                  <c:v>42848</c:v>
                </c:pt>
                <c:pt idx="202">
                  <c:v>42849</c:v>
                </c:pt>
                <c:pt idx="203">
                  <c:v>42850</c:v>
                </c:pt>
                <c:pt idx="204">
                  <c:v>42851</c:v>
                </c:pt>
                <c:pt idx="205">
                  <c:v>42852</c:v>
                </c:pt>
                <c:pt idx="206">
                  <c:v>42853</c:v>
                </c:pt>
                <c:pt idx="207">
                  <c:v>42854</c:v>
                </c:pt>
                <c:pt idx="208">
                  <c:v>42855</c:v>
                </c:pt>
                <c:pt idx="209">
                  <c:v>42856</c:v>
                </c:pt>
                <c:pt idx="210">
                  <c:v>42857</c:v>
                </c:pt>
                <c:pt idx="211">
                  <c:v>42858</c:v>
                </c:pt>
                <c:pt idx="212">
                  <c:v>42859</c:v>
                </c:pt>
                <c:pt idx="213">
                  <c:v>42860</c:v>
                </c:pt>
                <c:pt idx="214">
                  <c:v>42861</c:v>
                </c:pt>
                <c:pt idx="215">
                  <c:v>42862</c:v>
                </c:pt>
                <c:pt idx="216">
                  <c:v>42863</c:v>
                </c:pt>
                <c:pt idx="217">
                  <c:v>42864</c:v>
                </c:pt>
                <c:pt idx="218">
                  <c:v>42865</c:v>
                </c:pt>
                <c:pt idx="219">
                  <c:v>42866</c:v>
                </c:pt>
                <c:pt idx="220">
                  <c:v>42867</c:v>
                </c:pt>
                <c:pt idx="221">
                  <c:v>42868</c:v>
                </c:pt>
                <c:pt idx="222">
                  <c:v>42869</c:v>
                </c:pt>
                <c:pt idx="223">
                  <c:v>42870</c:v>
                </c:pt>
                <c:pt idx="224">
                  <c:v>42871</c:v>
                </c:pt>
                <c:pt idx="225">
                  <c:v>42872</c:v>
                </c:pt>
                <c:pt idx="226">
                  <c:v>42873</c:v>
                </c:pt>
                <c:pt idx="227">
                  <c:v>42874</c:v>
                </c:pt>
                <c:pt idx="228">
                  <c:v>42875</c:v>
                </c:pt>
                <c:pt idx="229">
                  <c:v>42876</c:v>
                </c:pt>
                <c:pt idx="230">
                  <c:v>42877</c:v>
                </c:pt>
                <c:pt idx="231">
                  <c:v>42878</c:v>
                </c:pt>
                <c:pt idx="232">
                  <c:v>42879</c:v>
                </c:pt>
                <c:pt idx="233">
                  <c:v>42880</c:v>
                </c:pt>
                <c:pt idx="234">
                  <c:v>42881</c:v>
                </c:pt>
                <c:pt idx="235">
                  <c:v>42882</c:v>
                </c:pt>
                <c:pt idx="236">
                  <c:v>42883</c:v>
                </c:pt>
                <c:pt idx="237">
                  <c:v>42884</c:v>
                </c:pt>
                <c:pt idx="238">
                  <c:v>42885</c:v>
                </c:pt>
                <c:pt idx="239">
                  <c:v>42886</c:v>
                </c:pt>
                <c:pt idx="240">
                  <c:v>42887</c:v>
                </c:pt>
                <c:pt idx="241">
                  <c:v>42888</c:v>
                </c:pt>
                <c:pt idx="242">
                  <c:v>42889</c:v>
                </c:pt>
                <c:pt idx="243">
                  <c:v>42890</c:v>
                </c:pt>
                <c:pt idx="244">
                  <c:v>42891</c:v>
                </c:pt>
                <c:pt idx="245">
                  <c:v>42892</c:v>
                </c:pt>
                <c:pt idx="246">
                  <c:v>42893</c:v>
                </c:pt>
                <c:pt idx="247">
                  <c:v>42894</c:v>
                </c:pt>
                <c:pt idx="248">
                  <c:v>42895</c:v>
                </c:pt>
                <c:pt idx="249">
                  <c:v>42896</c:v>
                </c:pt>
                <c:pt idx="250">
                  <c:v>42897</c:v>
                </c:pt>
                <c:pt idx="251">
                  <c:v>42898</c:v>
                </c:pt>
                <c:pt idx="252">
                  <c:v>42899</c:v>
                </c:pt>
                <c:pt idx="253">
                  <c:v>42900</c:v>
                </c:pt>
                <c:pt idx="254">
                  <c:v>42901</c:v>
                </c:pt>
                <c:pt idx="255">
                  <c:v>42902</c:v>
                </c:pt>
                <c:pt idx="256">
                  <c:v>42903</c:v>
                </c:pt>
                <c:pt idx="257">
                  <c:v>42904</c:v>
                </c:pt>
                <c:pt idx="258">
                  <c:v>42905</c:v>
                </c:pt>
                <c:pt idx="259">
                  <c:v>42906</c:v>
                </c:pt>
                <c:pt idx="260">
                  <c:v>42907</c:v>
                </c:pt>
                <c:pt idx="261">
                  <c:v>42908</c:v>
                </c:pt>
                <c:pt idx="262">
                  <c:v>42909</c:v>
                </c:pt>
                <c:pt idx="263">
                  <c:v>42910</c:v>
                </c:pt>
                <c:pt idx="264">
                  <c:v>42911</c:v>
                </c:pt>
                <c:pt idx="265">
                  <c:v>42912</c:v>
                </c:pt>
                <c:pt idx="266">
                  <c:v>42913</c:v>
                </c:pt>
                <c:pt idx="267">
                  <c:v>42914</c:v>
                </c:pt>
                <c:pt idx="268">
                  <c:v>42915</c:v>
                </c:pt>
                <c:pt idx="269">
                  <c:v>42916</c:v>
                </c:pt>
                <c:pt idx="270">
                  <c:v>42917</c:v>
                </c:pt>
                <c:pt idx="271">
                  <c:v>42918</c:v>
                </c:pt>
                <c:pt idx="272">
                  <c:v>42919</c:v>
                </c:pt>
                <c:pt idx="273">
                  <c:v>42920</c:v>
                </c:pt>
                <c:pt idx="274">
                  <c:v>42921</c:v>
                </c:pt>
                <c:pt idx="275">
                  <c:v>42922</c:v>
                </c:pt>
                <c:pt idx="276">
                  <c:v>42923</c:v>
                </c:pt>
                <c:pt idx="277">
                  <c:v>42924</c:v>
                </c:pt>
                <c:pt idx="278">
                  <c:v>42925</c:v>
                </c:pt>
                <c:pt idx="279">
                  <c:v>42926</c:v>
                </c:pt>
                <c:pt idx="280">
                  <c:v>42927</c:v>
                </c:pt>
                <c:pt idx="281">
                  <c:v>42928</c:v>
                </c:pt>
                <c:pt idx="282">
                  <c:v>42929</c:v>
                </c:pt>
                <c:pt idx="283">
                  <c:v>42930</c:v>
                </c:pt>
                <c:pt idx="284">
                  <c:v>42931</c:v>
                </c:pt>
                <c:pt idx="285">
                  <c:v>42932</c:v>
                </c:pt>
                <c:pt idx="286">
                  <c:v>42933</c:v>
                </c:pt>
                <c:pt idx="287">
                  <c:v>42934</c:v>
                </c:pt>
                <c:pt idx="288">
                  <c:v>42935</c:v>
                </c:pt>
                <c:pt idx="289">
                  <c:v>42936</c:v>
                </c:pt>
                <c:pt idx="290">
                  <c:v>42937</c:v>
                </c:pt>
                <c:pt idx="291">
                  <c:v>42938</c:v>
                </c:pt>
                <c:pt idx="292">
                  <c:v>42939</c:v>
                </c:pt>
                <c:pt idx="293">
                  <c:v>42940</c:v>
                </c:pt>
                <c:pt idx="294">
                  <c:v>42941</c:v>
                </c:pt>
                <c:pt idx="295">
                  <c:v>42942</c:v>
                </c:pt>
                <c:pt idx="296">
                  <c:v>42943</c:v>
                </c:pt>
                <c:pt idx="297">
                  <c:v>42944</c:v>
                </c:pt>
                <c:pt idx="298">
                  <c:v>42945</c:v>
                </c:pt>
                <c:pt idx="299">
                  <c:v>42946</c:v>
                </c:pt>
                <c:pt idx="300">
                  <c:v>42947</c:v>
                </c:pt>
                <c:pt idx="301">
                  <c:v>42948</c:v>
                </c:pt>
                <c:pt idx="302">
                  <c:v>42949</c:v>
                </c:pt>
                <c:pt idx="303">
                  <c:v>42950</c:v>
                </c:pt>
                <c:pt idx="304">
                  <c:v>42951</c:v>
                </c:pt>
                <c:pt idx="305">
                  <c:v>42952</c:v>
                </c:pt>
                <c:pt idx="306">
                  <c:v>42953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42959</c:v>
                </c:pt>
                <c:pt idx="313">
                  <c:v>42960</c:v>
                </c:pt>
                <c:pt idx="314">
                  <c:v>42961</c:v>
                </c:pt>
                <c:pt idx="315">
                  <c:v>42962</c:v>
                </c:pt>
                <c:pt idx="316">
                  <c:v>42963</c:v>
                </c:pt>
                <c:pt idx="317">
                  <c:v>42964</c:v>
                </c:pt>
                <c:pt idx="318">
                  <c:v>42965</c:v>
                </c:pt>
                <c:pt idx="319">
                  <c:v>42966</c:v>
                </c:pt>
                <c:pt idx="320">
                  <c:v>42967</c:v>
                </c:pt>
                <c:pt idx="321">
                  <c:v>42968</c:v>
                </c:pt>
                <c:pt idx="322">
                  <c:v>42969</c:v>
                </c:pt>
                <c:pt idx="323">
                  <c:v>42970</c:v>
                </c:pt>
                <c:pt idx="324">
                  <c:v>42971</c:v>
                </c:pt>
                <c:pt idx="325">
                  <c:v>42972</c:v>
                </c:pt>
                <c:pt idx="326">
                  <c:v>42973</c:v>
                </c:pt>
                <c:pt idx="327">
                  <c:v>42974</c:v>
                </c:pt>
                <c:pt idx="328">
                  <c:v>42975</c:v>
                </c:pt>
                <c:pt idx="329">
                  <c:v>42976</c:v>
                </c:pt>
                <c:pt idx="330">
                  <c:v>42977</c:v>
                </c:pt>
                <c:pt idx="331">
                  <c:v>42978</c:v>
                </c:pt>
                <c:pt idx="332">
                  <c:v>42979</c:v>
                </c:pt>
                <c:pt idx="333">
                  <c:v>42980</c:v>
                </c:pt>
                <c:pt idx="334">
                  <c:v>42981</c:v>
                </c:pt>
                <c:pt idx="335">
                  <c:v>42982</c:v>
                </c:pt>
                <c:pt idx="336">
                  <c:v>42983</c:v>
                </c:pt>
                <c:pt idx="337">
                  <c:v>42984</c:v>
                </c:pt>
                <c:pt idx="338">
                  <c:v>42985</c:v>
                </c:pt>
                <c:pt idx="339">
                  <c:v>42986</c:v>
                </c:pt>
                <c:pt idx="340">
                  <c:v>42987</c:v>
                </c:pt>
                <c:pt idx="341">
                  <c:v>42988</c:v>
                </c:pt>
                <c:pt idx="342">
                  <c:v>42989</c:v>
                </c:pt>
                <c:pt idx="343">
                  <c:v>42990</c:v>
                </c:pt>
                <c:pt idx="344">
                  <c:v>42991</c:v>
                </c:pt>
                <c:pt idx="345">
                  <c:v>42992</c:v>
                </c:pt>
                <c:pt idx="346">
                  <c:v>42993</c:v>
                </c:pt>
                <c:pt idx="347">
                  <c:v>42994</c:v>
                </c:pt>
                <c:pt idx="348">
                  <c:v>42995</c:v>
                </c:pt>
                <c:pt idx="349">
                  <c:v>42996</c:v>
                </c:pt>
                <c:pt idx="350">
                  <c:v>42997</c:v>
                </c:pt>
                <c:pt idx="351">
                  <c:v>42998</c:v>
                </c:pt>
                <c:pt idx="352">
                  <c:v>42999</c:v>
                </c:pt>
                <c:pt idx="353">
                  <c:v>43000</c:v>
                </c:pt>
                <c:pt idx="354">
                  <c:v>43001</c:v>
                </c:pt>
                <c:pt idx="355">
                  <c:v>43002</c:v>
                </c:pt>
                <c:pt idx="356">
                  <c:v>43003</c:v>
                </c:pt>
                <c:pt idx="357">
                  <c:v>43004</c:v>
                </c:pt>
                <c:pt idx="358">
                  <c:v>43005</c:v>
                </c:pt>
                <c:pt idx="359">
                  <c:v>43006</c:v>
                </c:pt>
                <c:pt idx="360">
                  <c:v>43007</c:v>
                </c:pt>
                <c:pt idx="361">
                  <c:v>43008</c:v>
                </c:pt>
                <c:pt idx="362">
                  <c:v>43009</c:v>
                </c:pt>
                <c:pt idx="363">
                  <c:v>43010</c:v>
                </c:pt>
                <c:pt idx="364">
                  <c:v>43011</c:v>
                </c:pt>
                <c:pt idx="365">
                  <c:v>43012</c:v>
                </c:pt>
                <c:pt idx="366">
                  <c:v>43013</c:v>
                </c:pt>
                <c:pt idx="367">
                  <c:v>43014</c:v>
                </c:pt>
                <c:pt idx="368">
                  <c:v>43015</c:v>
                </c:pt>
                <c:pt idx="369">
                  <c:v>43016</c:v>
                </c:pt>
                <c:pt idx="370">
                  <c:v>43017</c:v>
                </c:pt>
                <c:pt idx="371">
                  <c:v>43018</c:v>
                </c:pt>
                <c:pt idx="372">
                  <c:v>43019</c:v>
                </c:pt>
                <c:pt idx="373">
                  <c:v>43020</c:v>
                </c:pt>
                <c:pt idx="374">
                  <c:v>43021</c:v>
                </c:pt>
                <c:pt idx="375">
                  <c:v>43022</c:v>
                </c:pt>
                <c:pt idx="376">
                  <c:v>43023</c:v>
                </c:pt>
                <c:pt idx="377">
                  <c:v>43024</c:v>
                </c:pt>
                <c:pt idx="378">
                  <c:v>43025</c:v>
                </c:pt>
                <c:pt idx="379">
                  <c:v>43026</c:v>
                </c:pt>
                <c:pt idx="380">
                  <c:v>43027</c:v>
                </c:pt>
                <c:pt idx="381">
                  <c:v>43028</c:v>
                </c:pt>
                <c:pt idx="382">
                  <c:v>43029</c:v>
                </c:pt>
                <c:pt idx="383">
                  <c:v>43030</c:v>
                </c:pt>
                <c:pt idx="384">
                  <c:v>43031</c:v>
                </c:pt>
                <c:pt idx="385">
                  <c:v>43032</c:v>
                </c:pt>
                <c:pt idx="386">
                  <c:v>43033</c:v>
                </c:pt>
                <c:pt idx="387">
                  <c:v>43034</c:v>
                </c:pt>
                <c:pt idx="388">
                  <c:v>43035</c:v>
                </c:pt>
                <c:pt idx="389">
                  <c:v>43036</c:v>
                </c:pt>
                <c:pt idx="390">
                  <c:v>43037</c:v>
                </c:pt>
                <c:pt idx="391">
                  <c:v>43038</c:v>
                </c:pt>
                <c:pt idx="392">
                  <c:v>43039</c:v>
                </c:pt>
                <c:pt idx="393">
                  <c:v>43040</c:v>
                </c:pt>
                <c:pt idx="394">
                  <c:v>43041</c:v>
                </c:pt>
                <c:pt idx="395">
                  <c:v>43042</c:v>
                </c:pt>
                <c:pt idx="396">
                  <c:v>43043</c:v>
                </c:pt>
                <c:pt idx="397">
                  <c:v>43044</c:v>
                </c:pt>
                <c:pt idx="398">
                  <c:v>43045</c:v>
                </c:pt>
                <c:pt idx="399">
                  <c:v>43046</c:v>
                </c:pt>
                <c:pt idx="400">
                  <c:v>43047</c:v>
                </c:pt>
                <c:pt idx="401">
                  <c:v>43048</c:v>
                </c:pt>
                <c:pt idx="402">
                  <c:v>43049</c:v>
                </c:pt>
                <c:pt idx="403">
                  <c:v>43050</c:v>
                </c:pt>
                <c:pt idx="404">
                  <c:v>43051</c:v>
                </c:pt>
                <c:pt idx="405">
                  <c:v>43052</c:v>
                </c:pt>
                <c:pt idx="406">
                  <c:v>43053</c:v>
                </c:pt>
                <c:pt idx="407">
                  <c:v>43054</c:v>
                </c:pt>
                <c:pt idx="408">
                  <c:v>43055</c:v>
                </c:pt>
                <c:pt idx="409">
                  <c:v>43056</c:v>
                </c:pt>
                <c:pt idx="410">
                  <c:v>43057</c:v>
                </c:pt>
                <c:pt idx="411">
                  <c:v>43058</c:v>
                </c:pt>
                <c:pt idx="412">
                  <c:v>43059</c:v>
                </c:pt>
                <c:pt idx="413">
                  <c:v>43060</c:v>
                </c:pt>
                <c:pt idx="414">
                  <c:v>43061</c:v>
                </c:pt>
                <c:pt idx="415">
                  <c:v>43062</c:v>
                </c:pt>
                <c:pt idx="416">
                  <c:v>43063</c:v>
                </c:pt>
                <c:pt idx="417">
                  <c:v>43064</c:v>
                </c:pt>
                <c:pt idx="418">
                  <c:v>43065</c:v>
                </c:pt>
                <c:pt idx="419">
                  <c:v>43066</c:v>
                </c:pt>
                <c:pt idx="420">
                  <c:v>43067</c:v>
                </c:pt>
                <c:pt idx="421">
                  <c:v>43068</c:v>
                </c:pt>
                <c:pt idx="422">
                  <c:v>43069</c:v>
                </c:pt>
                <c:pt idx="423">
                  <c:v>43070</c:v>
                </c:pt>
                <c:pt idx="424">
                  <c:v>43071</c:v>
                </c:pt>
                <c:pt idx="425">
                  <c:v>43072</c:v>
                </c:pt>
                <c:pt idx="426">
                  <c:v>43073</c:v>
                </c:pt>
                <c:pt idx="427">
                  <c:v>43074</c:v>
                </c:pt>
                <c:pt idx="428">
                  <c:v>43075</c:v>
                </c:pt>
                <c:pt idx="429">
                  <c:v>43076</c:v>
                </c:pt>
                <c:pt idx="430">
                  <c:v>43077</c:v>
                </c:pt>
                <c:pt idx="431">
                  <c:v>43078</c:v>
                </c:pt>
                <c:pt idx="432">
                  <c:v>43079</c:v>
                </c:pt>
                <c:pt idx="433">
                  <c:v>43080</c:v>
                </c:pt>
                <c:pt idx="434">
                  <c:v>43081</c:v>
                </c:pt>
                <c:pt idx="435">
                  <c:v>43082</c:v>
                </c:pt>
                <c:pt idx="436">
                  <c:v>43083</c:v>
                </c:pt>
                <c:pt idx="437">
                  <c:v>43084</c:v>
                </c:pt>
                <c:pt idx="438">
                  <c:v>43085</c:v>
                </c:pt>
                <c:pt idx="439">
                  <c:v>43086</c:v>
                </c:pt>
                <c:pt idx="440">
                  <c:v>43087</c:v>
                </c:pt>
                <c:pt idx="441">
                  <c:v>43088</c:v>
                </c:pt>
                <c:pt idx="442">
                  <c:v>43089</c:v>
                </c:pt>
                <c:pt idx="443">
                  <c:v>43090</c:v>
                </c:pt>
                <c:pt idx="444">
                  <c:v>43091</c:v>
                </c:pt>
                <c:pt idx="445">
                  <c:v>43092</c:v>
                </c:pt>
                <c:pt idx="446">
                  <c:v>43093</c:v>
                </c:pt>
                <c:pt idx="447">
                  <c:v>43094</c:v>
                </c:pt>
                <c:pt idx="448">
                  <c:v>43095</c:v>
                </c:pt>
                <c:pt idx="449">
                  <c:v>43096</c:v>
                </c:pt>
                <c:pt idx="450">
                  <c:v>43097</c:v>
                </c:pt>
                <c:pt idx="451">
                  <c:v>43098</c:v>
                </c:pt>
                <c:pt idx="452">
                  <c:v>43099</c:v>
                </c:pt>
                <c:pt idx="453">
                  <c:v>43100</c:v>
                </c:pt>
                <c:pt idx="454">
                  <c:v>43101</c:v>
                </c:pt>
                <c:pt idx="455">
                  <c:v>43102</c:v>
                </c:pt>
                <c:pt idx="456">
                  <c:v>43103</c:v>
                </c:pt>
                <c:pt idx="457">
                  <c:v>43104</c:v>
                </c:pt>
                <c:pt idx="458">
                  <c:v>43105</c:v>
                </c:pt>
                <c:pt idx="459">
                  <c:v>43106</c:v>
                </c:pt>
                <c:pt idx="460">
                  <c:v>43107</c:v>
                </c:pt>
                <c:pt idx="461">
                  <c:v>43108</c:v>
                </c:pt>
                <c:pt idx="462">
                  <c:v>43109</c:v>
                </c:pt>
                <c:pt idx="463">
                  <c:v>43110</c:v>
                </c:pt>
                <c:pt idx="464">
                  <c:v>43111</c:v>
                </c:pt>
                <c:pt idx="465">
                  <c:v>43112</c:v>
                </c:pt>
                <c:pt idx="466">
                  <c:v>43113</c:v>
                </c:pt>
                <c:pt idx="467">
                  <c:v>43114</c:v>
                </c:pt>
                <c:pt idx="468">
                  <c:v>43115</c:v>
                </c:pt>
                <c:pt idx="469">
                  <c:v>43116</c:v>
                </c:pt>
                <c:pt idx="470">
                  <c:v>43117</c:v>
                </c:pt>
                <c:pt idx="471">
                  <c:v>43118</c:v>
                </c:pt>
                <c:pt idx="472">
                  <c:v>43119</c:v>
                </c:pt>
                <c:pt idx="473">
                  <c:v>43120</c:v>
                </c:pt>
                <c:pt idx="474">
                  <c:v>43121</c:v>
                </c:pt>
                <c:pt idx="475">
                  <c:v>43122</c:v>
                </c:pt>
                <c:pt idx="476">
                  <c:v>43123</c:v>
                </c:pt>
                <c:pt idx="477">
                  <c:v>43124</c:v>
                </c:pt>
                <c:pt idx="478">
                  <c:v>43125</c:v>
                </c:pt>
                <c:pt idx="479">
                  <c:v>43126</c:v>
                </c:pt>
                <c:pt idx="480">
                  <c:v>43127</c:v>
                </c:pt>
                <c:pt idx="481">
                  <c:v>43128</c:v>
                </c:pt>
                <c:pt idx="482">
                  <c:v>43129</c:v>
                </c:pt>
                <c:pt idx="483">
                  <c:v>43130</c:v>
                </c:pt>
                <c:pt idx="484">
                  <c:v>43131</c:v>
                </c:pt>
                <c:pt idx="485">
                  <c:v>43132</c:v>
                </c:pt>
                <c:pt idx="486">
                  <c:v>43133</c:v>
                </c:pt>
                <c:pt idx="487">
                  <c:v>43134</c:v>
                </c:pt>
                <c:pt idx="488">
                  <c:v>43135</c:v>
                </c:pt>
                <c:pt idx="489">
                  <c:v>43136</c:v>
                </c:pt>
                <c:pt idx="490">
                  <c:v>43137</c:v>
                </c:pt>
                <c:pt idx="491">
                  <c:v>43138</c:v>
                </c:pt>
                <c:pt idx="492">
                  <c:v>43139</c:v>
                </c:pt>
                <c:pt idx="493">
                  <c:v>43140</c:v>
                </c:pt>
                <c:pt idx="494">
                  <c:v>43141</c:v>
                </c:pt>
                <c:pt idx="495">
                  <c:v>43142</c:v>
                </c:pt>
                <c:pt idx="496">
                  <c:v>43143</c:v>
                </c:pt>
                <c:pt idx="497">
                  <c:v>43144</c:v>
                </c:pt>
                <c:pt idx="498">
                  <c:v>43145</c:v>
                </c:pt>
                <c:pt idx="499">
                  <c:v>43146</c:v>
                </c:pt>
                <c:pt idx="500">
                  <c:v>43147</c:v>
                </c:pt>
                <c:pt idx="501">
                  <c:v>43148</c:v>
                </c:pt>
                <c:pt idx="502">
                  <c:v>43149</c:v>
                </c:pt>
                <c:pt idx="503">
                  <c:v>43150</c:v>
                </c:pt>
                <c:pt idx="504">
                  <c:v>43151</c:v>
                </c:pt>
                <c:pt idx="505">
                  <c:v>43152</c:v>
                </c:pt>
                <c:pt idx="506">
                  <c:v>43153</c:v>
                </c:pt>
                <c:pt idx="507">
                  <c:v>43154</c:v>
                </c:pt>
                <c:pt idx="508">
                  <c:v>43155</c:v>
                </c:pt>
                <c:pt idx="509">
                  <c:v>43156</c:v>
                </c:pt>
                <c:pt idx="510">
                  <c:v>43157</c:v>
                </c:pt>
                <c:pt idx="511">
                  <c:v>43158</c:v>
                </c:pt>
                <c:pt idx="512">
                  <c:v>43159</c:v>
                </c:pt>
                <c:pt idx="513">
                  <c:v>43160</c:v>
                </c:pt>
                <c:pt idx="514">
                  <c:v>43161</c:v>
                </c:pt>
                <c:pt idx="515">
                  <c:v>43162</c:v>
                </c:pt>
                <c:pt idx="516">
                  <c:v>43163</c:v>
                </c:pt>
                <c:pt idx="517">
                  <c:v>43164</c:v>
                </c:pt>
                <c:pt idx="518">
                  <c:v>43165</c:v>
                </c:pt>
                <c:pt idx="519">
                  <c:v>43166</c:v>
                </c:pt>
                <c:pt idx="520">
                  <c:v>43167</c:v>
                </c:pt>
                <c:pt idx="521">
                  <c:v>43168</c:v>
                </c:pt>
                <c:pt idx="522">
                  <c:v>43169</c:v>
                </c:pt>
                <c:pt idx="523">
                  <c:v>43170</c:v>
                </c:pt>
                <c:pt idx="524">
                  <c:v>43171</c:v>
                </c:pt>
                <c:pt idx="525">
                  <c:v>43172</c:v>
                </c:pt>
                <c:pt idx="526">
                  <c:v>43173</c:v>
                </c:pt>
                <c:pt idx="527">
                  <c:v>43174</c:v>
                </c:pt>
                <c:pt idx="528">
                  <c:v>43175</c:v>
                </c:pt>
                <c:pt idx="529">
                  <c:v>43176</c:v>
                </c:pt>
                <c:pt idx="530">
                  <c:v>43177</c:v>
                </c:pt>
                <c:pt idx="531">
                  <c:v>43178</c:v>
                </c:pt>
                <c:pt idx="532">
                  <c:v>43179</c:v>
                </c:pt>
                <c:pt idx="533">
                  <c:v>43180</c:v>
                </c:pt>
                <c:pt idx="534">
                  <c:v>43181</c:v>
                </c:pt>
                <c:pt idx="535">
                  <c:v>43182</c:v>
                </c:pt>
                <c:pt idx="536">
                  <c:v>43183</c:v>
                </c:pt>
                <c:pt idx="537">
                  <c:v>43184</c:v>
                </c:pt>
                <c:pt idx="538">
                  <c:v>43185</c:v>
                </c:pt>
                <c:pt idx="539">
                  <c:v>43186</c:v>
                </c:pt>
                <c:pt idx="540">
                  <c:v>43187</c:v>
                </c:pt>
                <c:pt idx="541">
                  <c:v>43188</c:v>
                </c:pt>
                <c:pt idx="542">
                  <c:v>43189</c:v>
                </c:pt>
                <c:pt idx="543">
                  <c:v>43190</c:v>
                </c:pt>
                <c:pt idx="544">
                  <c:v>43191</c:v>
                </c:pt>
                <c:pt idx="545">
                  <c:v>43192</c:v>
                </c:pt>
                <c:pt idx="546">
                  <c:v>43193</c:v>
                </c:pt>
                <c:pt idx="547">
                  <c:v>43194</c:v>
                </c:pt>
                <c:pt idx="548">
                  <c:v>43195</c:v>
                </c:pt>
                <c:pt idx="549">
                  <c:v>43196</c:v>
                </c:pt>
                <c:pt idx="550">
                  <c:v>43197</c:v>
                </c:pt>
                <c:pt idx="551">
                  <c:v>43198</c:v>
                </c:pt>
                <c:pt idx="552">
                  <c:v>43199</c:v>
                </c:pt>
                <c:pt idx="553">
                  <c:v>43200</c:v>
                </c:pt>
                <c:pt idx="554">
                  <c:v>43201</c:v>
                </c:pt>
                <c:pt idx="555">
                  <c:v>43202</c:v>
                </c:pt>
                <c:pt idx="556">
                  <c:v>43203</c:v>
                </c:pt>
                <c:pt idx="557">
                  <c:v>43204</c:v>
                </c:pt>
                <c:pt idx="558">
                  <c:v>43205</c:v>
                </c:pt>
                <c:pt idx="559">
                  <c:v>43206</c:v>
                </c:pt>
                <c:pt idx="560">
                  <c:v>43207</c:v>
                </c:pt>
                <c:pt idx="561">
                  <c:v>43208</c:v>
                </c:pt>
                <c:pt idx="562">
                  <c:v>43209</c:v>
                </c:pt>
                <c:pt idx="563">
                  <c:v>43210</c:v>
                </c:pt>
                <c:pt idx="564">
                  <c:v>43211</c:v>
                </c:pt>
                <c:pt idx="565">
                  <c:v>43212</c:v>
                </c:pt>
                <c:pt idx="566">
                  <c:v>43213</c:v>
                </c:pt>
                <c:pt idx="567">
                  <c:v>43214</c:v>
                </c:pt>
                <c:pt idx="568">
                  <c:v>43215</c:v>
                </c:pt>
                <c:pt idx="569">
                  <c:v>43216</c:v>
                </c:pt>
                <c:pt idx="570">
                  <c:v>43217</c:v>
                </c:pt>
                <c:pt idx="571">
                  <c:v>43218</c:v>
                </c:pt>
                <c:pt idx="572">
                  <c:v>43219</c:v>
                </c:pt>
                <c:pt idx="573">
                  <c:v>43220</c:v>
                </c:pt>
                <c:pt idx="574">
                  <c:v>43221</c:v>
                </c:pt>
                <c:pt idx="575">
                  <c:v>43222</c:v>
                </c:pt>
                <c:pt idx="576">
                  <c:v>43223</c:v>
                </c:pt>
                <c:pt idx="577">
                  <c:v>43224</c:v>
                </c:pt>
                <c:pt idx="578">
                  <c:v>43225</c:v>
                </c:pt>
                <c:pt idx="579">
                  <c:v>43226</c:v>
                </c:pt>
                <c:pt idx="580">
                  <c:v>43227</c:v>
                </c:pt>
                <c:pt idx="581">
                  <c:v>43228</c:v>
                </c:pt>
                <c:pt idx="582">
                  <c:v>43229</c:v>
                </c:pt>
                <c:pt idx="583">
                  <c:v>43230</c:v>
                </c:pt>
                <c:pt idx="584">
                  <c:v>43231</c:v>
                </c:pt>
                <c:pt idx="585">
                  <c:v>43232</c:v>
                </c:pt>
                <c:pt idx="586">
                  <c:v>43233</c:v>
                </c:pt>
                <c:pt idx="587">
                  <c:v>43234</c:v>
                </c:pt>
                <c:pt idx="588">
                  <c:v>43235</c:v>
                </c:pt>
                <c:pt idx="589">
                  <c:v>43236</c:v>
                </c:pt>
                <c:pt idx="590">
                  <c:v>43237</c:v>
                </c:pt>
                <c:pt idx="591">
                  <c:v>43238</c:v>
                </c:pt>
                <c:pt idx="592">
                  <c:v>43239</c:v>
                </c:pt>
                <c:pt idx="593">
                  <c:v>43240</c:v>
                </c:pt>
                <c:pt idx="594">
                  <c:v>43241</c:v>
                </c:pt>
                <c:pt idx="595">
                  <c:v>43242</c:v>
                </c:pt>
                <c:pt idx="596">
                  <c:v>43243</c:v>
                </c:pt>
                <c:pt idx="597">
                  <c:v>43244</c:v>
                </c:pt>
                <c:pt idx="598">
                  <c:v>43245</c:v>
                </c:pt>
                <c:pt idx="599">
                  <c:v>43246</c:v>
                </c:pt>
                <c:pt idx="600">
                  <c:v>43247</c:v>
                </c:pt>
                <c:pt idx="601">
                  <c:v>43248</c:v>
                </c:pt>
                <c:pt idx="602">
                  <c:v>43249</c:v>
                </c:pt>
                <c:pt idx="603">
                  <c:v>43250</c:v>
                </c:pt>
                <c:pt idx="604">
                  <c:v>43251</c:v>
                </c:pt>
                <c:pt idx="605">
                  <c:v>43252</c:v>
                </c:pt>
                <c:pt idx="606">
                  <c:v>43253</c:v>
                </c:pt>
                <c:pt idx="607">
                  <c:v>43254</c:v>
                </c:pt>
                <c:pt idx="608">
                  <c:v>43255</c:v>
                </c:pt>
                <c:pt idx="609">
                  <c:v>43256</c:v>
                </c:pt>
                <c:pt idx="610">
                  <c:v>43257</c:v>
                </c:pt>
                <c:pt idx="611">
                  <c:v>43258</c:v>
                </c:pt>
                <c:pt idx="612">
                  <c:v>43259</c:v>
                </c:pt>
                <c:pt idx="613">
                  <c:v>43260</c:v>
                </c:pt>
                <c:pt idx="614">
                  <c:v>43261</c:v>
                </c:pt>
                <c:pt idx="615">
                  <c:v>43262</c:v>
                </c:pt>
                <c:pt idx="616">
                  <c:v>43263</c:v>
                </c:pt>
                <c:pt idx="617">
                  <c:v>43264</c:v>
                </c:pt>
                <c:pt idx="618">
                  <c:v>43265</c:v>
                </c:pt>
                <c:pt idx="619">
                  <c:v>43266</c:v>
                </c:pt>
                <c:pt idx="620">
                  <c:v>43267</c:v>
                </c:pt>
                <c:pt idx="621">
                  <c:v>43268</c:v>
                </c:pt>
                <c:pt idx="622">
                  <c:v>43269</c:v>
                </c:pt>
                <c:pt idx="623">
                  <c:v>43270</c:v>
                </c:pt>
                <c:pt idx="624">
                  <c:v>43271</c:v>
                </c:pt>
                <c:pt idx="625">
                  <c:v>43272</c:v>
                </c:pt>
                <c:pt idx="626">
                  <c:v>43273</c:v>
                </c:pt>
                <c:pt idx="627">
                  <c:v>43274</c:v>
                </c:pt>
                <c:pt idx="628">
                  <c:v>43275</c:v>
                </c:pt>
                <c:pt idx="629">
                  <c:v>43276</c:v>
                </c:pt>
                <c:pt idx="630">
                  <c:v>43277</c:v>
                </c:pt>
                <c:pt idx="631">
                  <c:v>43278</c:v>
                </c:pt>
                <c:pt idx="632">
                  <c:v>43279</c:v>
                </c:pt>
                <c:pt idx="633">
                  <c:v>43280</c:v>
                </c:pt>
                <c:pt idx="634">
                  <c:v>43281</c:v>
                </c:pt>
                <c:pt idx="635">
                  <c:v>43282</c:v>
                </c:pt>
                <c:pt idx="636">
                  <c:v>43283</c:v>
                </c:pt>
                <c:pt idx="637">
                  <c:v>43284</c:v>
                </c:pt>
                <c:pt idx="638">
                  <c:v>43285</c:v>
                </c:pt>
                <c:pt idx="639">
                  <c:v>43286</c:v>
                </c:pt>
                <c:pt idx="640">
                  <c:v>43287</c:v>
                </c:pt>
                <c:pt idx="641">
                  <c:v>43288</c:v>
                </c:pt>
                <c:pt idx="642">
                  <c:v>43289</c:v>
                </c:pt>
                <c:pt idx="643">
                  <c:v>43290</c:v>
                </c:pt>
                <c:pt idx="644">
                  <c:v>43291</c:v>
                </c:pt>
                <c:pt idx="645">
                  <c:v>43292</c:v>
                </c:pt>
                <c:pt idx="646">
                  <c:v>43293</c:v>
                </c:pt>
                <c:pt idx="647">
                  <c:v>43294</c:v>
                </c:pt>
                <c:pt idx="648">
                  <c:v>43295</c:v>
                </c:pt>
                <c:pt idx="649">
                  <c:v>43296</c:v>
                </c:pt>
                <c:pt idx="650">
                  <c:v>43297</c:v>
                </c:pt>
                <c:pt idx="651">
                  <c:v>43298</c:v>
                </c:pt>
                <c:pt idx="652">
                  <c:v>43299</c:v>
                </c:pt>
                <c:pt idx="653">
                  <c:v>43300</c:v>
                </c:pt>
                <c:pt idx="654">
                  <c:v>43301</c:v>
                </c:pt>
                <c:pt idx="655">
                  <c:v>43302</c:v>
                </c:pt>
                <c:pt idx="656">
                  <c:v>43303</c:v>
                </c:pt>
                <c:pt idx="657">
                  <c:v>43304</c:v>
                </c:pt>
                <c:pt idx="658">
                  <c:v>43305</c:v>
                </c:pt>
                <c:pt idx="659">
                  <c:v>43306</c:v>
                </c:pt>
                <c:pt idx="660">
                  <c:v>43307</c:v>
                </c:pt>
                <c:pt idx="661">
                  <c:v>43308</c:v>
                </c:pt>
                <c:pt idx="662">
                  <c:v>43309</c:v>
                </c:pt>
                <c:pt idx="663">
                  <c:v>43310</c:v>
                </c:pt>
                <c:pt idx="664">
                  <c:v>43311</c:v>
                </c:pt>
                <c:pt idx="665">
                  <c:v>43312</c:v>
                </c:pt>
                <c:pt idx="666">
                  <c:v>43313</c:v>
                </c:pt>
                <c:pt idx="667">
                  <c:v>43314</c:v>
                </c:pt>
                <c:pt idx="668">
                  <c:v>43315</c:v>
                </c:pt>
                <c:pt idx="669">
                  <c:v>43316</c:v>
                </c:pt>
                <c:pt idx="670">
                  <c:v>43317</c:v>
                </c:pt>
                <c:pt idx="671">
                  <c:v>43318</c:v>
                </c:pt>
                <c:pt idx="672">
                  <c:v>43319</c:v>
                </c:pt>
                <c:pt idx="673">
                  <c:v>43320</c:v>
                </c:pt>
                <c:pt idx="674">
                  <c:v>43321</c:v>
                </c:pt>
                <c:pt idx="675">
                  <c:v>43322</c:v>
                </c:pt>
                <c:pt idx="676">
                  <c:v>43323</c:v>
                </c:pt>
                <c:pt idx="677">
                  <c:v>43324</c:v>
                </c:pt>
                <c:pt idx="678">
                  <c:v>43325</c:v>
                </c:pt>
                <c:pt idx="679">
                  <c:v>43326</c:v>
                </c:pt>
                <c:pt idx="680">
                  <c:v>43327</c:v>
                </c:pt>
                <c:pt idx="681">
                  <c:v>43328</c:v>
                </c:pt>
                <c:pt idx="682">
                  <c:v>43329</c:v>
                </c:pt>
                <c:pt idx="683">
                  <c:v>43330</c:v>
                </c:pt>
                <c:pt idx="684">
                  <c:v>43331</c:v>
                </c:pt>
                <c:pt idx="685">
                  <c:v>43332</c:v>
                </c:pt>
                <c:pt idx="686">
                  <c:v>43333</c:v>
                </c:pt>
                <c:pt idx="687">
                  <c:v>43334</c:v>
                </c:pt>
                <c:pt idx="688">
                  <c:v>43335</c:v>
                </c:pt>
                <c:pt idx="689">
                  <c:v>43336</c:v>
                </c:pt>
                <c:pt idx="690">
                  <c:v>43337</c:v>
                </c:pt>
                <c:pt idx="691">
                  <c:v>43338</c:v>
                </c:pt>
                <c:pt idx="692">
                  <c:v>43339</c:v>
                </c:pt>
                <c:pt idx="693">
                  <c:v>43340</c:v>
                </c:pt>
                <c:pt idx="694">
                  <c:v>43341</c:v>
                </c:pt>
                <c:pt idx="695">
                  <c:v>43342</c:v>
                </c:pt>
                <c:pt idx="696">
                  <c:v>43343</c:v>
                </c:pt>
                <c:pt idx="697">
                  <c:v>43344</c:v>
                </c:pt>
                <c:pt idx="698">
                  <c:v>43345</c:v>
                </c:pt>
                <c:pt idx="699">
                  <c:v>43346</c:v>
                </c:pt>
                <c:pt idx="700">
                  <c:v>43347</c:v>
                </c:pt>
                <c:pt idx="701">
                  <c:v>43348</c:v>
                </c:pt>
                <c:pt idx="702">
                  <c:v>43349</c:v>
                </c:pt>
                <c:pt idx="703">
                  <c:v>43350</c:v>
                </c:pt>
                <c:pt idx="704">
                  <c:v>43351</c:v>
                </c:pt>
                <c:pt idx="705">
                  <c:v>43352</c:v>
                </c:pt>
                <c:pt idx="706">
                  <c:v>43353</c:v>
                </c:pt>
                <c:pt idx="707">
                  <c:v>43354</c:v>
                </c:pt>
                <c:pt idx="708">
                  <c:v>43355</c:v>
                </c:pt>
                <c:pt idx="709">
                  <c:v>43356</c:v>
                </c:pt>
                <c:pt idx="710">
                  <c:v>43357</c:v>
                </c:pt>
                <c:pt idx="711">
                  <c:v>43358</c:v>
                </c:pt>
                <c:pt idx="712">
                  <c:v>43359</c:v>
                </c:pt>
                <c:pt idx="713">
                  <c:v>43360</c:v>
                </c:pt>
                <c:pt idx="714">
                  <c:v>43361</c:v>
                </c:pt>
                <c:pt idx="715">
                  <c:v>43362</c:v>
                </c:pt>
                <c:pt idx="716">
                  <c:v>43363</c:v>
                </c:pt>
                <c:pt idx="717">
                  <c:v>43364</c:v>
                </c:pt>
                <c:pt idx="718">
                  <c:v>43365</c:v>
                </c:pt>
                <c:pt idx="719">
                  <c:v>43366</c:v>
                </c:pt>
                <c:pt idx="720">
                  <c:v>43367</c:v>
                </c:pt>
                <c:pt idx="721">
                  <c:v>43368</c:v>
                </c:pt>
                <c:pt idx="722">
                  <c:v>43369</c:v>
                </c:pt>
                <c:pt idx="723">
                  <c:v>43370</c:v>
                </c:pt>
                <c:pt idx="724">
                  <c:v>43371</c:v>
                </c:pt>
                <c:pt idx="725">
                  <c:v>43372</c:v>
                </c:pt>
                <c:pt idx="726">
                  <c:v>43373</c:v>
                </c:pt>
                <c:pt idx="727">
                  <c:v>43374</c:v>
                </c:pt>
                <c:pt idx="728">
                  <c:v>43375</c:v>
                </c:pt>
                <c:pt idx="729">
                  <c:v>43376</c:v>
                </c:pt>
                <c:pt idx="730">
                  <c:v>43377</c:v>
                </c:pt>
                <c:pt idx="731">
                  <c:v>43378</c:v>
                </c:pt>
              </c:numCache>
            </c:numRef>
          </c:cat>
          <c:val>
            <c:numRef>
              <c:f>'איור 7 נתונים'!$D$3:$D$4999</c:f>
              <c:numCache>
                <c:formatCode>0.00</c:formatCode>
                <c:ptCount val="4997"/>
                <c:pt idx="0">
                  <c:v>1.6863999999999999</c:v>
                </c:pt>
                <c:pt idx="1">
                  <c:v>1.7020999999999999</c:v>
                </c:pt>
                <c:pt idx="2">
                  <c:v>1.7372000000000001</c:v>
                </c:pt>
                <c:pt idx="3">
                  <c:v>1.7181</c:v>
                </c:pt>
                <c:pt idx="4">
                  <c:v>1.7181</c:v>
                </c:pt>
                <c:pt idx="5">
                  <c:v>1.7181</c:v>
                </c:pt>
                <c:pt idx="6">
                  <c:v>1.7181</c:v>
                </c:pt>
                <c:pt idx="7">
                  <c:v>1.7638</c:v>
                </c:pt>
                <c:pt idx="8">
                  <c:v>1.7692000000000001</c:v>
                </c:pt>
                <c:pt idx="9">
                  <c:v>1.7411000000000001</c:v>
                </c:pt>
                <c:pt idx="10">
                  <c:v>1.7977000000000001</c:v>
                </c:pt>
                <c:pt idx="11">
                  <c:v>1.7977000000000001</c:v>
                </c:pt>
                <c:pt idx="12">
                  <c:v>1.7977000000000001</c:v>
                </c:pt>
                <c:pt idx="13">
                  <c:v>1.766</c:v>
                </c:pt>
                <c:pt idx="14">
                  <c:v>1.7379</c:v>
                </c:pt>
                <c:pt idx="15">
                  <c:v>1.7432000000000001</c:v>
                </c:pt>
                <c:pt idx="16">
                  <c:v>1.7556</c:v>
                </c:pt>
                <c:pt idx="17">
                  <c:v>1.7346999999999999</c:v>
                </c:pt>
                <c:pt idx="18">
                  <c:v>1.7346999999999999</c:v>
                </c:pt>
                <c:pt idx="19">
                  <c:v>1.7346999999999999</c:v>
                </c:pt>
                <c:pt idx="20">
                  <c:v>1.7646999999999999</c:v>
                </c:pt>
                <c:pt idx="21">
                  <c:v>1.756</c:v>
                </c:pt>
                <c:pt idx="22">
                  <c:v>1.7930999999999999</c:v>
                </c:pt>
                <c:pt idx="23">
                  <c:v>1.8535999999999999</c:v>
                </c:pt>
                <c:pt idx="24">
                  <c:v>1.8468</c:v>
                </c:pt>
                <c:pt idx="25">
                  <c:v>1.8468</c:v>
                </c:pt>
                <c:pt idx="26">
                  <c:v>1.8468</c:v>
                </c:pt>
                <c:pt idx="27">
                  <c:v>1.8254999999999999</c:v>
                </c:pt>
                <c:pt idx="28">
                  <c:v>1.8273999999999999</c:v>
                </c:pt>
                <c:pt idx="29">
                  <c:v>1.8025</c:v>
                </c:pt>
                <c:pt idx="30">
                  <c:v>1.8115000000000001</c:v>
                </c:pt>
                <c:pt idx="31">
                  <c:v>1.7762</c:v>
                </c:pt>
                <c:pt idx="32">
                  <c:v>1.7762</c:v>
                </c:pt>
                <c:pt idx="33">
                  <c:v>1.7762</c:v>
                </c:pt>
                <c:pt idx="34">
                  <c:v>1.8261000000000001</c:v>
                </c:pt>
                <c:pt idx="35">
                  <c:v>1.8547</c:v>
                </c:pt>
                <c:pt idx="36">
                  <c:v>2.0571000000000002</c:v>
                </c:pt>
                <c:pt idx="37">
                  <c:v>2.1501000000000001</c:v>
                </c:pt>
                <c:pt idx="38">
                  <c:v>2.1501000000000001</c:v>
                </c:pt>
                <c:pt idx="39">
                  <c:v>2.1501000000000001</c:v>
                </c:pt>
                <c:pt idx="40">
                  <c:v>2.1501000000000001</c:v>
                </c:pt>
                <c:pt idx="41">
                  <c:v>2.2614000000000001</c:v>
                </c:pt>
                <c:pt idx="42">
                  <c:v>2.2189000000000001</c:v>
                </c:pt>
                <c:pt idx="43">
                  <c:v>2.2225000000000001</c:v>
                </c:pt>
                <c:pt idx="44">
                  <c:v>2.3026</c:v>
                </c:pt>
                <c:pt idx="45">
                  <c:v>2.3548</c:v>
                </c:pt>
                <c:pt idx="46">
                  <c:v>2.3548</c:v>
                </c:pt>
                <c:pt idx="47">
                  <c:v>2.3548</c:v>
                </c:pt>
                <c:pt idx="48">
                  <c:v>2.3153999999999999</c:v>
                </c:pt>
                <c:pt idx="49">
                  <c:v>2.3119000000000001</c:v>
                </c:pt>
                <c:pt idx="50">
                  <c:v>2.3498000000000001</c:v>
                </c:pt>
                <c:pt idx="51">
                  <c:v>2.3498000000000001</c:v>
                </c:pt>
                <c:pt idx="52">
                  <c:v>2.3572000000000002</c:v>
                </c:pt>
                <c:pt idx="53">
                  <c:v>2.3572000000000002</c:v>
                </c:pt>
                <c:pt idx="54">
                  <c:v>2.3572000000000002</c:v>
                </c:pt>
                <c:pt idx="55">
                  <c:v>2.3123999999999998</c:v>
                </c:pt>
                <c:pt idx="56">
                  <c:v>2.2909999999999999</c:v>
                </c:pt>
                <c:pt idx="57">
                  <c:v>2.3809</c:v>
                </c:pt>
                <c:pt idx="58">
                  <c:v>2.4481000000000002</c:v>
                </c:pt>
                <c:pt idx="59">
                  <c:v>2.3831000000000002</c:v>
                </c:pt>
                <c:pt idx="60">
                  <c:v>2.3831000000000002</c:v>
                </c:pt>
                <c:pt idx="61">
                  <c:v>2.3831000000000002</c:v>
                </c:pt>
                <c:pt idx="62">
                  <c:v>2.3940999999999999</c:v>
                </c:pt>
                <c:pt idx="63">
                  <c:v>2.3887</c:v>
                </c:pt>
                <c:pt idx="64">
                  <c:v>2.3401000000000001</c:v>
                </c:pt>
                <c:pt idx="65">
                  <c:v>2.4070999999999998</c:v>
                </c:pt>
                <c:pt idx="66">
                  <c:v>2.4674999999999998</c:v>
                </c:pt>
                <c:pt idx="67">
                  <c:v>2.4674999999999998</c:v>
                </c:pt>
                <c:pt idx="68">
                  <c:v>2.4674999999999998</c:v>
                </c:pt>
                <c:pt idx="69">
                  <c:v>2.4712000000000001</c:v>
                </c:pt>
                <c:pt idx="70">
                  <c:v>2.4712999999999998</c:v>
                </c:pt>
                <c:pt idx="71">
                  <c:v>2.5707</c:v>
                </c:pt>
                <c:pt idx="72">
                  <c:v>2.5966999999999998</c:v>
                </c:pt>
                <c:pt idx="73">
                  <c:v>2.5916000000000001</c:v>
                </c:pt>
                <c:pt idx="74">
                  <c:v>2.5916000000000001</c:v>
                </c:pt>
                <c:pt idx="75">
                  <c:v>2.5916000000000001</c:v>
                </c:pt>
                <c:pt idx="76">
                  <c:v>2.5381999999999998</c:v>
                </c:pt>
                <c:pt idx="77">
                  <c:v>2.5586000000000002</c:v>
                </c:pt>
                <c:pt idx="78">
                  <c:v>2.5348000000000002</c:v>
                </c:pt>
                <c:pt idx="79">
                  <c:v>2.5514999999999999</c:v>
                </c:pt>
                <c:pt idx="80">
                  <c:v>2.5373000000000001</c:v>
                </c:pt>
                <c:pt idx="81">
                  <c:v>2.5373000000000001</c:v>
                </c:pt>
                <c:pt idx="82">
                  <c:v>2.5373000000000001</c:v>
                </c:pt>
                <c:pt idx="83">
                  <c:v>2.5373000000000001</c:v>
                </c:pt>
                <c:pt idx="84">
                  <c:v>2.5596000000000001</c:v>
                </c:pt>
                <c:pt idx="85">
                  <c:v>2.508</c:v>
                </c:pt>
                <c:pt idx="86">
                  <c:v>2.4750000000000001</c:v>
                </c:pt>
                <c:pt idx="87">
                  <c:v>2.4443000000000001</c:v>
                </c:pt>
                <c:pt idx="88">
                  <c:v>2.4443000000000001</c:v>
                </c:pt>
                <c:pt idx="89">
                  <c:v>2.4443000000000001</c:v>
                </c:pt>
                <c:pt idx="90">
                  <c:v>2.4443000000000001</c:v>
                </c:pt>
                <c:pt idx="91">
                  <c:v>2.4443999999999999</c:v>
                </c:pt>
                <c:pt idx="92">
                  <c:v>2.4390000000000001</c:v>
                </c:pt>
                <c:pt idx="93">
                  <c:v>2.3443000000000001</c:v>
                </c:pt>
                <c:pt idx="94">
                  <c:v>2.4192999999999998</c:v>
                </c:pt>
                <c:pt idx="95">
                  <c:v>2.4192999999999998</c:v>
                </c:pt>
                <c:pt idx="96">
                  <c:v>2.4192999999999998</c:v>
                </c:pt>
                <c:pt idx="97">
                  <c:v>2.3647</c:v>
                </c:pt>
                <c:pt idx="98">
                  <c:v>2.3757000000000001</c:v>
                </c:pt>
                <c:pt idx="99">
                  <c:v>2.3721000000000001</c:v>
                </c:pt>
                <c:pt idx="100">
                  <c:v>2.3631000000000002</c:v>
                </c:pt>
                <c:pt idx="101">
                  <c:v>2.3963999999999999</c:v>
                </c:pt>
                <c:pt idx="102">
                  <c:v>2.3963999999999999</c:v>
                </c:pt>
                <c:pt idx="103">
                  <c:v>2.3963999999999999</c:v>
                </c:pt>
                <c:pt idx="104">
                  <c:v>2.3963999999999999</c:v>
                </c:pt>
                <c:pt idx="105">
                  <c:v>2.3252999999999999</c:v>
                </c:pt>
                <c:pt idx="106">
                  <c:v>2.4296000000000002</c:v>
                </c:pt>
                <c:pt idx="107">
                  <c:v>2.4739</c:v>
                </c:pt>
                <c:pt idx="108">
                  <c:v>2.4668000000000001</c:v>
                </c:pt>
                <c:pt idx="109">
                  <c:v>2.4668000000000001</c:v>
                </c:pt>
                <c:pt idx="110">
                  <c:v>2.4668000000000001</c:v>
                </c:pt>
                <c:pt idx="111">
                  <c:v>2.3971</c:v>
                </c:pt>
                <c:pt idx="112">
                  <c:v>2.4651999999999998</c:v>
                </c:pt>
                <c:pt idx="113">
                  <c:v>2.5116000000000001</c:v>
                </c:pt>
                <c:pt idx="114">
                  <c:v>2.5043000000000002</c:v>
                </c:pt>
                <c:pt idx="115">
                  <c:v>2.4843000000000002</c:v>
                </c:pt>
                <c:pt idx="116">
                  <c:v>2.4843000000000002</c:v>
                </c:pt>
                <c:pt idx="117">
                  <c:v>2.4843000000000002</c:v>
                </c:pt>
                <c:pt idx="118">
                  <c:v>2.4881000000000002</c:v>
                </c:pt>
                <c:pt idx="119">
                  <c:v>2.4531000000000001</c:v>
                </c:pt>
                <c:pt idx="120">
                  <c:v>2.4699</c:v>
                </c:pt>
                <c:pt idx="121">
                  <c:v>2.4737</c:v>
                </c:pt>
                <c:pt idx="122">
                  <c:v>2.4647999999999999</c:v>
                </c:pt>
                <c:pt idx="123">
                  <c:v>2.4647999999999999</c:v>
                </c:pt>
                <c:pt idx="124">
                  <c:v>2.4647999999999999</c:v>
                </c:pt>
                <c:pt idx="125">
                  <c:v>2.4077000000000002</c:v>
                </c:pt>
                <c:pt idx="126">
                  <c:v>2.3931</c:v>
                </c:pt>
                <c:pt idx="127">
                  <c:v>2.3363</c:v>
                </c:pt>
                <c:pt idx="128">
                  <c:v>2.3948</c:v>
                </c:pt>
                <c:pt idx="129">
                  <c:v>2.4073000000000002</c:v>
                </c:pt>
                <c:pt idx="130">
                  <c:v>2.4073000000000002</c:v>
                </c:pt>
                <c:pt idx="131">
                  <c:v>2.4073000000000002</c:v>
                </c:pt>
                <c:pt idx="132">
                  <c:v>2.4358</c:v>
                </c:pt>
                <c:pt idx="133">
                  <c:v>2.4698000000000002</c:v>
                </c:pt>
                <c:pt idx="134">
                  <c:v>2.4931999999999999</c:v>
                </c:pt>
                <c:pt idx="135">
                  <c:v>2.4466999999999999</c:v>
                </c:pt>
                <c:pt idx="136">
                  <c:v>2.4146999999999998</c:v>
                </c:pt>
                <c:pt idx="137">
                  <c:v>2.4146999999999998</c:v>
                </c:pt>
                <c:pt idx="138">
                  <c:v>2.4146999999999998</c:v>
                </c:pt>
                <c:pt idx="139">
                  <c:v>2.4146999999999998</c:v>
                </c:pt>
                <c:pt idx="140">
                  <c:v>2.4289999999999998</c:v>
                </c:pt>
                <c:pt idx="141">
                  <c:v>2.4129</c:v>
                </c:pt>
                <c:pt idx="142">
                  <c:v>2.3719999999999999</c:v>
                </c:pt>
                <c:pt idx="143">
                  <c:v>2.3117000000000001</c:v>
                </c:pt>
                <c:pt idx="144">
                  <c:v>2.3117000000000001</c:v>
                </c:pt>
                <c:pt idx="145">
                  <c:v>2.3117000000000001</c:v>
                </c:pt>
                <c:pt idx="146">
                  <c:v>2.3650000000000002</c:v>
                </c:pt>
                <c:pt idx="147">
                  <c:v>2.3898999999999999</c:v>
                </c:pt>
                <c:pt idx="148">
                  <c:v>2.4525999999999999</c:v>
                </c:pt>
                <c:pt idx="149">
                  <c:v>2.4779</c:v>
                </c:pt>
                <c:pt idx="150">
                  <c:v>2.4780000000000002</c:v>
                </c:pt>
                <c:pt idx="151">
                  <c:v>2.4780000000000002</c:v>
                </c:pt>
                <c:pt idx="152">
                  <c:v>2.4780000000000002</c:v>
                </c:pt>
                <c:pt idx="153">
                  <c:v>2.4996999999999998</c:v>
                </c:pt>
                <c:pt idx="154">
                  <c:v>2.5179</c:v>
                </c:pt>
                <c:pt idx="155">
                  <c:v>2.5596999999999999</c:v>
                </c:pt>
                <c:pt idx="156">
                  <c:v>2.6053000000000002</c:v>
                </c:pt>
                <c:pt idx="157">
                  <c:v>2.5745</c:v>
                </c:pt>
                <c:pt idx="158">
                  <c:v>2.5745</c:v>
                </c:pt>
                <c:pt idx="159">
                  <c:v>2.5745</c:v>
                </c:pt>
                <c:pt idx="160">
                  <c:v>2.6257999999999999</c:v>
                </c:pt>
                <c:pt idx="161">
                  <c:v>2.6002000000000001</c:v>
                </c:pt>
                <c:pt idx="162">
                  <c:v>2.4929999999999999</c:v>
                </c:pt>
                <c:pt idx="163">
                  <c:v>2.5402</c:v>
                </c:pt>
                <c:pt idx="164">
                  <c:v>2.5005000000000002</c:v>
                </c:pt>
                <c:pt idx="165">
                  <c:v>2.5005000000000002</c:v>
                </c:pt>
                <c:pt idx="166">
                  <c:v>2.5005000000000002</c:v>
                </c:pt>
                <c:pt idx="167">
                  <c:v>2.4607000000000001</c:v>
                </c:pt>
                <c:pt idx="168">
                  <c:v>2.4175</c:v>
                </c:pt>
                <c:pt idx="169">
                  <c:v>2.4049999999999998</c:v>
                </c:pt>
                <c:pt idx="170">
                  <c:v>2.4194</c:v>
                </c:pt>
                <c:pt idx="171">
                  <c:v>2.4123000000000001</c:v>
                </c:pt>
                <c:pt idx="172">
                  <c:v>2.4123000000000001</c:v>
                </c:pt>
                <c:pt idx="173">
                  <c:v>2.4123000000000001</c:v>
                </c:pt>
                <c:pt idx="174">
                  <c:v>2.3782000000000001</c:v>
                </c:pt>
                <c:pt idx="175">
                  <c:v>2.4178000000000002</c:v>
                </c:pt>
                <c:pt idx="176">
                  <c:v>2.3765000000000001</c:v>
                </c:pt>
                <c:pt idx="177">
                  <c:v>2.4197000000000002</c:v>
                </c:pt>
                <c:pt idx="178">
                  <c:v>2.3874</c:v>
                </c:pt>
                <c:pt idx="179">
                  <c:v>2.3874</c:v>
                </c:pt>
                <c:pt idx="180">
                  <c:v>2.3874</c:v>
                </c:pt>
                <c:pt idx="181">
                  <c:v>2.3193000000000001</c:v>
                </c:pt>
                <c:pt idx="182">
                  <c:v>2.3605</c:v>
                </c:pt>
                <c:pt idx="183">
                  <c:v>2.3353999999999999</c:v>
                </c:pt>
                <c:pt idx="184">
                  <c:v>2.3408000000000002</c:v>
                </c:pt>
                <c:pt idx="185">
                  <c:v>2.3822000000000001</c:v>
                </c:pt>
                <c:pt idx="186">
                  <c:v>2.3822000000000001</c:v>
                </c:pt>
                <c:pt idx="187">
                  <c:v>2.3822000000000001</c:v>
                </c:pt>
                <c:pt idx="188">
                  <c:v>2.3660999999999999</c:v>
                </c:pt>
                <c:pt idx="189">
                  <c:v>2.2961999999999998</c:v>
                </c:pt>
                <c:pt idx="190">
                  <c:v>2.2391999999999999</c:v>
                </c:pt>
                <c:pt idx="191">
                  <c:v>2.2374000000000001</c:v>
                </c:pt>
                <c:pt idx="192">
                  <c:v>2.2374000000000001</c:v>
                </c:pt>
                <c:pt idx="193">
                  <c:v>2.2374000000000001</c:v>
                </c:pt>
                <c:pt idx="194">
                  <c:v>2.2374000000000001</c:v>
                </c:pt>
                <c:pt idx="195">
                  <c:v>2.2498</c:v>
                </c:pt>
                <c:pt idx="196">
                  <c:v>2.1682000000000001</c:v>
                </c:pt>
                <c:pt idx="197">
                  <c:v>2.2143000000000002</c:v>
                </c:pt>
                <c:pt idx="198">
                  <c:v>2.2320000000000002</c:v>
                </c:pt>
                <c:pt idx="199">
                  <c:v>2.2480000000000002</c:v>
                </c:pt>
                <c:pt idx="200">
                  <c:v>2.2480000000000002</c:v>
                </c:pt>
                <c:pt idx="201">
                  <c:v>2.2480000000000002</c:v>
                </c:pt>
                <c:pt idx="202">
                  <c:v>2.2730000000000001</c:v>
                </c:pt>
                <c:pt idx="203">
                  <c:v>2.3321999999999998</c:v>
                </c:pt>
                <c:pt idx="204">
                  <c:v>2.3035000000000001</c:v>
                </c:pt>
                <c:pt idx="205">
                  <c:v>2.2946</c:v>
                </c:pt>
                <c:pt idx="206">
                  <c:v>2.2801999999999998</c:v>
                </c:pt>
                <c:pt idx="207">
                  <c:v>2.2801999999999998</c:v>
                </c:pt>
                <c:pt idx="208">
                  <c:v>2.2801999999999998</c:v>
                </c:pt>
                <c:pt idx="209">
                  <c:v>2.3180000000000001</c:v>
                </c:pt>
                <c:pt idx="210">
                  <c:v>2.2803</c:v>
                </c:pt>
                <c:pt idx="211">
                  <c:v>2.3180000000000001</c:v>
                </c:pt>
                <c:pt idx="212">
                  <c:v>2.3540999999999999</c:v>
                </c:pt>
                <c:pt idx="213">
                  <c:v>2.3487</c:v>
                </c:pt>
                <c:pt idx="214">
                  <c:v>2.3487</c:v>
                </c:pt>
                <c:pt idx="215">
                  <c:v>2.3487</c:v>
                </c:pt>
                <c:pt idx="216">
                  <c:v>2.3868</c:v>
                </c:pt>
                <c:pt idx="217">
                  <c:v>2.3976999999999999</c:v>
                </c:pt>
                <c:pt idx="218">
                  <c:v>2.4140999999999999</c:v>
                </c:pt>
                <c:pt idx="219">
                  <c:v>2.3874</c:v>
                </c:pt>
                <c:pt idx="220">
                  <c:v>2.3256999999999999</c:v>
                </c:pt>
                <c:pt idx="221">
                  <c:v>2.3256999999999999</c:v>
                </c:pt>
                <c:pt idx="222">
                  <c:v>2.3256999999999999</c:v>
                </c:pt>
                <c:pt idx="223">
                  <c:v>2.3433000000000002</c:v>
                </c:pt>
                <c:pt idx="224">
                  <c:v>2.3256999999999999</c:v>
                </c:pt>
                <c:pt idx="225">
                  <c:v>2.2242999999999999</c:v>
                </c:pt>
                <c:pt idx="226">
                  <c:v>2.2294</c:v>
                </c:pt>
                <c:pt idx="227">
                  <c:v>2.2345999999999999</c:v>
                </c:pt>
                <c:pt idx="228">
                  <c:v>2.2345999999999999</c:v>
                </c:pt>
                <c:pt idx="229">
                  <c:v>2.2345999999999999</c:v>
                </c:pt>
                <c:pt idx="230">
                  <c:v>2.2536999999999998</c:v>
                </c:pt>
                <c:pt idx="231">
                  <c:v>2.2799</c:v>
                </c:pt>
                <c:pt idx="232">
                  <c:v>2.2502</c:v>
                </c:pt>
                <c:pt idx="233">
                  <c:v>2.2553999999999998</c:v>
                </c:pt>
                <c:pt idx="234">
                  <c:v>2.2465000000000002</c:v>
                </c:pt>
                <c:pt idx="235">
                  <c:v>2.2465000000000002</c:v>
                </c:pt>
                <c:pt idx="236">
                  <c:v>2.2465000000000002</c:v>
                </c:pt>
                <c:pt idx="237">
                  <c:v>2.2465000000000002</c:v>
                </c:pt>
                <c:pt idx="238">
                  <c:v>2.2098</c:v>
                </c:pt>
                <c:pt idx="239">
                  <c:v>2.2027999999999999</c:v>
                </c:pt>
                <c:pt idx="240">
                  <c:v>2.2113999999999998</c:v>
                </c:pt>
                <c:pt idx="241">
                  <c:v>2.1591</c:v>
                </c:pt>
                <c:pt idx="242">
                  <c:v>2.1591</c:v>
                </c:pt>
                <c:pt idx="243">
                  <c:v>2.1591</c:v>
                </c:pt>
                <c:pt idx="244">
                  <c:v>2.1817000000000002</c:v>
                </c:pt>
                <c:pt idx="245">
                  <c:v>2.1450999999999998</c:v>
                </c:pt>
                <c:pt idx="246">
                  <c:v>2.1728999999999998</c:v>
                </c:pt>
                <c:pt idx="247">
                  <c:v>2.1884999999999999</c:v>
                </c:pt>
                <c:pt idx="248">
                  <c:v>2.2004999999999999</c:v>
                </c:pt>
                <c:pt idx="249">
                  <c:v>2.2004999999999999</c:v>
                </c:pt>
                <c:pt idx="250">
                  <c:v>2.2004999999999999</c:v>
                </c:pt>
                <c:pt idx="251">
                  <c:v>2.2145000000000001</c:v>
                </c:pt>
                <c:pt idx="252">
                  <c:v>2.2109000000000001</c:v>
                </c:pt>
                <c:pt idx="253">
                  <c:v>2.1255999999999999</c:v>
                </c:pt>
                <c:pt idx="254">
                  <c:v>2.1637</c:v>
                </c:pt>
                <c:pt idx="255">
                  <c:v>2.1514000000000002</c:v>
                </c:pt>
                <c:pt idx="256">
                  <c:v>2.1514000000000002</c:v>
                </c:pt>
                <c:pt idx="257">
                  <c:v>2.1514000000000002</c:v>
                </c:pt>
                <c:pt idx="258">
                  <c:v>2.1879</c:v>
                </c:pt>
                <c:pt idx="259">
                  <c:v>2.1564999999999999</c:v>
                </c:pt>
                <c:pt idx="260">
                  <c:v>2.1634000000000002</c:v>
                </c:pt>
                <c:pt idx="261">
                  <c:v>2.1476999999999999</c:v>
                </c:pt>
                <c:pt idx="262">
                  <c:v>2.1423000000000001</c:v>
                </c:pt>
                <c:pt idx="263">
                  <c:v>2.1423000000000001</c:v>
                </c:pt>
                <c:pt idx="264">
                  <c:v>2.1423000000000001</c:v>
                </c:pt>
                <c:pt idx="265">
                  <c:v>2.137</c:v>
                </c:pt>
                <c:pt idx="266">
                  <c:v>2.2050999999999998</c:v>
                </c:pt>
                <c:pt idx="267">
                  <c:v>2.2279</c:v>
                </c:pt>
                <c:pt idx="268">
                  <c:v>2.2665999999999999</c:v>
                </c:pt>
                <c:pt idx="269">
                  <c:v>2.3037000000000001</c:v>
                </c:pt>
                <c:pt idx="270">
                  <c:v>2.3037000000000001</c:v>
                </c:pt>
                <c:pt idx="271">
                  <c:v>2.3037000000000001</c:v>
                </c:pt>
                <c:pt idx="272">
                  <c:v>2.3498999999999999</c:v>
                </c:pt>
                <c:pt idx="273">
                  <c:v>2.3498999999999999</c:v>
                </c:pt>
                <c:pt idx="274">
                  <c:v>2.3231999999999999</c:v>
                </c:pt>
                <c:pt idx="275">
                  <c:v>2.3658999999999999</c:v>
                </c:pt>
                <c:pt idx="276">
                  <c:v>2.3856000000000002</c:v>
                </c:pt>
                <c:pt idx="277">
                  <c:v>2.3856000000000002</c:v>
                </c:pt>
                <c:pt idx="278">
                  <c:v>2.3856000000000002</c:v>
                </c:pt>
                <c:pt idx="279">
                  <c:v>2.3730000000000002</c:v>
                </c:pt>
                <c:pt idx="280">
                  <c:v>2.3605</c:v>
                </c:pt>
                <c:pt idx="281">
                  <c:v>2.3176999999999999</c:v>
                </c:pt>
                <c:pt idx="282">
                  <c:v>2.3443999999999998</c:v>
                </c:pt>
                <c:pt idx="283">
                  <c:v>2.3319000000000001</c:v>
                </c:pt>
                <c:pt idx="284">
                  <c:v>2.3319000000000001</c:v>
                </c:pt>
                <c:pt idx="285">
                  <c:v>2.3319000000000001</c:v>
                </c:pt>
                <c:pt idx="286">
                  <c:v>2.3140999999999998</c:v>
                </c:pt>
                <c:pt idx="287">
                  <c:v>2.2589999999999999</c:v>
                </c:pt>
                <c:pt idx="288">
                  <c:v>2.2696000000000001</c:v>
                </c:pt>
                <c:pt idx="289">
                  <c:v>2.2589000000000001</c:v>
                </c:pt>
                <c:pt idx="290">
                  <c:v>2.2374999999999998</c:v>
                </c:pt>
                <c:pt idx="291">
                  <c:v>2.2374999999999998</c:v>
                </c:pt>
                <c:pt idx="292">
                  <c:v>2.2374999999999998</c:v>
                </c:pt>
                <c:pt idx="293">
                  <c:v>2.2551999999999999</c:v>
                </c:pt>
                <c:pt idx="294">
                  <c:v>2.3353999999999999</c:v>
                </c:pt>
                <c:pt idx="295">
                  <c:v>2.2871999999999999</c:v>
                </c:pt>
                <c:pt idx="296">
                  <c:v>2.3102999999999998</c:v>
                </c:pt>
                <c:pt idx="297">
                  <c:v>2.2888999999999999</c:v>
                </c:pt>
                <c:pt idx="298">
                  <c:v>2.2888999999999999</c:v>
                </c:pt>
                <c:pt idx="299">
                  <c:v>2.2888999999999999</c:v>
                </c:pt>
                <c:pt idx="300">
                  <c:v>2.2942</c:v>
                </c:pt>
                <c:pt idx="301">
                  <c:v>2.2532000000000001</c:v>
                </c:pt>
                <c:pt idx="302">
                  <c:v>2.2709999999999999</c:v>
                </c:pt>
                <c:pt idx="303">
                  <c:v>2.2212000000000001</c:v>
                </c:pt>
                <c:pt idx="304">
                  <c:v>2.262</c:v>
                </c:pt>
                <c:pt idx="305">
                  <c:v>2.262</c:v>
                </c:pt>
                <c:pt idx="306">
                  <c:v>2.262</c:v>
                </c:pt>
                <c:pt idx="307">
                  <c:v>2.2530000000000001</c:v>
                </c:pt>
                <c:pt idx="308">
                  <c:v>2.2618999999999998</c:v>
                </c:pt>
                <c:pt idx="309">
                  <c:v>2.2475999999999998</c:v>
                </c:pt>
                <c:pt idx="310">
                  <c:v>2.1974999999999998</c:v>
                </c:pt>
                <c:pt idx="311">
                  <c:v>2.1888000000000001</c:v>
                </c:pt>
                <c:pt idx="312">
                  <c:v>2.1888000000000001</c:v>
                </c:pt>
                <c:pt idx="313">
                  <c:v>2.1888000000000001</c:v>
                </c:pt>
                <c:pt idx="314">
                  <c:v>2.2185000000000001</c:v>
                </c:pt>
                <c:pt idx="315">
                  <c:v>2.2728000000000002</c:v>
                </c:pt>
                <c:pt idx="316">
                  <c:v>2.222</c:v>
                </c:pt>
                <c:pt idx="317">
                  <c:v>2.1852999999999998</c:v>
                </c:pt>
                <c:pt idx="318">
                  <c:v>2.1939000000000002</c:v>
                </c:pt>
                <c:pt idx="319">
                  <c:v>2.1939000000000002</c:v>
                </c:pt>
                <c:pt idx="320">
                  <c:v>2.1939000000000002</c:v>
                </c:pt>
                <c:pt idx="321">
                  <c:v>2.1817000000000002</c:v>
                </c:pt>
                <c:pt idx="322">
                  <c:v>2.2130999999999998</c:v>
                </c:pt>
                <c:pt idx="323">
                  <c:v>2.1659999999999999</c:v>
                </c:pt>
                <c:pt idx="324">
                  <c:v>2.1939000000000002</c:v>
                </c:pt>
                <c:pt idx="325">
                  <c:v>2.1659000000000002</c:v>
                </c:pt>
                <c:pt idx="326">
                  <c:v>2.1659000000000002</c:v>
                </c:pt>
                <c:pt idx="327">
                  <c:v>2.1659000000000002</c:v>
                </c:pt>
                <c:pt idx="328">
                  <c:v>2.1570999999999998</c:v>
                </c:pt>
                <c:pt idx="329">
                  <c:v>2.1292</c:v>
                </c:pt>
                <c:pt idx="330">
                  <c:v>2.1309</c:v>
                </c:pt>
                <c:pt idx="331">
                  <c:v>2.117</c:v>
                </c:pt>
                <c:pt idx="332">
                  <c:v>2.1657000000000002</c:v>
                </c:pt>
                <c:pt idx="333">
                  <c:v>2.1657000000000002</c:v>
                </c:pt>
                <c:pt idx="334">
                  <c:v>2.1657000000000002</c:v>
                </c:pt>
                <c:pt idx="335">
                  <c:v>2.1657000000000002</c:v>
                </c:pt>
                <c:pt idx="336">
                  <c:v>2.0596000000000001</c:v>
                </c:pt>
                <c:pt idx="337">
                  <c:v>2.1046</c:v>
                </c:pt>
                <c:pt idx="338">
                  <c:v>2.0387</c:v>
                </c:pt>
                <c:pt idx="339">
                  <c:v>2.0507</c:v>
                </c:pt>
                <c:pt idx="340">
                  <c:v>2.0507</c:v>
                </c:pt>
                <c:pt idx="341">
                  <c:v>2.0507</c:v>
                </c:pt>
                <c:pt idx="342">
                  <c:v>2.1305999999999998</c:v>
                </c:pt>
                <c:pt idx="343">
                  <c:v>2.1671999999999998</c:v>
                </c:pt>
                <c:pt idx="344">
                  <c:v>2.1882999999999999</c:v>
                </c:pt>
                <c:pt idx="345">
                  <c:v>2.1846999999999999</c:v>
                </c:pt>
                <c:pt idx="346">
                  <c:v>2.2023000000000001</c:v>
                </c:pt>
                <c:pt idx="347">
                  <c:v>2.2023000000000001</c:v>
                </c:pt>
                <c:pt idx="348">
                  <c:v>2.2023000000000001</c:v>
                </c:pt>
                <c:pt idx="349">
                  <c:v>2.2286999999999999</c:v>
                </c:pt>
                <c:pt idx="350">
                  <c:v>2.2446000000000002</c:v>
                </c:pt>
                <c:pt idx="351">
                  <c:v>2.2675999999999998</c:v>
                </c:pt>
                <c:pt idx="352">
                  <c:v>2.2765</c:v>
                </c:pt>
                <c:pt idx="353">
                  <c:v>2.2498999999999998</c:v>
                </c:pt>
                <c:pt idx="354">
                  <c:v>2.2498999999999998</c:v>
                </c:pt>
                <c:pt idx="355">
                  <c:v>2.2498999999999998</c:v>
                </c:pt>
                <c:pt idx="356">
                  <c:v>2.2198000000000002</c:v>
                </c:pt>
                <c:pt idx="357">
                  <c:v>2.2357</c:v>
                </c:pt>
                <c:pt idx="358">
                  <c:v>2.3102999999999998</c:v>
                </c:pt>
                <c:pt idx="359">
                  <c:v>2.3085</c:v>
                </c:pt>
                <c:pt idx="360">
                  <c:v>2.3336000000000001</c:v>
                </c:pt>
                <c:pt idx="361">
                  <c:v>2.3336000000000001</c:v>
                </c:pt>
                <c:pt idx="362">
                  <c:v>2.3336000000000001</c:v>
                </c:pt>
                <c:pt idx="363">
                  <c:v>2.3408000000000002</c:v>
                </c:pt>
                <c:pt idx="364">
                  <c:v>2.3229000000000002</c:v>
                </c:pt>
                <c:pt idx="365">
                  <c:v>2.3229000000000002</c:v>
                </c:pt>
                <c:pt idx="366">
                  <c:v>2.3479999999999999</c:v>
                </c:pt>
                <c:pt idx="367">
                  <c:v>2.3589000000000002</c:v>
                </c:pt>
                <c:pt idx="368">
                  <c:v>2.3589000000000002</c:v>
                </c:pt>
                <c:pt idx="369">
                  <c:v>2.3589000000000002</c:v>
                </c:pt>
                <c:pt idx="370">
                  <c:v>2.3589000000000002</c:v>
                </c:pt>
                <c:pt idx="371">
                  <c:v>2.3607</c:v>
                </c:pt>
                <c:pt idx="372">
                  <c:v>2.3481000000000001</c:v>
                </c:pt>
                <c:pt idx="373">
                  <c:v>2.3176999999999999</c:v>
                </c:pt>
                <c:pt idx="374">
                  <c:v>2.2730000000000001</c:v>
                </c:pt>
                <c:pt idx="375">
                  <c:v>2.2730000000000001</c:v>
                </c:pt>
                <c:pt idx="376">
                  <c:v>2.2730000000000001</c:v>
                </c:pt>
                <c:pt idx="377">
                  <c:v>2.3033999999999999</c:v>
                </c:pt>
                <c:pt idx="378">
                  <c:v>2.2997999999999998</c:v>
                </c:pt>
                <c:pt idx="379">
                  <c:v>2.3464999999999998</c:v>
                </c:pt>
                <c:pt idx="380">
                  <c:v>2.3178000000000001</c:v>
                </c:pt>
                <c:pt idx="381">
                  <c:v>2.3845000000000001</c:v>
                </c:pt>
                <c:pt idx="382">
                  <c:v>2.3845000000000001</c:v>
                </c:pt>
                <c:pt idx="383">
                  <c:v>2.3845000000000001</c:v>
                </c:pt>
                <c:pt idx="384">
                  <c:v>2.3664000000000001</c:v>
                </c:pt>
                <c:pt idx="385">
                  <c:v>2.4188999999999998</c:v>
                </c:pt>
                <c:pt idx="386">
                  <c:v>2.4317000000000002</c:v>
                </c:pt>
                <c:pt idx="387">
                  <c:v>2.4609000000000001</c:v>
                </c:pt>
                <c:pt idx="388">
                  <c:v>2.4064000000000001</c:v>
                </c:pt>
                <c:pt idx="389">
                  <c:v>2.4064000000000001</c:v>
                </c:pt>
                <c:pt idx="390">
                  <c:v>2.4064000000000001</c:v>
                </c:pt>
                <c:pt idx="391">
                  <c:v>2.3683999999999998</c:v>
                </c:pt>
                <c:pt idx="392">
                  <c:v>2.3793000000000002</c:v>
                </c:pt>
                <c:pt idx="393">
                  <c:v>2.3721000000000001</c:v>
                </c:pt>
                <c:pt idx="394">
                  <c:v>2.3450000000000002</c:v>
                </c:pt>
                <c:pt idx="395">
                  <c:v>2.3325</c:v>
                </c:pt>
                <c:pt idx="396">
                  <c:v>2.3325</c:v>
                </c:pt>
                <c:pt idx="397">
                  <c:v>2.3325</c:v>
                </c:pt>
                <c:pt idx="398">
                  <c:v>2.3163</c:v>
                </c:pt>
                <c:pt idx="399">
                  <c:v>2.3144999999999998</c:v>
                </c:pt>
                <c:pt idx="400">
                  <c:v>2.3342999999999998</c:v>
                </c:pt>
                <c:pt idx="401">
                  <c:v>2.3416000000000001</c:v>
                </c:pt>
                <c:pt idx="402">
                  <c:v>2.3984000000000001</c:v>
                </c:pt>
                <c:pt idx="403">
                  <c:v>2.3984000000000001</c:v>
                </c:pt>
                <c:pt idx="404">
                  <c:v>2.3984000000000001</c:v>
                </c:pt>
                <c:pt idx="405">
                  <c:v>2.4055</c:v>
                </c:pt>
                <c:pt idx="406">
                  <c:v>2.3717000000000001</c:v>
                </c:pt>
                <c:pt idx="407">
                  <c:v>2.3222</c:v>
                </c:pt>
                <c:pt idx="408">
                  <c:v>2.3753000000000002</c:v>
                </c:pt>
                <c:pt idx="409">
                  <c:v>2.3435000000000001</c:v>
                </c:pt>
                <c:pt idx="410">
                  <c:v>2.3435000000000001</c:v>
                </c:pt>
                <c:pt idx="411">
                  <c:v>2.3435000000000001</c:v>
                </c:pt>
                <c:pt idx="412">
                  <c:v>2.3666</c:v>
                </c:pt>
                <c:pt idx="413">
                  <c:v>2.3559000000000001</c:v>
                </c:pt>
                <c:pt idx="414">
                  <c:v>2.3187000000000002</c:v>
                </c:pt>
                <c:pt idx="415">
                  <c:v>2.3187000000000002</c:v>
                </c:pt>
                <c:pt idx="416">
                  <c:v>2.3418000000000001</c:v>
                </c:pt>
                <c:pt idx="417">
                  <c:v>2.3418000000000001</c:v>
                </c:pt>
                <c:pt idx="418">
                  <c:v>2.3418000000000001</c:v>
                </c:pt>
                <c:pt idx="419">
                  <c:v>2.3277000000000001</c:v>
                </c:pt>
                <c:pt idx="420">
                  <c:v>2.3277000000000001</c:v>
                </c:pt>
                <c:pt idx="421">
                  <c:v>2.3881999999999999</c:v>
                </c:pt>
                <c:pt idx="422">
                  <c:v>2.4097</c:v>
                </c:pt>
                <c:pt idx="423">
                  <c:v>2.3614999999999999</c:v>
                </c:pt>
                <c:pt idx="424">
                  <c:v>2.3614999999999999</c:v>
                </c:pt>
                <c:pt idx="425">
                  <c:v>2.3614999999999999</c:v>
                </c:pt>
                <c:pt idx="426">
                  <c:v>2.3723000000000001</c:v>
                </c:pt>
                <c:pt idx="427">
                  <c:v>2.3509000000000002</c:v>
                </c:pt>
                <c:pt idx="428">
                  <c:v>2.3384999999999998</c:v>
                </c:pt>
                <c:pt idx="429">
                  <c:v>2.3633999999999999</c:v>
                </c:pt>
                <c:pt idx="430">
                  <c:v>2.3759999999999999</c:v>
                </c:pt>
                <c:pt idx="431">
                  <c:v>2.3759999999999999</c:v>
                </c:pt>
                <c:pt idx="432">
                  <c:v>2.3759999999999999</c:v>
                </c:pt>
                <c:pt idx="433">
                  <c:v>2.3885999999999998</c:v>
                </c:pt>
                <c:pt idx="434">
                  <c:v>2.4011</c:v>
                </c:pt>
                <c:pt idx="435">
                  <c:v>2.3422000000000001</c:v>
                </c:pt>
                <c:pt idx="436">
                  <c:v>2.3492999999999999</c:v>
                </c:pt>
                <c:pt idx="437">
                  <c:v>2.3530000000000002</c:v>
                </c:pt>
                <c:pt idx="438">
                  <c:v>2.3530000000000002</c:v>
                </c:pt>
                <c:pt idx="439">
                  <c:v>2.3530000000000002</c:v>
                </c:pt>
                <c:pt idx="440">
                  <c:v>2.3942000000000001</c:v>
                </c:pt>
                <c:pt idx="441">
                  <c:v>2.4643999999999999</c:v>
                </c:pt>
                <c:pt idx="442">
                  <c:v>2.4969999999999999</c:v>
                </c:pt>
                <c:pt idx="443">
                  <c:v>2.4826000000000001</c:v>
                </c:pt>
                <c:pt idx="444">
                  <c:v>2.4809999999999999</c:v>
                </c:pt>
                <c:pt idx="445">
                  <c:v>2.4809999999999999</c:v>
                </c:pt>
                <c:pt idx="446">
                  <c:v>2.4809999999999999</c:v>
                </c:pt>
                <c:pt idx="447">
                  <c:v>2.4809999999999999</c:v>
                </c:pt>
                <c:pt idx="448">
                  <c:v>2.4756</c:v>
                </c:pt>
                <c:pt idx="449">
                  <c:v>2.4106999999999998</c:v>
                </c:pt>
                <c:pt idx="450">
                  <c:v>2.4304999999999999</c:v>
                </c:pt>
                <c:pt idx="451">
                  <c:v>2.4054000000000002</c:v>
                </c:pt>
                <c:pt idx="452">
                  <c:v>2.4054000000000002</c:v>
                </c:pt>
                <c:pt idx="453">
                  <c:v>2.4054000000000002</c:v>
                </c:pt>
                <c:pt idx="454">
                  <c:v>2.4054000000000002</c:v>
                </c:pt>
                <c:pt idx="455">
                  <c:v>2.4632999999999998</c:v>
                </c:pt>
                <c:pt idx="456">
                  <c:v>2.4470999999999998</c:v>
                </c:pt>
                <c:pt idx="457">
                  <c:v>2.4525000000000001</c:v>
                </c:pt>
                <c:pt idx="458">
                  <c:v>2.4763000000000002</c:v>
                </c:pt>
                <c:pt idx="459">
                  <c:v>2.4763000000000002</c:v>
                </c:pt>
                <c:pt idx="460">
                  <c:v>2.4763000000000002</c:v>
                </c:pt>
                <c:pt idx="461">
                  <c:v>2.48</c:v>
                </c:pt>
                <c:pt idx="462">
                  <c:v>2.5529999999999999</c:v>
                </c:pt>
                <c:pt idx="463">
                  <c:v>2.5568</c:v>
                </c:pt>
                <c:pt idx="464">
                  <c:v>2.5367000000000002</c:v>
                </c:pt>
                <c:pt idx="465">
                  <c:v>2.5461999999999998</c:v>
                </c:pt>
                <c:pt idx="466">
                  <c:v>2.5461999999999998</c:v>
                </c:pt>
                <c:pt idx="467">
                  <c:v>2.5461999999999998</c:v>
                </c:pt>
                <c:pt idx="468">
                  <c:v>2.5461999999999998</c:v>
                </c:pt>
                <c:pt idx="469">
                  <c:v>2.5371000000000001</c:v>
                </c:pt>
                <c:pt idx="470">
                  <c:v>2.5903999999999998</c:v>
                </c:pt>
                <c:pt idx="471">
                  <c:v>2.6255999999999999</c:v>
                </c:pt>
                <c:pt idx="472">
                  <c:v>2.6591999999999998</c:v>
                </c:pt>
                <c:pt idx="473">
                  <c:v>2.6591999999999998</c:v>
                </c:pt>
                <c:pt idx="474">
                  <c:v>2.6591999999999998</c:v>
                </c:pt>
                <c:pt idx="475">
                  <c:v>2.65</c:v>
                </c:pt>
                <c:pt idx="476">
                  <c:v>2.6131000000000002</c:v>
                </c:pt>
                <c:pt idx="477">
                  <c:v>2.6465000000000001</c:v>
                </c:pt>
                <c:pt idx="478">
                  <c:v>2.617</c:v>
                </c:pt>
                <c:pt idx="479">
                  <c:v>2.6598999999999999</c:v>
                </c:pt>
                <c:pt idx="480">
                  <c:v>2.6598999999999999</c:v>
                </c:pt>
                <c:pt idx="481">
                  <c:v>2.6598999999999999</c:v>
                </c:pt>
                <c:pt idx="482">
                  <c:v>2.6936</c:v>
                </c:pt>
                <c:pt idx="483">
                  <c:v>2.7199</c:v>
                </c:pt>
                <c:pt idx="484">
                  <c:v>2.7050000000000001</c:v>
                </c:pt>
                <c:pt idx="485">
                  <c:v>2.7896000000000001</c:v>
                </c:pt>
                <c:pt idx="486">
                  <c:v>2.8411</c:v>
                </c:pt>
                <c:pt idx="487">
                  <c:v>2.8411</c:v>
                </c:pt>
                <c:pt idx="488">
                  <c:v>2.8411</c:v>
                </c:pt>
                <c:pt idx="489">
                  <c:v>2.7056</c:v>
                </c:pt>
                <c:pt idx="490">
                  <c:v>2.8016000000000001</c:v>
                </c:pt>
                <c:pt idx="491">
                  <c:v>2.8359000000000001</c:v>
                </c:pt>
                <c:pt idx="492">
                  <c:v>2.8239999999999998</c:v>
                </c:pt>
                <c:pt idx="493">
                  <c:v>2.8512</c:v>
                </c:pt>
                <c:pt idx="494">
                  <c:v>2.8512</c:v>
                </c:pt>
                <c:pt idx="495">
                  <c:v>2.8512</c:v>
                </c:pt>
                <c:pt idx="496">
                  <c:v>2.8584999999999998</c:v>
                </c:pt>
                <c:pt idx="497">
                  <c:v>2.8294000000000001</c:v>
                </c:pt>
                <c:pt idx="498">
                  <c:v>2.9022000000000001</c:v>
                </c:pt>
                <c:pt idx="499">
                  <c:v>2.9095</c:v>
                </c:pt>
                <c:pt idx="500">
                  <c:v>2.8748999999999998</c:v>
                </c:pt>
                <c:pt idx="501">
                  <c:v>2.8748999999999998</c:v>
                </c:pt>
                <c:pt idx="502">
                  <c:v>2.8748999999999998</c:v>
                </c:pt>
                <c:pt idx="503">
                  <c:v>2.8748999999999998</c:v>
                </c:pt>
                <c:pt idx="504">
                  <c:v>2.8896000000000002</c:v>
                </c:pt>
                <c:pt idx="505">
                  <c:v>2.95</c:v>
                </c:pt>
                <c:pt idx="506">
                  <c:v>2.9207000000000001</c:v>
                </c:pt>
                <c:pt idx="507">
                  <c:v>2.8660000000000001</c:v>
                </c:pt>
                <c:pt idx="508">
                  <c:v>2.8660000000000001</c:v>
                </c:pt>
                <c:pt idx="509">
                  <c:v>2.8660000000000001</c:v>
                </c:pt>
                <c:pt idx="510">
                  <c:v>2.8622999999999998</c:v>
                </c:pt>
                <c:pt idx="511">
                  <c:v>2.8934000000000002</c:v>
                </c:pt>
                <c:pt idx="512">
                  <c:v>2.8605999999999998</c:v>
                </c:pt>
                <c:pt idx="513">
                  <c:v>2.8077999999999999</c:v>
                </c:pt>
                <c:pt idx="514">
                  <c:v>2.8643000000000001</c:v>
                </c:pt>
                <c:pt idx="515">
                  <c:v>2.8643000000000001</c:v>
                </c:pt>
                <c:pt idx="516">
                  <c:v>2.8643000000000001</c:v>
                </c:pt>
                <c:pt idx="517">
                  <c:v>2.8807999999999998</c:v>
                </c:pt>
                <c:pt idx="518">
                  <c:v>2.8862999999999999</c:v>
                </c:pt>
                <c:pt idx="519">
                  <c:v>2.8826999999999998</c:v>
                </c:pt>
                <c:pt idx="520">
                  <c:v>2.8571</c:v>
                </c:pt>
                <c:pt idx="521">
                  <c:v>2.8938000000000001</c:v>
                </c:pt>
                <c:pt idx="522">
                  <c:v>2.8938000000000001</c:v>
                </c:pt>
                <c:pt idx="523">
                  <c:v>2.8938000000000001</c:v>
                </c:pt>
                <c:pt idx="524">
                  <c:v>2.8681000000000001</c:v>
                </c:pt>
                <c:pt idx="525">
                  <c:v>2.8426</c:v>
                </c:pt>
                <c:pt idx="526">
                  <c:v>2.8170000000000002</c:v>
                </c:pt>
                <c:pt idx="527">
                  <c:v>2.8279999999999998</c:v>
                </c:pt>
                <c:pt idx="528">
                  <c:v>2.8445</c:v>
                </c:pt>
                <c:pt idx="529">
                  <c:v>2.8445</c:v>
                </c:pt>
                <c:pt idx="530">
                  <c:v>2.8445</c:v>
                </c:pt>
                <c:pt idx="531">
                  <c:v>2.8555000000000001</c:v>
                </c:pt>
                <c:pt idx="532">
                  <c:v>2.8959000000000001</c:v>
                </c:pt>
                <c:pt idx="533">
                  <c:v>2.883</c:v>
                </c:pt>
                <c:pt idx="534">
                  <c:v>2.8243999999999998</c:v>
                </c:pt>
                <c:pt idx="535">
                  <c:v>2.8134999999999999</c:v>
                </c:pt>
                <c:pt idx="536">
                  <c:v>2.8134999999999999</c:v>
                </c:pt>
                <c:pt idx="537">
                  <c:v>2.8134999999999999</c:v>
                </c:pt>
                <c:pt idx="538">
                  <c:v>2.8519999999999999</c:v>
                </c:pt>
                <c:pt idx="539">
                  <c:v>2.7753000000000001</c:v>
                </c:pt>
                <c:pt idx="540">
                  <c:v>2.7806999999999999</c:v>
                </c:pt>
                <c:pt idx="541">
                  <c:v>2.7389000000000001</c:v>
                </c:pt>
                <c:pt idx="542">
                  <c:v>2.7389000000000001</c:v>
                </c:pt>
                <c:pt idx="543">
                  <c:v>2.7389000000000001</c:v>
                </c:pt>
                <c:pt idx="544">
                  <c:v>2.7389000000000001</c:v>
                </c:pt>
                <c:pt idx="545">
                  <c:v>2.7298</c:v>
                </c:pt>
                <c:pt idx="546">
                  <c:v>2.7753000000000001</c:v>
                </c:pt>
                <c:pt idx="547">
                  <c:v>2.8027000000000002</c:v>
                </c:pt>
                <c:pt idx="548">
                  <c:v>2.8319999999999999</c:v>
                </c:pt>
                <c:pt idx="549">
                  <c:v>2.7734999999999999</c:v>
                </c:pt>
                <c:pt idx="550">
                  <c:v>2.7734999999999999</c:v>
                </c:pt>
                <c:pt idx="551">
                  <c:v>2.7734999999999999</c:v>
                </c:pt>
                <c:pt idx="552">
                  <c:v>2.7789999999999999</c:v>
                </c:pt>
                <c:pt idx="553">
                  <c:v>2.8008999999999999</c:v>
                </c:pt>
                <c:pt idx="554">
                  <c:v>2.7808000000000002</c:v>
                </c:pt>
                <c:pt idx="555">
                  <c:v>2.8357999999999999</c:v>
                </c:pt>
                <c:pt idx="556">
                  <c:v>2.8267000000000002</c:v>
                </c:pt>
                <c:pt idx="557">
                  <c:v>2.8267000000000002</c:v>
                </c:pt>
                <c:pt idx="558">
                  <c:v>2.8267000000000002</c:v>
                </c:pt>
                <c:pt idx="559">
                  <c:v>2.8267000000000002</c:v>
                </c:pt>
                <c:pt idx="560">
                  <c:v>2.8285</c:v>
                </c:pt>
                <c:pt idx="561">
                  <c:v>2.8727999999999998</c:v>
                </c:pt>
                <c:pt idx="562">
                  <c:v>2.9098000000000002</c:v>
                </c:pt>
                <c:pt idx="563">
                  <c:v>2.9601999999999999</c:v>
                </c:pt>
                <c:pt idx="564">
                  <c:v>2.9601999999999999</c:v>
                </c:pt>
                <c:pt idx="565">
                  <c:v>2.9601999999999999</c:v>
                </c:pt>
                <c:pt idx="566">
                  <c:v>2.9752000000000001</c:v>
                </c:pt>
                <c:pt idx="567">
                  <c:v>2.9994999999999998</c:v>
                </c:pt>
                <c:pt idx="568">
                  <c:v>3.0259</c:v>
                </c:pt>
                <c:pt idx="569">
                  <c:v>2.9809000000000001</c:v>
                </c:pt>
                <c:pt idx="570">
                  <c:v>2.9567999999999999</c:v>
                </c:pt>
                <c:pt idx="571">
                  <c:v>2.9567999999999999</c:v>
                </c:pt>
                <c:pt idx="572">
                  <c:v>2.9567999999999999</c:v>
                </c:pt>
                <c:pt idx="573">
                  <c:v>2.9531000000000001</c:v>
                </c:pt>
                <c:pt idx="574">
                  <c:v>2.9643999999999999</c:v>
                </c:pt>
                <c:pt idx="575">
                  <c:v>2.9662999999999999</c:v>
                </c:pt>
                <c:pt idx="576">
                  <c:v>2.9458000000000002</c:v>
                </c:pt>
                <c:pt idx="577">
                  <c:v>2.9497</c:v>
                </c:pt>
                <c:pt idx="578">
                  <c:v>2.9497</c:v>
                </c:pt>
                <c:pt idx="579">
                  <c:v>2.9497</c:v>
                </c:pt>
                <c:pt idx="580">
                  <c:v>2.9497</c:v>
                </c:pt>
                <c:pt idx="581">
                  <c:v>2.976</c:v>
                </c:pt>
                <c:pt idx="582">
                  <c:v>3.0042</c:v>
                </c:pt>
                <c:pt idx="583">
                  <c:v>2.9622000000000002</c:v>
                </c:pt>
                <c:pt idx="584">
                  <c:v>2.9695</c:v>
                </c:pt>
                <c:pt idx="585">
                  <c:v>2.9695</c:v>
                </c:pt>
                <c:pt idx="586">
                  <c:v>2.9695</c:v>
                </c:pt>
                <c:pt idx="587">
                  <c:v>3.0024000000000002</c:v>
                </c:pt>
                <c:pt idx="588">
                  <c:v>3.0722999999999998</c:v>
                </c:pt>
                <c:pt idx="589">
                  <c:v>3.0964</c:v>
                </c:pt>
                <c:pt idx="590">
                  <c:v>3.1112000000000002</c:v>
                </c:pt>
                <c:pt idx="591">
                  <c:v>3.0558999999999998</c:v>
                </c:pt>
                <c:pt idx="592">
                  <c:v>3.0558999999999998</c:v>
                </c:pt>
                <c:pt idx="593">
                  <c:v>3.0558999999999998</c:v>
                </c:pt>
                <c:pt idx="594">
                  <c:v>3.0596000000000001</c:v>
                </c:pt>
                <c:pt idx="595">
                  <c:v>3.0596999999999999</c:v>
                </c:pt>
                <c:pt idx="596">
                  <c:v>2.9935</c:v>
                </c:pt>
                <c:pt idx="597">
                  <c:v>2.9769999999999999</c:v>
                </c:pt>
                <c:pt idx="598">
                  <c:v>2.9312999999999998</c:v>
                </c:pt>
                <c:pt idx="599">
                  <c:v>2.9312999999999998</c:v>
                </c:pt>
                <c:pt idx="600">
                  <c:v>2.9312999999999998</c:v>
                </c:pt>
                <c:pt idx="601">
                  <c:v>2.9312999999999998</c:v>
                </c:pt>
                <c:pt idx="602">
                  <c:v>2.7810000000000001</c:v>
                </c:pt>
                <c:pt idx="603">
                  <c:v>2.855</c:v>
                </c:pt>
                <c:pt idx="604">
                  <c:v>2.8586</c:v>
                </c:pt>
                <c:pt idx="605">
                  <c:v>2.9022000000000001</c:v>
                </c:pt>
                <c:pt idx="606">
                  <c:v>2.9022000000000001</c:v>
                </c:pt>
                <c:pt idx="607">
                  <c:v>2.9022000000000001</c:v>
                </c:pt>
                <c:pt idx="608">
                  <c:v>2.9424000000000001</c:v>
                </c:pt>
                <c:pt idx="609">
                  <c:v>2.9277000000000002</c:v>
                </c:pt>
                <c:pt idx="610">
                  <c:v>2.9716999999999998</c:v>
                </c:pt>
                <c:pt idx="611">
                  <c:v>2.9203999999999999</c:v>
                </c:pt>
                <c:pt idx="612">
                  <c:v>2.9460999999999999</c:v>
                </c:pt>
                <c:pt idx="613">
                  <c:v>2.9460999999999999</c:v>
                </c:pt>
                <c:pt idx="614">
                  <c:v>2.9460999999999999</c:v>
                </c:pt>
                <c:pt idx="615">
                  <c:v>2.9516</c:v>
                </c:pt>
                <c:pt idx="616">
                  <c:v>2.9607999999999999</c:v>
                </c:pt>
                <c:pt idx="617">
                  <c:v>2.9662999999999999</c:v>
                </c:pt>
                <c:pt idx="618">
                  <c:v>2.9350999999999998</c:v>
                </c:pt>
                <c:pt idx="619">
                  <c:v>2.9205000000000001</c:v>
                </c:pt>
                <c:pt idx="620">
                  <c:v>2.9205000000000001</c:v>
                </c:pt>
                <c:pt idx="621">
                  <c:v>2.9205000000000001</c:v>
                </c:pt>
                <c:pt idx="622">
                  <c:v>2.9169</c:v>
                </c:pt>
                <c:pt idx="623">
                  <c:v>2.8967000000000001</c:v>
                </c:pt>
                <c:pt idx="624">
                  <c:v>2.9388999999999998</c:v>
                </c:pt>
                <c:pt idx="625">
                  <c:v>2.8967000000000001</c:v>
                </c:pt>
                <c:pt idx="626">
                  <c:v>2.8948999999999998</c:v>
                </c:pt>
                <c:pt idx="627">
                  <c:v>2.8948999999999998</c:v>
                </c:pt>
                <c:pt idx="628">
                  <c:v>2.8948999999999998</c:v>
                </c:pt>
                <c:pt idx="629">
                  <c:v>2.8803000000000001</c:v>
                </c:pt>
                <c:pt idx="630">
                  <c:v>2.8765999999999998</c:v>
                </c:pt>
                <c:pt idx="631">
                  <c:v>2.8256000000000001</c:v>
                </c:pt>
                <c:pt idx="632">
                  <c:v>2.8365</c:v>
                </c:pt>
                <c:pt idx="633">
                  <c:v>2.8601000000000001</c:v>
                </c:pt>
                <c:pt idx="634">
                  <c:v>2.8601000000000001</c:v>
                </c:pt>
                <c:pt idx="635">
                  <c:v>2.8601000000000001</c:v>
                </c:pt>
                <c:pt idx="636">
                  <c:v>2.8711000000000002</c:v>
                </c:pt>
                <c:pt idx="637">
                  <c:v>2.8309000000000002</c:v>
                </c:pt>
                <c:pt idx="638">
                  <c:v>2.8309000000000002</c:v>
                </c:pt>
                <c:pt idx="639">
                  <c:v>2.8290999999999999</c:v>
                </c:pt>
                <c:pt idx="640">
                  <c:v>2.8216999999999999</c:v>
                </c:pt>
                <c:pt idx="641">
                  <c:v>2.8216999999999999</c:v>
                </c:pt>
                <c:pt idx="642">
                  <c:v>2.8216999999999999</c:v>
                </c:pt>
                <c:pt idx="643">
                  <c:v>2.8563999999999998</c:v>
                </c:pt>
                <c:pt idx="644">
                  <c:v>2.8491</c:v>
                </c:pt>
                <c:pt idx="645">
                  <c:v>2.8491</c:v>
                </c:pt>
                <c:pt idx="646">
                  <c:v>2.8454000000000002</c:v>
                </c:pt>
                <c:pt idx="647">
                  <c:v>2.8271000000000002</c:v>
                </c:pt>
                <c:pt idx="648">
                  <c:v>2.8271000000000002</c:v>
                </c:pt>
                <c:pt idx="649">
                  <c:v>2.8271000000000002</c:v>
                </c:pt>
                <c:pt idx="650">
                  <c:v>2.8582000000000001</c:v>
                </c:pt>
                <c:pt idx="651">
                  <c:v>2.86</c:v>
                </c:pt>
                <c:pt idx="652">
                  <c:v>2.8692000000000002</c:v>
                </c:pt>
                <c:pt idx="653">
                  <c:v>2.8380000000000001</c:v>
                </c:pt>
                <c:pt idx="654">
                  <c:v>2.8931</c:v>
                </c:pt>
                <c:pt idx="655">
                  <c:v>2.8931</c:v>
                </c:pt>
                <c:pt idx="656">
                  <c:v>2.8931</c:v>
                </c:pt>
                <c:pt idx="657">
                  <c:v>2.9540999999999999</c:v>
                </c:pt>
                <c:pt idx="658">
                  <c:v>2.9485999999999999</c:v>
                </c:pt>
                <c:pt idx="659">
                  <c:v>2.9746000000000001</c:v>
                </c:pt>
                <c:pt idx="660">
                  <c:v>2.9763999999999999</c:v>
                </c:pt>
                <c:pt idx="661">
                  <c:v>2.9542000000000002</c:v>
                </c:pt>
                <c:pt idx="662">
                  <c:v>2.9542000000000002</c:v>
                </c:pt>
                <c:pt idx="663">
                  <c:v>2.9542000000000002</c:v>
                </c:pt>
                <c:pt idx="664">
                  <c:v>2.9727999999999999</c:v>
                </c:pt>
                <c:pt idx="665">
                  <c:v>2.9598</c:v>
                </c:pt>
                <c:pt idx="666">
                  <c:v>3.0064000000000002</c:v>
                </c:pt>
                <c:pt idx="667">
                  <c:v>2.9859</c:v>
                </c:pt>
                <c:pt idx="668">
                  <c:v>2.9487999999999999</c:v>
                </c:pt>
                <c:pt idx="669">
                  <c:v>2.9487999999999999</c:v>
                </c:pt>
                <c:pt idx="670">
                  <c:v>2.9487999999999999</c:v>
                </c:pt>
                <c:pt idx="671">
                  <c:v>2.9394999999999998</c:v>
                </c:pt>
                <c:pt idx="672">
                  <c:v>2.9729999999999999</c:v>
                </c:pt>
                <c:pt idx="673">
                  <c:v>2.96</c:v>
                </c:pt>
                <c:pt idx="674">
                  <c:v>2.9258000000000002</c:v>
                </c:pt>
                <c:pt idx="675">
                  <c:v>2.8732000000000002</c:v>
                </c:pt>
                <c:pt idx="676">
                  <c:v>2.8732000000000002</c:v>
                </c:pt>
                <c:pt idx="677">
                  <c:v>2.8732000000000002</c:v>
                </c:pt>
                <c:pt idx="678">
                  <c:v>2.8786</c:v>
                </c:pt>
                <c:pt idx="679">
                  <c:v>2.8984999999999999</c:v>
                </c:pt>
                <c:pt idx="680">
                  <c:v>2.8622999999999998</c:v>
                </c:pt>
                <c:pt idx="681">
                  <c:v>2.8658999999999999</c:v>
                </c:pt>
                <c:pt idx="682">
                  <c:v>2.8605</c:v>
                </c:pt>
                <c:pt idx="683">
                  <c:v>2.8605</c:v>
                </c:pt>
                <c:pt idx="684">
                  <c:v>2.8605</c:v>
                </c:pt>
                <c:pt idx="685">
                  <c:v>2.819</c:v>
                </c:pt>
                <c:pt idx="686">
                  <c:v>2.8298000000000001</c:v>
                </c:pt>
                <c:pt idx="687">
                  <c:v>2.8189000000000002</c:v>
                </c:pt>
                <c:pt idx="688">
                  <c:v>2.8260999999999998</c:v>
                </c:pt>
                <c:pt idx="689">
                  <c:v>2.8098000000000001</c:v>
                </c:pt>
                <c:pt idx="690">
                  <c:v>2.8098000000000001</c:v>
                </c:pt>
                <c:pt idx="691">
                  <c:v>2.8098000000000001</c:v>
                </c:pt>
                <c:pt idx="692">
                  <c:v>2.8458999999999999</c:v>
                </c:pt>
                <c:pt idx="693">
                  <c:v>2.8803999999999998</c:v>
                </c:pt>
                <c:pt idx="694">
                  <c:v>2.8839999999999999</c:v>
                </c:pt>
                <c:pt idx="695">
                  <c:v>2.855</c:v>
                </c:pt>
                <c:pt idx="696">
                  <c:v>2.8603999999999998</c:v>
                </c:pt>
                <c:pt idx="697">
                  <c:v>2.8603999999999998</c:v>
                </c:pt>
                <c:pt idx="698">
                  <c:v>2.8603999999999998</c:v>
                </c:pt>
                <c:pt idx="699">
                  <c:v>2.8603999999999998</c:v>
                </c:pt>
                <c:pt idx="700">
                  <c:v>2.8984999999999999</c:v>
                </c:pt>
                <c:pt idx="701">
                  <c:v>2.9022000000000001</c:v>
                </c:pt>
                <c:pt idx="702">
                  <c:v>2.8731</c:v>
                </c:pt>
                <c:pt idx="703">
                  <c:v>2.9388000000000001</c:v>
                </c:pt>
                <c:pt idx="704">
                  <c:v>2.9388000000000001</c:v>
                </c:pt>
                <c:pt idx="705">
                  <c:v>2.9388000000000001</c:v>
                </c:pt>
                <c:pt idx="706">
                  <c:v>2.9314</c:v>
                </c:pt>
                <c:pt idx="707">
                  <c:v>2.9754999999999998</c:v>
                </c:pt>
                <c:pt idx="708">
                  <c:v>2.9626000000000001</c:v>
                </c:pt>
                <c:pt idx="709">
                  <c:v>2.97</c:v>
                </c:pt>
                <c:pt idx="710">
                  <c:v>2.9958999999999998</c:v>
                </c:pt>
                <c:pt idx="711">
                  <c:v>2.9958999999999998</c:v>
                </c:pt>
                <c:pt idx="712">
                  <c:v>2.9958999999999998</c:v>
                </c:pt>
                <c:pt idx="713">
                  <c:v>2.9866999999999999</c:v>
                </c:pt>
                <c:pt idx="714">
                  <c:v>3.0550999999999999</c:v>
                </c:pt>
                <c:pt idx="715">
                  <c:v>3.0626000000000002</c:v>
                </c:pt>
                <c:pt idx="716">
                  <c:v>3.0626000000000002</c:v>
                </c:pt>
                <c:pt idx="717">
                  <c:v>3.0628000000000002</c:v>
                </c:pt>
                <c:pt idx="718">
                  <c:v>3.0628000000000002</c:v>
                </c:pt>
                <c:pt idx="719">
                  <c:v>3.0628000000000002</c:v>
                </c:pt>
                <c:pt idx="720">
                  <c:v>3.0889000000000002</c:v>
                </c:pt>
                <c:pt idx="721">
                  <c:v>3.0964</c:v>
                </c:pt>
                <c:pt idx="722">
                  <c:v>3.048</c:v>
                </c:pt>
                <c:pt idx="723">
                  <c:v>3.0518000000000001</c:v>
                </c:pt>
                <c:pt idx="724">
                  <c:v>3.0611999999999999</c:v>
                </c:pt>
                <c:pt idx="725">
                  <c:v>3.0611999999999999</c:v>
                </c:pt>
                <c:pt idx="726">
                  <c:v>3.0611999999999999</c:v>
                </c:pt>
                <c:pt idx="727">
                  <c:v>3.0836000000000001</c:v>
                </c:pt>
                <c:pt idx="728">
                  <c:v>3.0630999999999999</c:v>
                </c:pt>
                <c:pt idx="729">
                  <c:v>3.1812999999999998</c:v>
                </c:pt>
                <c:pt idx="730">
                  <c:v>3.1869999999999998</c:v>
                </c:pt>
                <c:pt idx="731">
                  <c:v>3.2328000000000001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7 נתונים'!$E$2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</c:dPt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42647</c:v>
                </c:pt>
                <c:pt idx="1">
                  <c:v>42648</c:v>
                </c:pt>
                <c:pt idx="2">
                  <c:v>42649</c:v>
                </c:pt>
                <c:pt idx="3">
                  <c:v>42650</c:v>
                </c:pt>
                <c:pt idx="4">
                  <c:v>42651</c:v>
                </c:pt>
                <c:pt idx="5">
                  <c:v>42652</c:v>
                </c:pt>
                <c:pt idx="6">
                  <c:v>42653</c:v>
                </c:pt>
                <c:pt idx="7">
                  <c:v>42654</c:v>
                </c:pt>
                <c:pt idx="8">
                  <c:v>42655</c:v>
                </c:pt>
                <c:pt idx="9">
                  <c:v>42656</c:v>
                </c:pt>
                <c:pt idx="10">
                  <c:v>42657</c:v>
                </c:pt>
                <c:pt idx="11">
                  <c:v>42658</c:v>
                </c:pt>
                <c:pt idx="12">
                  <c:v>42659</c:v>
                </c:pt>
                <c:pt idx="13">
                  <c:v>42660</c:v>
                </c:pt>
                <c:pt idx="14">
                  <c:v>42661</c:v>
                </c:pt>
                <c:pt idx="15">
                  <c:v>42662</c:v>
                </c:pt>
                <c:pt idx="16">
                  <c:v>42663</c:v>
                </c:pt>
                <c:pt idx="17">
                  <c:v>42664</c:v>
                </c:pt>
                <c:pt idx="18">
                  <c:v>42665</c:v>
                </c:pt>
                <c:pt idx="19">
                  <c:v>42666</c:v>
                </c:pt>
                <c:pt idx="20">
                  <c:v>42667</c:v>
                </c:pt>
                <c:pt idx="21">
                  <c:v>42668</c:v>
                </c:pt>
                <c:pt idx="22">
                  <c:v>42669</c:v>
                </c:pt>
                <c:pt idx="23">
                  <c:v>42670</c:v>
                </c:pt>
                <c:pt idx="24">
                  <c:v>42671</c:v>
                </c:pt>
                <c:pt idx="25">
                  <c:v>42672</c:v>
                </c:pt>
                <c:pt idx="26">
                  <c:v>42673</c:v>
                </c:pt>
                <c:pt idx="27">
                  <c:v>42674</c:v>
                </c:pt>
                <c:pt idx="28">
                  <c:v>42675</c:v>
                </c:pt>
                <c:pt idx="29">
                  <c:v>42676</c:v>
                </c:pt>
                <c:pt idx="30">
                  <c:v>42677</c:v>
                </c:pt>
                <c:pt idx="31">
                  <c:v>42678</c:v>
                </c:pt>
                <c:pt idx="32">
                  <c:v>42679</c:v>
                </c:pt>
                <c:pt idx="33">
                  <c:v>42680</c:v>
                </c:pt>
                <c:pt idx="34">
                  <c:v>42681</c:v>
                </c:pt>
                <c:pt idx="35">
                  <c:v>42682</c:v>
                </c:pt>
                <c:pt idx="36">
                  <c:v>42683</c:v>
                </c:pt>
                <c:pt idx="37">
                  <c:v>42684</c:v>
                </c:pt>
                <c:pt idx="38">
                  <c:v>42685</c:v>
                </c:pt>
                <c:pt idx="39">
                  <c:v>42686</c:v>
                </c:pt>
                <c:pt idx="40">
                  <c:v>42687</c:v>
                </c:pt>
                <c:pt idx="41">
                  <c:v>42688</c:v>
                </c:pt>
                <c:pt idx="42">
                  <c:v>42689</c:v>
                </c:pt>
                <c:pt idx="43">
                  <c:v>42690</c:v>
                </c:pt>
                <c:pt idx="44">
                  <c:v>42691</c:v>
                </c:pt>
                <c:pt idx="45">
                  <c:v>42692</c:v>
                </c:pt>
                <c:pt idx="46">
                  <c:v>42693</c:v>
                </c:pt>
                <c:pt idx="47">
                  <c:v>42694</c:v>
                </c:pt>
                <c:pt idx="48">
                  <c:v>42695</c:v>
                </c:pt>
                <c:pt idx="49">
                  <c:v>42696</c:v>
                </c:pt>
                <c:pt idx="50">
                  <c:v>42697</c:v>
                </c:pt>
                <c:pt idx="51">
                  <c:v>42698</c:v>
                </c:pt>
                <c:pt idx="52">
                  <c:v>42699</c:v>
                </c:pt>
                <c:pt idx="53">
                  <c:v>42700</c:v>
                </c:pt>
                <c:pt idx="54">
                  <c:v>42701</c:v>
                </c:pt>
                <c:pt idx="55">
                  <c:v>42702</c:v>
                </c:pt>
                <c:pt idx="56">
                  <c:v>42703</c:v>
                </c:pt>
                <c:pt idx="57">
                  <c:v>42704</c:v>
                </c:pt>
                <c:pt idx="58">
                  <c:v>42705</c:v>
                </c:pt>
                <c:pt idx="59">
                  <c:v>42706</c:v>
                </c:pt>
                <c:pt idx="60">
                  <c:v>42707</c:v>
                </c:pt>
                <c:pt idx="61">
                  <c:v>42708</c:v>
                </c:pt>
                <c:pt idx="62">
                  <c:v>42709</c:v>
                </c:pt>
                <c:pt idx="63">
                  <c:v>42710</c:v>
                </c:pt>
                <c:pt idx="64">
                  <c:v>42711</c:v>
                </c:pt>
                <c:pt idx="65">
                  <c:v>42712</c:v>
                </c:pt>
                <c:pt idx="66">
                  <c:v>42713</c:v>
                </c:pt>
                <c:pt idx="67">
                  <c:v>42714</c:v>
                </c:pt>
                <c:pt idx="68">
                  <c:v>42715</c:v>
                </c:pt>
                <c:pt idx="69">
                  <c:v>42716</c:v>
                </c:pt>
                <c:pt idx="70">
                  <c:v>42717</c:v>
                </c:pt>
                <c:pt idx="71">
                  <c:v>42718</c:v>
                </c:pt>
                <c:pt idx="72">
                  <c:v>42719</c:v>
                </c:pt>
                <c:pt idx="73">
                  <c:v>42720</c:v>
                </c:pt>
                <c:pt idx="74">
                  <c:v>42721</c:v>
                </c:pt>
                <c:pt idx="75">
                  <c:v>42722</c:v>
                </c:pt>
                <c:pt idx="76">
                  <c:v>42723</c:v>
                </c:pt>
                <c:pt idx="77">
                  <c:v>42724</c:v>
                </c:pt>
                <c:pt idx="78">
                  <c:v>42725</c:v>
                </c:pt>
                <c:pt idx="79">
                  <c:v>42726</c:v>
                </c:pt>
                <c:pt idx="80">
                  <c:v>42727</c:v>
                </c:pt>
                <c:pt idx="81">
                  <c:v>42728</c:v>
                </c:pt>
                <c:pt idx="82">
                  <c:v>42729</c:v>
                </c:pt>
                <c:pt idx="83">
                  <c:v>42730</c:v>
                </c:pt>
                <c:pt idx="84">
                  <c:v>42731</c:v>
                </c:pt>
                <c:pt idx="85">
                  <c:v>42732</c:v>
                </c:pt>
                <c:pt idx="86">
                  <c:v>42733</c:v>
                </c:pt>
                <c:pt idx="87">
                  <c:v>42734</c:v>
                </c:pt>
                <c:pt idx="88">
                  <c:v>42735</c:v>
                </c:pt>
                <c:pt idx="89">
                  <c:v>42736</c:v>
                </c:pt>
                <c:pt idx="90">
                  <c:v>42737</c:v>
                </c:pt>
                <c:pt idx="91">
                  <c:v>42738</c:v>
                </c:pt>
                <c:pt idx="92">
                  <c:v>42739</c:v>
                </c:pt>
                <c:pt idx="93">
                  <c:v>42740</c:v>
                </c:pt>
                <c:pt idx="94">
                  <c:v>42741</c:v>
                </c:pt>
                <c:pt idx="95">
                  <c:v>42742</c:v>
                </c:pt>
                <c:pt idx="96">
                  <c:v>42743</c:v>
                </c:pt>
                <c:pt idx="97">
                  <c:v>42744</c:v>
                </c:pt>
                <c:pt idx="98">
                  <c:v>42745</c:v>
                </c:pt>
                <c:pt idx="99">
                  <c:v>42746</c:v>
                </c:pt>
                <c:pt idx="100">
                  <c:v>42747</c:v>
                </c:pt>
                <c:pt idx="101">
                  <c:v>42748</c:v>
                </c:pt>
                <c:pt idx="102">
                  <c:v>42749</c:v>
                </c:pt>
                <c:pt idx="103">
                  <c:v>42750</c:v>
                </c:pt>
                <c:pt idx="104">
                  <c:v>42751</c:v>
                </c:pt>
                <c:pt idx="105">
                  <c:v>42752</c:v>
                </c:pt>
                <c:pt idx="106">
                  <c:v>42753</c:v>
                </c:pt>
                <c:pt idx="107">
                  <c:v>42754</c:v>
                </c:pt>
                <c:pt idx="108">
                  <c:v>42755</c:v>
                </c:pt>
                <c:pt idx="109">
                  <c:v>42756</c:v>
                </c:pt>
                <c:pt idx="110">
                  <c:v>42757</c:v>
                </c:pt>
                <c:pt idx="111">
                  <c:v>42758</c:v>
                </c:pt>
                <c:pt idx="112">
                  <c:v>42759</c:v>
                </c:pt>
                <c:pt idx="113">
                  <c:v>42760</c:v>
                </c:pt>
                <c:pt idx="114">
                  <c:v>42761</c:v>
                </c:pt>
                <c:pt idx="115">
                  <c:v>42762</c:v>
                </c:pt>
                <c:pt idx="116">
                  <c:v>42763</c:v>
                </c:pt>
                <c:pt idx="117">
                  <c:v>42764</c:v>
                </c:pt>
                <c:pt idx="118">
                  <c:v>42765</c:v>
                </c:pt>
                <c:pt idx="119">
                  <c:v>42766</c:v>
                </c:pt>
                <c:pt idx="120">
                  <c:v>42767</c:v>
                </c:pt>
                <c:pt idx="121">
                  <c:v>42768</c:v>
                </c:pt>
                <c:pt idx="122">
                  <c:v>42769</c:v>
                </c:pt>
                <c:pt idx="123">
                  <c:v>42770</c:v>
                </c:pt>
                <c:pt idx="124">
                  <c:v>42771</c:v>
                </c:pt>
                <c:pt idx="125">
                  <c:v>42772</c:v>
                </c:pt>
                <c:pt idx="126">
                  <c:v>42773</c:v>
                </c:pt>
                <c:pt idx="127">
                  <c:v>42774</c:v>
                </c:pt>
                <c:pt idx="128">
                  <c:v>42775</c:v>
                </c:pt>
                <c:pt idx="129">
                  <c:v>42776</c:v>
                </c:pt>
                <c:pt idx="130">
                  <c:v>42777</c:v>
                </c:pt>
                <c:pt idx="131">
                  <c:v>42778</c:v>
                </c:pt>
                <c:pt idx="132">
                  <c:v>42779</c:v>
                </c:pt>
                <c:pt idx="133">
                  <c:v>42780</c:v>
                </c:pt>
                <c:pt idx="134">
                  <c:v>42781</c:v>
                </c:pt>
                <c:pt idx="135">
                  <c:v>42782</c:v>
                </c:pt>
                <c:pt idx="136">
                  <c:v>42783</c:v>
                </c:pt>
                <c:pt idx="137">
                  <c:v>42784</c:v>
                </c:pt>
                <c:pt idx="138">
                  <c:v>42785</c:v>
                </c:pt>
                <c:pt idx="139">
                  <c:v>42786</c:v>
                </c:pt>
                <c:pt idx="140">
                  <c:v>42787</c:v>
                </c:pt>
                <c:pt idx="141">
                  <c:v>42788</c:v>
                </c:pt>
                <c:pt idx="142">
                  <c:v>42789</c:v>
                </c:pt>
                <c:pt idx="143">
                  <c:v>42790</c:v>
                </c:pt>
                <c:pt idx="144">
                  <c:v>42791</c:v>
                </c:pt>
                <c:pt idx="145">
                  <c:v>42792</c:v>
                </c:pt>
                <c:pt idx="146">
                  <c:v>42793</c:v>
                </c:pt>
                <c:pt idx="147">
                  <c:v>42794</c:v>
                </c:pt>
                <c:pt idx="148">
                  <c:v>42795</c:v>
                </c:pt>
                <c:pt idx="149">
                  <c:v>42796</c:v>
                </c:pt>
                <c:pt idx="150">
                  <c:v>42797</c:v>
                </c:pt>
                <c:pt idx="151">
                  <c:v>42798</c:v>
                </c:pt>
                <c:pt idx="152">
                  <c:v>42799</c:v>
                </c:pt>
                <c:pt idx="153">
                  <c:v>42800</c:v>
                </c:pt>
                <c:pt idx="154">
                  <c:v>42801</c:v>
                </c:pt>
                <c:pt idx="155">
                  <c:v>42802</c:v>
                </c:pt>
                <c:pt idx="156">
                  <c:v>42803</c:v>
                </c:pt>
                <c:pt idx="157">
                  <c:v>42804</c:v>
                </c:pt>
                <c:pt idx="158">
                  <c:v>42805</c:v>
                </c:pt>
                <c:pt idx="159">
                  <c:v>42806</c:v>
                </c:pt>
                <c:pt idx="160">
                  <c:v>42807</c:v>
                </c:pt>
                <c:pt idx="161">
                  <c:v>42808</c:v>
                </c:pt>
                <c:pt idx="162">
                  <c:v>42809</c:v>
                </c:pt>
                <c:pt idx="163">
                  <c:v>42810</c:v>
                </c:pt>
                <c:pt idx="164">
                  <c:v>42811</c:v>
                </c:pt>
                <c:pt idx="165">
                  <c:v>42812</c:v>
                </c:pt>
                <c:pt idx="166">
                  <c:v>42813</c:v>
                </c:pt>
                <c:pt idx="167">
                  <c:v>42814</c:v>
                </c:pt>
                <c:pt idx="168">
                  <c:v>42815</c:v>
                </c:pt>
                <c:pt idx="169">
                  <c:v>42816</c:v>
                </c:pt>
                <c:pt idx="170">
                  <c:v>42817</c:v>
                </c:pt>
                <c:pt idx="171">
                  <c:v>42818</c:v>
                </c:pt>
                <c:pt idx="172">
                  <c:v>42819</c:v>
                </c:pt>
                <c:pt idx="173">
                  <c:v>42820</c:v>
                </c:pt>
                <c:pt idx="174">
                  <c:v>42821</c:v>
                </c:pt>
                <c:pt idx="175">
                  <c:v>42822</c:v>
                </c:pt>
                <c:pt idx="176">
                  <c:v>42823</c:v>
                </c:pt>
                <c:pt idx="177">
                  <c:v>42824</c:v>
                </c:pt>
                <c:pt idx="178">
                  <c:v>42825</c:v>
                </c:pt>
                <c:pt idx="179">
                  <c:v>42826</c:v>
                </c:pt>
                <c:pt idx="180">
                  <c:v>42827</c:v>
                </c:pt>
                <c:pt idx="181">
                  <c:v>42828</c:v>
                </c:pt>
                <c:pt idx="182">
                  <c:v>42829</c:v>
                </c:pt>
                <c:pt idx="183">
                  <c:v>42830</c:v>
                </c:pt>
                <c:pt idx="184">
                  <c:v>42831</c:v>
                </c:pt>
                <c:pt idx="185">
                  <c:v>42832</c:v>
                </c:pt>
                <c:pt idx="186">
                  <c:v>42833</c:v>
                </c:pt>
                <c:pt idx="187">
                  <c:v>42834</c:v>
                </c:pt>
                <c:pt idx="188">
                  <c:v>42835</c:v>
                </c:pt>
                <c:pt idx="189">
                  <c:v>42836</c:v>
                </c:pt>
                <c:pt idx="190">
                  <c:v>42837</c:v>
                </c:pt>
                <c:pt idx="191">
                  <c:v>42838</c:v>
                </c:pt>
                <c:pt idx="192">
                  <c:v>42839</c:v>
                </c:pt>
                <c:pt idx="193">
                  <c:v>42840</c:v>
                </c:pt>
                <c:pt idx="194">
                  <c:v>42841</c:v>
                </c:pt>
                <c:pt idx="195">
                  <c:v>42842</c:v>
                </c:pt>
                <c:pt idx="196">
                  <c:v>42843</c:v>
                </c:pt>
                <c:pt idx="197">
                  <c:v>42844</c:v>
                </c:pt>
                <c:pt idx="198">
                  <c:v>42845</c:v>
                </c:pt>
                <c:pt idx="199">
                  <c:v>42846</c:v>
                </c:pt>
                <c:pt idx="200">
                  <c:v>42847</c:v>
                </c:pt>
                <c:pt idx="201">
                  <c:v>42848</c:v>
                </c:pt>
                <c:pt idx="202">
                  <c:v>42849</c:v>
                </c:pt>
                <c:pt idx="203">
                  <c:v>42850</c:v>
                </c:pt>
                <c:pt idx="204">
                  <c:v>42851</c:v>
                </c:pt>
                <c:pt idx="205">
                  <c:v>42852</c:v>
                </c:pt>
                <c:pt idx="206">
                  <c:v>42853</c:v>
                </c:pt>
                <c:pt idx="207">
                  <c:v>42854</c:v>
                </c:pt>
                <c:pt idx="208">
                  <c:v>42855</c:v>
                </c:pt>
                <c:pt idx="209">
                  <c:v>42856</c:v>
                </c:pt>
                <c:pt idx="210">
                  <c:v>42857</c:v>
                </c:pt>
                <c:pt idx="211">
                  <c:v>42858</c:v>
                </c:pt>
                <c:pt idx="212">
                  <c:v>42859</c:v>
                </c:pt>
                <c:pt idx="213">
                  <c:v>42860</c:v>
                </c:pt>
                <c:pt idx="214">
                  <c:v>42861</c:v>
                </c:pt>
                <c:pt idx="215">
                  <c:v>42862</c:v>
                </c:pt>
                <c:pt idx="216">
                  <c:v>42863</c:v>
                </c:pt>
                <c:pt idx="217">
                  <c:v>42864</c:v>
                </c:pt>
                <c:pt idx="218">
                  <c:v>42865</c:v>
                </c:pt>
                <c:pt idx="219">
                  <c:v>42866</c:v>
                </c:pt>
                <c:pt idx="220">
                  <c:v>42867</c:v>
                </c:pt>
                <c:pt idx="221">
                  <c:v>42868</c:v>
                </c:pt>
                <c:pt idx="222">
                  <c:v>42869</c:v>
                </c:pt>
                <c:pt idx="223">
                  <c:v>42870</c:v>
                </c:pt>
                <c:pt idx="224">
                  <c:v>42871</c:v>
                </c:pt>
                <c:pt idx="225">
                  <c:v>42872</c:v>
                </c:pt>
                <c:pt idx="226">
                  <c:v>42873</c:v>
                </c:pt>
                <c:pt idx="227">
                  <c:v>42874</c:v>
                </c:pt>
                <c:pt idx="228">
                  <c:v>42875</c:v>
                </c:pt>
                <c:pt idx="229">
                  <c:v>42876</c:v>
                </c:pt>
                <c:pt idx="230">
                  <c:v>42877</c:v>
                </c:pt>
                <c:pt idx="231">
                  <c:v>42878</c:v>
                </c:pt>
                <c:pt idx="232">
                  <c:v>42879</c:v>
                </c:pt>
                <c:pt idx="233">
                  <c:v>42880</c:v>
                </c:pt>
                <c:pt idx="234">
                  <c:v>42881</c:v>
                </c:pt>
                <c:pt idx="235">
                  <c:v>42882</c:v>
                </c:pt>
                <c:pt idx="236">
                  <c:v>42883</c:v>
                </c:pt>
                <c:pt idx="237">
                  <c:v>42884</c:v>
                </c:pt>
                <c:pt idx="238">
                  <c:v>42885</c:v>
                </c:pt>
                <c:pt idx="239">
                  <c:v>42886</c:v>
                </c:pt>
                <c:pt idx="240">
                  <c:v>42887</c:v>
                </c:pt>
                <c:pt idx="241">
                  <c:v>42888</c:v>
                </c:pt>
                <c:pt idx="242">
                  <c:v>42889</c:v>
                </c:pt>
                <c:pt idx="243">
                  <c:v>42890</c:v>
                </c:pt>
                <c:pt idx="244">
                  <c:v>42891</c:v>
                </c:pt>
                <c:pt idx="245">
                  <c:v>42892</c:v>
                </c:pt>
                <c:pt idx="246">
                  <c:v>42893</c:v>
                </c:pt>
                <c:pt idx="247">
                  <c:v>42894</c:v>
                </c:pt>
                <c:pt idx="248">
                  <c:v>42895</c:v>
                </c:pt>
                <c:pt idx="249">
                  <c:v>42896</c:v>
                </c:pt>
                <c:pt idx="250">
                  <c:v>42897</c:v>
                </c:pt>
                <c:pt idx="251">
                  <c:v>42898</c:v>
                </c:pt>
                <c:pt idx="252">
                  <c:v>42899</c:v>
                </c:pt>
                <c:pt idx="253">
                  <c:v>42900</c:v>
                </c:pt>
                <c:pt idx="254">
                  <c:v>42901</c:v>
                </c:pt>
                <c:pt idx="255">
                  <c:v>42902</c:v>
                </c:pt>
                <c:pt idx="256">
                  <c:v>42903</c:v>
                </c:pt>
                <c:pt idx="257">
                  <c:v>42904</c:v>
                </c:pt>
                <c:pt idx="258">
                  <c:v>42905</c:v>
                </c:pt>
                <c:pt idx="259">
                  <c:v>42906</c:v>
                </c:pt>
                <c:pt idx="260">
                  <c:v>42907</c:v>
                </c:pt>
                <c:pt idx="261">
                  <c:v>42908</c:v>
                </c:pt>
                <c:pt idx="262">
                  <c:v>42909</c:v>
                </c:pt>
                <c:pt idx="263">
                  <c:v>42910</c:v>
                </c:pt>
                <c:pt idx="264">
                  <c:v>42911</c:v>
                </c:pt>
                <c:pt idx="265">
                  <c:v>42912</c:v>
                </c:pt>
                <c:pt idx="266">
                  <c:v>42913</c:v>
                </c:pt>
                <c:pt idx="267">
                  <c:v>42914</c:v>
                </c:pt>
                <c:pt idx="268">
                  <c:v>42915</c:v>
                </c:pt>
                <c:pt idx="269">
                  <c:v>42916</c:v>
                </c:pt>
                <c:pt idx="270">
                  <c:v>42917</c:v>
                </c:pt>
                <c:pt idx="271">
                  <c:v>42918</c:v>
                </c:pt>
                <c:pt idx="272">
                  <c:v>42919</c:v>
                </c:pt>
                <c:pt idx="273">
                  <c:v>42920</c:v>
                </c:pt>
                <c:pt idx="274">
                  <c:v>42921</c:v>
                </c:pt>
                <c:pt idx="275">
                  <c:v>42922</c:v>
                </c:pt>
                <c:pt idx="276">
                  <c:v>42923</c:v>
                </c:pt>
                <c:pt idx="277">
                  <c:v>42924</c:v>
                </c:pt>
                <c:pt idx="278">
                  <c:v>42925</c:v>
                </c:pt>
                <c:pt idx="279">
                  <c:v>42926</c:v>
                </c:pt>
                <c:pt idx="280">
                  <c:v>42927</c:v>
                </c:pt>
                <c:pt idx="281">
                  <c:v>42928</c:v>
                </c:pt>
                <c:pt idx="282">
                  <c:v>42929</c:v>
                </c:pt>
                <c:pt idx="283">
                  <c:v>42930</c:v>
                </c:pt>
                <c:pt idx="284">
                  <c:v>42931</c:v>
                </c:pt>
                <c:pt idx="285">
                  <c:v>42932</c:v>
                </c:pt>
                <c:pt idx="286">
                  <c:v>42933</c:v>
                </c:pt>
                <c:pt idx="287">
                  <c:v>42934</c:v>
                </c:pt>
                <c:pt idx="288">
                  <c:v>42935</c:v>
                </c:pt>
                <c:pt idx="289">
                  <c:v>42936</c:v>
                </c:pt>
                <c:pt idx="290">
                  <c:v>42937</c:v>
                </c:pt>
                <c:pt idx="291">
                  <c:v>42938</c:v>
                </c:pt>
                <c:pt idx="292">
                  <c:v>42939</c:v>
                </c:pt>
                <c:pt idx="293">
                  <c:v>42940</c:v>
                </c:pt>
                <c:pt idx="294">
                  <c:v>42941</c:v>
                </c:pt>
                <c:pt idx="295">
                  <c:v>42942</c:v>
                </c:pt>
                <c:pt idx="296">
                  <c:v>42943</c:v>
                </c:pt>
                <c:pt idx="297">
                  <c:v>42944</c:v>
                </c:pt>
                <c:pt idx="298">
                  <c:v>42945</c:v>
                </c:pt>
                <c:pt idx="299">
                  <c:v>42946</c:v>
                </c:pt>
                <c:pt idx="300">
                  <c:v>42947</c:v>
                </c:pt>
                <c:pt idx="301">
                  <c:v>42948</c:v>
                </c:pt>
                <c:pt idx="302">
                  <c:v>42949</c:v>
                </c:pt>
                <c:pt idx="303">
                  <c:v>42950</c:v>
                </c:pt>
                <c:pt idx="304">
                  <c:v>42951</c:v>
                </c:pt>
                <c:pt idx="305">
                  <c:v>42952</c:v>
                </c:pt>
                <c:pt idx="306">
                  <c:v>42953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42959</c:v>
                </c:pt>
                <c:pt idx="313">
                  <c:v>42960</c:v>
                </c:pt>
                <c:pt idx="314">
                  <c:v>42961</c:v>
                </c:pt>
                <c:pt idx="315">
                  <c:v>42962</c:v>
                </c:pt>
                <c:pt idx="316">
                  <c:v>42963</c:v>
                </c:pt>
                <c:pt idx="317">
                  <c:v>42964</c:v>
                </c:pt>
                <c:pt idx="318">
                  <c:v>42965</c:v>
                </c:pt>
                <c:pt idx="319">
                  <c:v>42966</c:v>
                </c:pt>
                <c:pt idx="320">
                  <c:v>42967</c:v>
                </c:pt>
                <c:pt idx="321">
                  <c:v>42968</c:v>
                </c:pt>
                <c:pt idx="322">
                  <c:v>42969</c:v>
                </c:pt>
                <c:pt idx="323">
                  <c:v>42970</c:v>
                </c:pt>
                <c:pt idx="324">
                  <c:v>42971</c:v>
                </c:pt>
                <c:pt idx="325">
                  <c:v>42972</c:v>
                </c:pt>
                <c:pt idx="326">
                  <c:v>42973</c:v>
                </c:pt>
                <c:pt idx="327">
                  <c:v>42974</c:v>
                </c:pt>
                <c:pt idx="328">
                  <c:v>42975</c:v>
                </c:pt>
                <c:pt idx="329">
                  <c:v>42976</c:v>
                </c:pt>
                <c:pt idx="330">
                  <c:v>42977</c:v>
                </c:pt>
                <c:pt idx="331">
                  <c:v>42978</c:v>
                </c:pt>
                <c:pt idx="332">
                  <c:v>42979</c:v>
                </c:pt>
                <c:pt idx="333">
                  <c:v>42980</c:v>
                </c:pt>
                <c:pt idx="334">
                  <c:v>42981</c:v>
                </c:pt>
                <c:pt idx="335">
                  <c:v>42982</c:v>
                </c:pt>
                <c:pt idx="336">
                  <c:v>42983</c:v>
                </c:pt>
                <c:pt idx="337">
                  <c:v>42984</c:v>
                </c:pt>
                <c:pt idx="338">
                  <c:v>42985</c:v>
                </c:pt>
                <c:pt idx="339">
                  <c:v>42986</c:v>
                </c:pt>
                <c:pt idx="340">
                  <c:v>42987</c:v>
                </c:pt>
                <c:pt idx="341">
                  <c:v>42988</c:v>
                </c:pt>
                <c:pt idx="342">
                  <c:v>42989</c:v>
                </c:pt>
                <c:pt idx="343">
                  <c:v>42990</c:v>
                </c:pt>
                <c:pt idx="344">
                  <c:v>42991</c:v>
                </c:pt>
                <c:pt idx="345">
                  <c:v>42992</c:v>
                </c:pt>
                <c:pt idx="346">
                  <c:v>42993</c:v>
                </c:pt>
                <c:pt idx="347">
                  <c:v>42994</c:v>
                </c:pt>
                <c:pt idx="348">
                  <c:v>42995</c:v>
                </c:pt>
                <c:pt idx="349">
                  <c:v>42996</c:v>
                </c:pt>
                <c:pt idx="350">
                  <c:v>42997</c:v>
                </c:pt>
                <c:pt idx="351">
                  <c:v>42998</c:v>
                </c:pt>
                <c:pt idx="352">
                  <c:v>42999</c:v>
                </c:pt>
                <c:pt idx="353">
                  <c:v>43000</c:v>
                </c:pt>
                <c:pt idx="354">
                  <c:v>43001</c:v>
                </c:pt>
                <c:pt idx="355">
                  <c:v>43002</c:v>
                </c:pt>
                <c:pt idx="356">
                  <c:v>43003</c:v>
                </c:pt>
                <c:pt idx="357">
                  <c:v>43004</c:v>
                </c:pt>
                <c:pt idx="358">
                  <c:v>43005</c:v>
                </c:pt>
                <c:pt idx="359">
                  <c:v>43006</c:v>
                </c:pt>
                <c:pt idx="360">
                  <c:v>43007</c:v>
                </c:pt>
                <c:pt idx="361">
                  <c:v>43008</c:v>
                </c:pt>
                <c:pt idx="362">
                  <c:v>43009</c:v>
                </c:pt>
                <c:pt idx="363">
                  <c:v>43010</c:v>
                </c:pt>
                <c:pt idx="364">
                  <c:v>43011</c:v>
                </c:pt>
                <c:pt idx="365">
                  <c:v>43012</c:v>
                </c:pt>
                <c:pt idx="366">
                  <c:v>43013</c:v>
                </c:pt>
                <c:pt idx="367">
                  <c:v>43014</c:v>
                </c:pt>
                <c:pt idx="368">
                  <c:v>43015</c:v>
                </c:pt>
                <c:pt idx="369">
                  <c:v>43016</c:v>
                </c:pt>
                <c:pt idx="370">
                  <c:v>43017</c:v>
                </c:pt>
                <c:pt idx="371">
                  <c:v>43018</c:v>
                </c:pt>
                <c:pt idx="372">
                  <c:v>43019</c:v>
                </c:pt>
                <c:pt idx="373">
                  <c:v>43020</c:v>
                </c:pt>
                <c:pt idx="374">
                  <c:v>43021</c:v>
                </c:pt>
                <c:pt idx="375">
                  <c:v>43022</c:v>
                </c:pt>
                <c:pt idx="376">
                  <c:v>43023</c:v>
                </c:pt>
                <c:pt idx="377">
                  <c:v>43024</c:v>
                </c:pt>
                <c:pt idx="378">
                  <c:v>43025</c:v>
                </c:pt>
                <c:pt idx="379">
                  <c:v>43026</c:v>
                </c:pt>
                <c:pt idx="380">
                  <c:v>43027</c:v>
                </c:pt>
                <c:pt idx="381">
                  <c:v>43028</c:v>
                </c:pt>
                <c:pt idx="382">
                  <c:v>43029</c:v>
                </c:pt>
                <c:pt idx="383">
                  <c:v>43030</c:v>
                </c:pt>
                <c:pt idx="384">
                  <c:v>43031</c:v>
                </c:pt>
                <c:pt idx="385">
                  <c:v>43032</c:v>
                </c:pt>
                <c:pt idx="386">
                  <c:v>43033</c:v>
                </c:pt>
                <c:pt idx="387">
                  <c:v>43034</c:v>
                </c:pt>
                <c:pt idx="388">
                  <c:v>43035</c:v>
                </c:pt>
                <c:pt idx="389">
                  <c:v>43036</c:v>
                </c:pt>
                <c:pt idx="390">
                  <c:v>43037</c:v>
                </c:pt>
                <c:pt idx="391">
                  <c:v>43038</c:v>
                </c:pt>
                <c:pt idx="392">
                  <c:v>43039</c:v>
                </c:pt>
                <c:pt idx="393">
                  <c:v>43040</c:v>
                </c:pt>
                <c:pt idx="394">
                  <c:v>43041</c:v>
                </c:pt>
                <c:pt idx="395">
                  <c:v>43042</c:v>
                </c:pt>
                <c:pt idx="396">
                  <c:v>43043</c:v>
                </c:pt>
                <c:pt idx="397">
                  <c:v>43044</c:v>
                </c:pt>
                <c:pt idx="398">
                  <c:v>43045</c:v>
                </c:pt>
                <c:pt idx="399">
                  <c:v>43046</c:v>
                </c:pt>
                <c:pt idx="400">
                  <c:v>43047</c:v>
                </c:pt>
                <c:pt idx="401">
                  <c:v>43048</c:v>
                </c:pt>
                <c:pt idx="402">
                  <c:v>43049</c:v>
                </c:pt>
                <c:pt idx="403">
                  <c:v>43050</c:v>
                </c:pt>
                <c:pt idx="404">
                  <c:v>43051</c:v>
                </c:pt>
                <c:pt idx="405">
                  <c:v>43052</c:v>
                </c:pt>
                <c:pt idx="406">
                  <c:v>43053</c:v>
                </c:pt>
                <c:pt idx="407">
                  <c:v>43054</c:v>
                </c:pt>
                <c:pt idx="408">
                  <c:v>43055</c:v>
                </c:pt>
                <c:pt idx="409">
                  <c:v>43056</c:v>
                </c:pt>
                <c:pt idx="410">
                  <c:v>43057</c:v>
                </c:pt>
                <c:pt idx="411">
                  <c:v>43058</c:v>
                </c:pt>
                <c:pt idx="412">
                  <c:v>43059</c:v>
                </c:pt>
                <c:pt idx="413">
                  <c:v>43060</c:v>
                </c:pt>
                <c:pt idx="414">
                  <c:v>43061</c:v>
                </c:pt>
                <c:pt idx="415">
                  <c:v>43062</c:v>
                </c:pt>
                <c:pt idx="416">
                  <c:v>43063</c:v>
                </c:pt>
                <c:pt idx="417">
                  <c:v>43064</c:v>
                </c:pt>
                <c:pt idx="418">
                  <c:v>43065</c:v>
                </c:pt>
                <c:pt idx="419">
                  <c:v>43066</c:v>
                </c:pt>
                <c:pt idx="420">
                  <c:v>43067</c:v>
                </c:pt>
                <c:pt idx="421">
                  <c:v>43068</c:v>
                </c:pt>
                <c:pt idx="422">
                  <c:v>43069</c:v>
                </c:pt>
                <c:pt idx="423">
                  <c:v>43070</c:v>
                </c:pt>
                <c:pt idx="424">
                  <c:v>43071</c:v>
                </c:pt>
                <c:pt idx="425">
                  <c:v>43072</c:v>
                </c:pt>
                <c:pt idx="426">
                  <c:v>43073</c:v>
                </c:pt>
                <c:pt idx="427">
                  <c:v>43074</c:v>
                </c:pt>
                <c:pt idx="428">
                  <c:v>43075</c:v>
                </c:pt>
                <c:pt idx="429">
                  <c:v>43076</c:v>
                </c:pt>
                <c:pt idx="430">
                  <c:v>43077</c:v>
                </c:pt>
                <c:pt idx="431">
                  <c:v>43078</c:v>
                </c:pt>
                <c:pt idx="432">
                  <c:v>43079</c:v>
                </c:pt>
                <c:pt idx="433">
                  <c:v>43080</c:v>
                </c:pt>
                <c:pt idx="434">
                  <c:v>43081</c:v>
                </c:pt>
                <c:pt idx="435">
                  <c:v>43082</c:v>
                </c:pt>
                <c:pt idx="436">
                  <c:v>43083</c:v>
                </c:pt>
                <c:pt idx="437">
                  <c:v>43084</c:v>
                </c:pt>
                <c:pt idx="438">
                  <c:v>43085</c:v>
                </c:pt>
                <c:pt idx="439">
                  <c:v>43086</c:v>
                </c:pt>
                <c:pt idx="440">
                  <c:v>43087</c:v>
                </c:pt>
                <c:pt idx="441">
                  <c:v>43088</c:v>
                </c:pt>
                <c:pt idx="442">
                  <c:v>43089</c:v>
                </c:pt>
                <c:pt idx="443">
                  <c:v>43090</c:v>
                </c:pt>
                <c:pt idx="444">
                  <c:v>43091</c:v>
                </c:pt>
                <c:pt idx="445">
                  <c:v>43092</c:v>
                </c:pt>
                <c:pt idx="446">
                  <c:v>43093</c:v>
                </c:pt>
                <c:pt idx="447">
                  <c:v>43094</c:v>
                </c:pt>
                <c:pt idx="448">
                  <c:v>43095</c:v>
                </c:pt>
                <c:pt idx="449">
                  <c:v>43096</c:v>
                </c:pt>
                <c:pt idx="450">
                  <c:v>43097</c:v>
                </c:pt>
                <c:pt idx="451">
                  <c:v>43098</c:v>
                </c:pt>
                <c:pt idx="452">
                  <c:v>43099</c:v>
                </c:pt>
                <c:pt idx="453">
                  <c:v>43100</c:v>
                </c:pt>
                <c:pt idx="454">
                  <c:v>43101</c:v>
                </c:pt>
                <c:pt idx="455">
                  <c:v>43102</c:v>
                </c:pt>
                <c:pt idx="456">
                  <c:v>43103</c:v>
                </c:pt>
                <c:pt idx="457">
                  <c:v>43104</c:v>
                </c:pt>
                <c:pt idx="458">
                  <c:v>43105</c:v>
                </c:pt>
                <c:pt idx="459">
                  <c:v>43106</c:v>
                </c:pt>
                <c:pt idx="460">
                  <c:v>43107</c:v>
                </c:pt>
                <c:pt idx="461">
                  <c:v>43108</c:v>
                </c:pt>
                <c:pt idx="462">
                  <c:v>43109</c:v>
                </c:pt>
                <c:pt idx="463">
                  <c:v>43110</c:v>
                </c:pt>
                <c:pt idx="464">
                  <c:v>43111</c:v>
                </c:pt>
                <c:pt idx="465">
                  <c:v>43112</c:v>
                </c:pt>
                <c:pt idx="466">
                  <c:v>43113</c:v>
                </c:pt>
                <c:pt idx="467">
                  <c:v>43114</c:v>
                </c:pt>
                <c:pt idx="468">
                  <c:v>43115</c:v>
                </c:pt>
                <c:pt idx="469">
                  <c:v>43116</c:v>
                </c:pt>
                <c:pt idx="470">
                  <c:v>43117</c:v>
                </c:pt>
                <c:pt idx="471">
                  <c:v>43118</c:v>
                </c:pt>
                <c:pt idx="472">
                  <c:v>43119</c:v>
                </c:pt>
                <c:pt idx="473">
                  <c:v>43120</c:v>
                </c:pt>
                <c:pt idx="474">
                  <c:v>43121</c:v>
                </c:pt>
                <c:pt idx="475">
                  <c:v>43122</c:v>
                </c:pt>
                <c:pt idx="476">
                  <c:v>43123</c:v>
                </c:pt>
                <c:pt idx="477">
                  <c:v>43124</c:v>
                </c:pt>
                <c:pt idx="478">
                  <c:v>43125</c:v>
                </c:pt>
                <c:pt idx="479">
                  <c:v>43126</c:v>
                </c:pt>
                <c:pt idx="480">
                  <c:v>43127</c:v>
                </c:pt>
                <c:pt idx="481">
                  <c:v>43128</c:v>
                </c:pt>
                <c:pt idx="482">
                  <c:v>43129</c:v>
                </c:pt>
                <c:pt idx="483">
                  <c:v>43130</c:v>
                </c:pt>
                <c:pt idx="484">
                  <c:v>43131</c:v>
                </c:pt>
                <c:pt idx="485">
                  <c:v>43132</c:v>
                </c:pt>
                <c:pt idx="486">
                  <c:v>43133</c:v>
                </c:pt>
                <c:pt idx="487">
                  <c:v>43134</c:v>
                </c:pt>
                <c:pt idx="488">
                  <c:v>43135</c:v>
                </c:pt>
                <c:pt idx="489">
                  <c:v>43136</c:v>
                </c:pt>
                <c:pt idx="490">
                  <c:v>43137</c:v>
                </c:pt>
                <c:pt idx="491">
                  <c:v>43138</c:v>
                </c:pt>
                <c:pt idx="492">
                  <c:v>43139</c:v>
                </c:pt>
                <c:pt idx="493">
                  <c:v>43140</c:v>
                </c:pt>
                <c:pt idx="494">
                  <c:v>43141</c:v>
                </c:pt>
                <c:pt idx="495">
                  <c:v>43142</c:v>
                </c:pt>
                <c:pt idx="496">
                  <c:v>43143</c:v>
                </c:pt>
                <c:pt idx="497">
                  <c:v>43144</c:v>
                </c:pt>
                <c:pt idx="498">
                  <c:v>43145</c:v>
                </c:pt>
                <c:pt idx="499">
                  <c:v>43146</c:v>
                </c:pt>
                <c:pt idx="500">
                  <c:v>43147</c:v>
                </c:pt>
                <c:pt idx="501">
                  <c:v>43148</c:v>
                </c:pt>
                <c:pt idx="502">
                  <c:v>43149</c:v>
                </c:pt>
                <c:pt idx="503">
                  <c:v>43150</c:v>
                </c:pt>
                <c:pt idx="504">
                  <c:v>43151</c:v>
                </c:pt>
                <c:pt idx="505">
                  <c:v>43152</c:v>
                </c:pt>
                <c:pt idx="506">
                  <c:v>43153</c:v>
                </c:pt>
                <c:pt idx="507">
                  <c:v>43154</c:v>
                </c:pt>
                <c:pt idx="508">
                  <c:v>43155</c:v>
                </c:pt>
                <c:pt idx="509">
                  <c:v>43156</c:v>
                </c:pt>
                <c:pt idx="510">
                  <c:v>43157</c:v>
                </c:pt>
                <c:pt idx="511">
                  <c:v>43158</c:v>
                </c:pt>
                <c:pt idx="512">
                  <c:v>43159</c:v>
                </c:pt>
                <c:pt idx="513">
                  <c:v>43160</c:v>
                </c:pt>
                <c:pt idx="514">
                  <c:v>43161</c:v>
                </c:pt>
                <c:pt idx="515">
                  <c:v>43162</c:v>
                </c:pt>
                <c:pt idx="516">
                  <c:v>43163</c:v>
                </c:pt>
                <c:pt idx="517">
                  <c:v>43164</c:v>
                </c:pt>
                <c:pt idx="518">
                  <c:v>43165</c:v>
                </c:pt>
                <c:pt idx="519">
                  <c:v>43166</c:v>
                </c:pt>
                <c:pt idx="520">
                  <c:v>43167</c:v>
                </c:pt>
                <c:pt idx="521">
                  <c:v>43168</c:v>
                </c:pt>
                <c:pt idx="522">
                  <c:v>43169</c:v>
                </c:pt>
                <c:pt idx="523">
                  <c:v>43170</c:v>
                </c:pt>
                <c:pt idx="524">
                  <c:v>43171</c:v>
                </c:pt>
                <c:pt idx="525">
                  <c:v>43172</c:v>
                </c:pt>
                <c:pt idx="526">
                  <c:v>43173</c:v>
                </c:pt>
                <c:pt idx="527">
                  <c:v>43174</c:v>
                </c:pt>
                <c:pt idx="528">
                  <c:v>43175</c:v>
                </c:pt>
                <c:pt idx="529">
                  <c:v>43176</c:v>
                </c:pt>
                <c:pt idx="530">
                  <c:v>43177</c:v>
                </c:pt>
                <c:pt idx="531">
                  <c:v>43178</c:v>
                </c:pt>
                <c:pt idx="532">
                  <c:v>43179</c:v>
                </c:pt>
                <c:pt idx="533">
                  <c:v>43180</c:v>
                </c:pt>
                <c:pt idx="534">
                  <c:v>43181</c:v>
                </c:pt>
                <c:pt idx="535">
                  <c:v>43182</c:v>
                </c:pt>
                <c:pt idx="536">
                  <c:v>43183</c:v>
                </c:pt>
                <c:pt idx="537">
                  <c:v>43184</c:v>
                </c:pt>
                <c:pt idx="538">
                  <c:v>43185</c:v>
                </c:pt>
                <c:pt idx="539">
                  <c:v>43186</c:v>
                </c:pt>
                <c:pt idx="540">
                  <c:v>43187</c:v>
                </c:pt>
                <c:pt idx="541">
                  <c:v>43188</c:v>
                </c:pt>
                <c:pt idx="542">
                  <c:v>43189</c:v>
                </c:pt>
                <c:pt idx="543">
                  <c:v>43190</c:v>
                </c:pt>
                <c:pt idx="544">
                  <c:v>43191</c:v>
                </c:pt>
                <c:pt idx="545">
                  <c:v>43192</c:v>
                </c:pt>
                <c:pt idx="546">
                  <c:v>43193</c:v>
                </c:pt>
                <c:pt idx="547">
                  <c:v>43194</c:v>
                </c:pt>
                <c:pt idx="548">
                  <c:v>43195</c:v>
                </c:pt>
                <c:pt idx="549">
                  <c:v>43196</c:v>
                </c:pt>
                <c:pt idx="550">
                  <c:v>43197</c:v>
                </c:pt>
                <c:pt idx="551">
                  <c:v>43198</c:v>
                </c:pt>
                <c:pt idx="552">
                  <c:v>43199</c:v>
                </c:pt>
                <c:pt idx="553">
                  <c:v>43200</c:v>
                </c:pt>
                <c:pt idx="554">
                  <c:v>43201</c:v>
                </c:pt>
                <c:pt idx="555">
                  <c:v>43202</c:v>
                </c:pt>
                <c:pt idx="556">
                  <c:v>43203</c:v>
                </c:pt>
                <c:pt idx="557">
                  <c:v>43204</c:v>
                </c:pt>
                <c:pt idx="558">
                  <c:v>43205</c:v>
                </c:pt>
                <c:pt idx="559">
                  <c:v>43206</c:v>
                </c:pt>
                <c:pt idx="560">
                  <c:v>43207</c:v>
                </c:pt>
                <c:pt idx="561">
                  <c:v>43208</c:v>
                </c:pt>
                <c:pt idx="562">
                  <c:v>43209</c:v>
                </c:pt>
                <c:pt idx="563">
                  <c:v>43210</c:v>
                </c:pt>
                <c:pt idx="564">
                  <c:v>43211</c:v>
                </c:pt>
                <c:pt idx="565">
                  <c:v>43212</c:v>
                </c:pt>
                <c:pt idx="566">
                  <c:v>43213</c:v>
                </c:pt>
                <c:pt idx="567">
                  <c:v>43214</c:v>
                </c:pt>
                <c:pt idx="568">
                  <c:v>43215</c:v>
                </c:pt>
                <c:pt idx="569">
                  <c:v>43216</c:v>
                </c:pt>
                <c:pt idx="570">
                  <c:v>43217</c:v>
                </c:pt>
                <c:pt idx="571">
                  <c:v>43218</c:v>
                </c:pt>
                <c:pt idx="572">
                  <c:v>43219</c:v>
                </c:pt>
                <c:pt idx="573">
                  <c:v>43220</c:v>
                </c:pt>
                <c:pt idx="574">
                  <c:v>43221</c:v>
                </c:pt>
                <c:pt idx="575">
                  <c:v>43222</c:v>
                </c:pt>
                <c:pt idx="576">
                  <c:v>43223</c:v>
                </c:pt>
                <c:pt idx="577">
                  <c:v>43224</c:v>
                </c:pt>
                <c:pt idx="578">
                  <c:v>43225</c:v>
                </c:pt>
                <c:pt idx="579">
                  <c:v>43226</c:v>
                </c:pt>
                <c:pt idx="580">
                  <c:v>43227</c:v>
                </c:pt>
                <c:pt idx="581">
                  <c:v>43228</c:v>
                </c:pt>
                <c:pt idx="582">
                  <c:v>43229</c:v>
                </c:pt>
                <c:pt idx="583">
                  <c:v>43230</c:v>
                </c:pt>
                <c:pt idx="584">
                  <c:v>43231</c:v>
                </c:pt>
                <c:pt idx="585">
                  <c:v>43232</c:v>
                </c:pt>
                <c:pt idx="586">
                  <c:v>43233</c:v>
                </c:pt>
                <c:pt idx="587">
                  <c:v>43234</c:v>
                </c:pt>
                <c:pt idx="588">
                  <c:v>43235</c:v>
                </c:pt>
                <c:pt idx="589">
                  <c:v>43236</c:v>
                </c:pt>
                <c:pt idx="590">
                  <c:v>43237</c:v>
                </c:pt>
                <c:pt idx="591">
                  <c:v>43238</c:v>
                </c:pt>
                <c:pt idx="592">
                  <c:v>43239</c:v>
                </c:pt>
                <c:pt idx="593">
                  <c:v>43240</c:v>
                </c:pt>
                <c:pt idx="594">
                  <c:v>43241</c:v>
                </c:pt>
                <c:pt idx="595">
                  <c:v>43242</c:v>
                </c:pt>
                <c:pt idx="596">
                  <c:v>43243</c:v>
                </c:pt>
                <c:pt idx="597">
                  <c:v>43244</c:v>
                </c:pt>
                <c:pt idx="598">
                  <c:v>43245</c:v>
                </c:pt>
                <c:pt idx="599">
                  <c:v>43246</c:v>
                </c:pt>
                <c:pt idx="600">
                  <c:v>43247</c:v>
                </c:pt>
                <c:pt idx="601">
                  <c:v>43248</c:v>
                </c:pt>
                <c:pt idx="602">
                  <c:v>43249</c:v>
                </c:pt>
                <c:pt idx="603">
                  <c:v>43250</c:v>
                </c:pt>
                <c:pt idx="604">
                  <c:v>43251</c:v>
                </c:pt>
                <c:pt idx="605">
                  <c:v>43252</c:v>
                </c:pt>
                <c:pt idx="606">
                  <c:v>43253</c:v>
                </c:pt>
                <c:pt idx="607">
                  <c:v>43254</c:v>
                </c:pt>
                <c:pt idx="608">
                  <c:v>43255</c:v>
                </c:pt>
                <c:pt idx="609">
                  <c:v>43256</c:v>
                </c:pt>
                <c:pt idx="610">
                  <c:v>43257</c:v>
                </c:pt>
                <c:pt idx="611">
                  <c:v>43258</c:v>
                </c:pt>
                <c:pt idx="612">
                  <c:v>43259</c:v>
                </c:pt>
                <c:pt idx="613">
                  <c:v>43260</c:v>
                </c:pt>
                <c:pt idx="614">
                  <c:v>43261</c:v>
                </c:pt>
                <c:pt idx="615">
                  <c:v>43262</c:v>
                </c:pt>
                <c:pt idx="616">
                  <c:v>43263</c:v>
                </c:pt>
                <c:pt idx="617">
                  <c:v>43264</c:v>
                </c:pt>
                <c:pt idx="618">
                  <c:v>43265</c:v>
                </c:pt>
                <c:pt idx="619">
                  <c:v>43266</c:v>
                </c:pt>
                <c:pt idx="620">
                  <c:v>43267</c:v>
                </c:pt>
                <c:pt idx="621">
                  <c:v>43268</c:v>
                </c:pt>
                <c:pt idx="622">
                  <c:v>43269</c:v>
                </c:pt>
                <c:pt idx="623">
                  <c:v>43270</c:v>
                </c:pt>
                <c:pt idx="624">
                  <c:v>43271</c:v>
                </c:pt>
                <c:pt idx="625">
                  <c:v>43272</c:v>
                </c:pt>
                <c:pt idx="626">
                  <c:v>43273</c:v>
                </c:pt>
                <c:pt idx="627">
                  <c:v>43274</c:v>
                </c:pt>
                <c:pt idx="628">
                  <c:v>43275</c:v>
                </c:pt>
                <c:pt idx="629">
                  <c:v>43276</c:v>
                </c:pt>
                <c:pt idx="630">
                  <c:v>43277</c:v>
                </c:pt>
                <c:pt idx="631">
                  <c:v>43278</c:v>
                </c:pt>
                <c:pt idx="632">
                  <c:v>43279</c:v>
                </c:pt>
                <c:pt idx="633">
                  <c:v>43280</c:v>
                </c:pt>
                <c:pt idx="634">
                  <c:v>43281</c:v>
                </c:pt>
                <c:pt idx="635">
                  <c:v>43282</c:v>
                </c:pt>
                <c:pt idx="636">
                  <c:v>43283</c:v>
                </c:pt>
                <c:pt idx="637">
                  <c:v>43284</c:v>
                </c:pt>
                <c:pt idx="638">
                  <c:v>43285</c:v>
                </c:pt>
                <c:pt idx="639">
                  <c:v>43286</c:v>
                </c:pt>
                <c:pt idx="640">
                  <c:v>43287</c:v>
                </c:pt>
                <c:pt idx="641">
                  <c:v>43288</c:v>
                </c:pt>
                <c:pt idx="642">
                  <c:v>43289</c:v>
                </c:pt>
                <c:pt idx="643">
                  <c:v>43290</c:v>
                </c:pt>
                <c:pt idx="644">
                  <c:v>43291</c:v>
                </c:pt>
                <c:pt idx="645">
                  <c:v>43292</c:v>
                </c:pt>
                <c:pt idx="646">
                  <c:v>43293</c:v>
                </c:pt>
                <c:pt idx="647">
                  <c:v>43294</c:v>
                </c:pt>
                <c:pt idx="648">
                  <c:v>43295</c:v>
                </c:pt>
                <c:pt idx="649">
                  <c:v>43296</c:v>
                </c:pt>
                <c:pt idx="650">
                  <c:v>43297</c:v>
                </c:pt>
                <c:pt idx="651">
                  <c:v>43298</c:v>
                </c:pt>
                <c:pt idx="652">
                  <c:v>43299</c:v>
                </c:pt>
                <c:pt idx="653">
                  <c:v>43300</c:v>
                </c:pt>
                <c:pt idx="654">
                  <c:v>43301</c:v>
                </c:pt>
                <c:pt idx="655">
                  <c:v>43302</c:v>
                </c:pt>
                <c:pt idx="656">
                  <c:v>43303</c:v>
                </c:pt>
                <c:pt idx="657">
                  <c:v>43304</c:v>
                </c:pt>
                <c:pt idx="658">
                  <c:v>43305</c:v>
                </c:pt>
                <c:pt idx="659">
                  <c:v>43306</c:v>
                </c:pt>
                <c:pt idx="660">
                  <c:v>43307</c:v>
                </c:pt>
                <c:pt idx="661">
                  <c:v>43308</c:v>
                </c:pt>
                <c:pt idx="662">
                  <c:v>43309</c:v>
                </c:pt>
                <c:pt idx="663">
                  <c:v>43310</c:v>
                </c:pt>
                <c:pt idx="664">
                  <c:v>43311</c:v>
                </c:pt>
                <c:pt idx="665">
                  <c:v>43312</c:v>
                </c:pt>
                <c:pt idx="666">
                  <c:v>43313</c:v>
                </c:pt>
                <c:pt idx="667">
                  <c:v>43314</c:v>
                </c:pt>
                <c:pt idx="668">
                  <c:v>43315</c:v>
                </c:pt>
                <c:pt idx="669">
                  <c:v>43316</c:v>
                </c:pt>
                <c:pt idx="670">
                  <c:v>43317</c:v>
                </c:pt>
                <c:pt idx="671">
                  <c:v>43318</c:v>
                </c:pt>
                <c:pt idx="672">
                  <c:v>43319</c:v>
                </c:pt>
                <c:pt idx="673">
                  <c:v>43320</c:v>
                </c:pt>
                <c:pt idx="674">
                  <c:v>43321</c:v>
                </c:pt>
                <c:pt idx="675">
                  <c:v>43322</c:v>
                </c:pt>
                <c:pt idx="676">
                  <c:v>43323</c:v>
                </c:pt>
                <c:pt idx="677">
                  <c:v>43324</c:v>
                </c:pt>
                <c:pt idx="678">
                  <c:v>43325</c:v>
                </c:pt>
                <c:pt idx="679">
                  <c:v>43326</c:v>
                </c:pt>
                <c:pt idx="680">
                  <c:v>43327</c:v>
                </c:pt>
                <c:pt idx="681">
                  <c:v>43328</c:v>
                </c:pt>
                <c:pt idx="682">
                  <c:v>43329</c:v>
                </c:pt>
                <c:pt idx="683">
                  <c:v>43330</c:v>
                </c:pt>
                <c:pt idx="684">
                  <c:v>43331</c:v>
                </c:pt>
                <c:pt idx="685">
                  <c:v>43332</c:v>
                </c:pt>
                <c:pt idx="686">
                  <c:v>43333</c:v>
                </c:pt>
                <c:pt idx="687">
                  <c:v>43334</c:v>
                </c:pt>
                <c:pt idx="688">
                  <c:v>43335</c:v>
                </c:pt>
                <c:pt idx="689">
                  <c:v>43336</c:v>
                </c:pt>
                <c:pt idx="690">
                  <c:v>43337</c:v>
                </c:pt>
                <c:pt idx="691">
                  <c:v>43338</c:v>
                </c:pt>
                <c:pt idx="692">
                  <c:v>43339</c:v>
                </c:pt>
                <c:pt idx="693">
                  <c:v>43340</c:v>
                </c:pt>
                <c:pt idx="694">
                  <c:v>43341</c:v>
                </c:pt>
                <c:pt idx="695">
                  <c:v>43342</c:v>
                </c:pt>
                <c:pt idx="696">
                  <c:v>43343</c:v>
                </c:pt>
                <c:pt idx="697">
                  <c:v>43344</c:v>
                </c:pt>
                <c:pt idx="698">
                  <c:v>43345</c:v>
                </c:pt>
                <c:pt idx="699">
                  <c:v>43346</c:v>
                </c:pt>
                <c:pt idx="700">
                  <c:v>43347</c:v>
                </c:pt>
                <c:pt idx="701">
                  <c:v>43348</c:v>
                </c:pt>
                <c:pt idx="702">
                  <c:v>43349</c:v>
                </c:pt>
                <c:pt idx="703">
                  <c:v>43350</c:v>
                </c:pt>
                <c:pt idx="704">
                  <c:v>43351</c:v>
                </c:pt>
                <c:pt idx="705">
                  <c:v>43352</c:v>
                </c:pt>
                <c:pt idx="706">
                  <c:v>43353</c:v>
                </c:pt>
                <c:pt idx="707">
                  <c:v>43354</c:v>
                </c:pt>
                <c:pt idx="708">
                  <c:v>43355</c:v>
                </c:pt>
                <c:pt idx="709">
                  <c:v>43356</c:v>
                </c:pt>
                <c:pt idx="710">
                  <c:v>43357</c:v>
                </c:pt>
                <c:pt idx="711">
                  <c:v>43358</c:v>
                </c:pt>
                <c:pt idx="712">
                  <c:v>43359</c:v>
                </c:pt>
                <c:pt idx="713">
                  <c:v>43360</c:v>
                </c:pt>
                <c:pt idx="714">
                  <c:v>43361</c:v>
                </c:pt>
                <c:pt idx="715">
                  <c:v>43362</c:v>
                </c:pt>
                <c:pt idx="716">
                  <c:v>43363</c:v>
                </c:pt>
                <c:pt idx="717">
                  <c:v>43364</c:v>
                </c:pt>
                <c:pt idx="718">
                  <c:v>43365</c:v>
                </c:pt>
                <c:pt idx="719">
                  <c:v>43366</c:v>
                </c:pt>
                <c:pt idx="720">
                  <c:v>43367</c:v>
                </c:pt>
                <c:pt idx="721">
                  <c:v>43368</c:v>
                </c:pt>
                <c:pt idx="722">
                  <c:v>43369</c:v>
                </c:pt>
                <c:pt idx="723">
                  <c:v>43370</c:v>
                </c:pt>
                <c:pt idx="724">
                  <c:v>43371</c:v>
                </c:pt>
                <c:pt idx="725">
                  <c:v>43372</c:v>
                </c:pt>
                <c:pt idx="726">
                  <c:v>43373</c:v>
                </c:pt>
                <c:pt idx="727">
                  <c:v>43374</c:v>
                </c:pt>
                <c:pt idx="728">
                  <c:v>43375</c:v>
                </c:pt>
                <c:pt idx="729">
                  <c:v>43376</c:v>
                </c:pt>
                <c:pt idx="730">
                  <c:v>43377</c:v>
                </c:pt>
                <c:pt idx="731">
                  <c:v>43378</c:v>
                </c:pt>
              </c:numCache>
            </c:numRef>
          </c:cat>
          <c:val>
            <c:numRef>
              <c:f>'איור 7 נתונים'!$E$3:$E$4999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200</c:v>
                </c:pt>
                <c:pt idx="695">
                  <c:v>-100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53600"/>
        <c:axId val="143755136"/>
      </c:lineChart>
      <c:lineChart>
        <c:grouping val="standard"/>
        <c:varyColors val="0"/>
        <c:ser>
          <c:idx val="1"/>
          <c:order val="0"/>
          <c:tx>
            <c:strRef>
              <c:f>'איור 7 נתונים'!$B$2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נתונים'!$A$3:$A$4999</c:f>
              <c:numCache>
                <c:formatCode>m/d/yyyy</c:formatCode>
                <c:ptCount val="4997"/>
                <c:pt idx="0">
                  <c:v>42647</c:v>
                </c:pt>
                <c:pt idx="1">
                  <c:v>42648</c:v>
                </c:pt>
                <c:pt idx="2">
                  <c:v>42649</c:v>
                </c:pt>
                <c:pt idx="3">
                  <c:v>42650</c:v>
                </c:pt>
                <c:pt idx="4">
                  <c:v>42651</c:v>
                </c:pt>
                <c:pt idx="5">
                  <c:v>42652</c:v>
                </c:pt>
                <c:pt idx="6">
                  <c:v>42653</c:v>
                </c:pt>
                <c:pt idx="7">
                  <c:v>42654</c:v>
                </c:pt>
                <c:pt idx="8">
                  <c:v>42655</c:v>
                </c:pt>
                <c:pt idx="9">
                  <c:v>42656</c:v>
                </c:pt>
                <c:pt idx="10">
                  <c:v>42657</c:v>
                </c:pt>
                <c:pt idx="11">
                  <c:v>42658</c:v>
                </c:pt>
                <c:pt idx="12">
                  <c:v>42659</c:v>
                </c:pt>
                <c:pt idx="13">
                  <c:v>42660</c:v>
                </c:pt>
                <c:pt idx="14">
                  <c:v>42661</c:v>
                </c:pt>
                <c:pt idx="15">
                  <c:v>42662</c:v>
                </c:pt>
                <c:pt idx="16">
                  <c:v>42663</c:v>
                </c:pt>
                <c:pt idx="17">
                  <c:v>42664</c:v>
                </c:pt>
                <c:pt idx="18">
                  <c:v>42665</c:v>
                </c:pt>
                <c:pt idx="19">
                  <c:v>42666</c:v>
                </c:pt>
                <c:pt idx="20">
                  <c:v>42667</c:v>
                </c:pt>
                <c:pt idx="21">
                  <c:v>42668</c:v>
                </c:pt>
                <c:pt idx="22">
                  <c:v>42669</c:v>
                </c:pt>
                <c:pt idx="23">
                  <c:v>42670</c:v>
                </c:pt>
                <c:pt idx="24">
                  <c:v>42671</c:v>
                </c:pt>
                <c:pt idx="25">
                  <c:v>42672</c:v>
                </c:pt>
                <c:pt idx="26">
                  <c:v>42673</c:v>
                </c:pt>
                <c:pt idx="27">
                  <c:v>42674</c:v>
                </c:pt>
                <c:pt idx="28">
                  <c:v>42675</c:v>
                </c:pt>
                <c:pt idx="29">
                  <c:v>42676</c:v>
                </c:pt>
                <c:pt idx="30">
                  <c:v>42677</c:v>
                </c:pt>
                <c:pt idx="31">
                  <c:v>42678</c:v>
                </c:pt>
                <c:pt idx="32">
                  <c:v>42679</c:v>
                </c:pt>
                <c:pt idx="33">
                  <c:v>42680</c:v>
                </c:pt>
                <c:pt idx="34">
                  <c:v>42681</c:v>
                </c:pt>
                <c:pt idx="35">
                  <c:v>42682</c:v>
                </c:pt>
                <c:pt idx="36">
                  <c:v>42683</c:v>
                </c:pt>
                <c:pt idx="37">
                  <c:v>42684</c:v>
                </c:pt>
                <c:pt idx="38">
                  <c:v>42685</c:v>
                </c:pt>
                <c:pt idx="39">
                  <c:v>42686</c:v>
                </c:pt>
                <c:pt idx="40">
                  <c:v>42687</c:v>
                </c:pt>
                <c:pt idx="41">
                  <c:v>42688</c:v>
                </c:pt>
                <c:pt idx="42">
                  <c:v>42689</c:v>
                </c:pt>
                <c:pt idx="43">
                  <c:v>42690</c:v>
                </c:pt>
                <c:pt idx="44">
                  <c:v>42691</c:v>
                </c:pt>
                <c:pt idx="45">
                  <c:v>42692</c:v>
                </c:pt>
                <c:pt idx="46">
                  <c:v>42693</c:v>
                </c:pt>
                <c:pt idx="47">
                  <c:v>42694</c:v>
                </c:pt>
                <c:pt idx="48">
                  <c:v>42695</c:v>
                </c:pt>
                <c:pt idx="49">
                  <c:v>42696</c:v>
                </c:pt>
                <c:pt idx="50">
                  <c:v>42697</c:v>
                </c:pt>
                <c:pt idx="51">
                  <c:v>42698</c:v>
                </c:pt>
                <c:pt idx="52">
                  <c:v>42699</c:v>
                </c:pt>
                <c:pt idx="53">
                  <c:v>42700</c:v>
                </c:pt>
                <c:pt idx="54">
                  <c:v>42701</c:v>
                </c:pt>
                <c:pt idx="55">
                  <c:v>42702</c:v>
                </c:pt>
                <c:pt idx="56">
                  <c:v>42703</c:v>
                </c:pt>
                <c:pt idx="57">
                  <c:v>42704</c:v>
                </c:pt>
                <c:pt idx="58">
                  <c:v>42705</c:v>
                </c:pt>
                <c:pt idx="59">
                  <c:v>42706</c:v>
                </c:pt>
                <c:pt idx="60">
                  <c:v>42707</c:v>
                </c:pt>
                <c:pt idx="61">
                  <c:v>42708</c:v>
                </c:pt>
                <c:pt idx="62">
                  <c:v>42709</c:v>
                </c:pt>
                <c:pt idx="63">
                  <c:v>42710</c:v>
                </c:pt>
                <c:pt idx="64">
                  <c:v>42711</c:v>
                </c:pt>
                <c:pt idx="65">
                  <c:v>42712</c:v>
                </c:pt>
                <c:pt idx="66">
                  <c:v>42713</c:v>
                </c:pt>
                <c:pt idx="67">
                  <c:v>42714</c:v>
                </c:pt>
                <c:pt idx="68">
                  <c:v>42715</c:v>
                </c:pt>
                <c:pt idx="69">
                  <c:v>42716</c:v>
                </c:pt>
                <c:pt idx="70">
                  <c:v>42717</c:v>
                </c:pt>
                <c:pt idx="71">
                  <c:v>42718</c:v>
                </c:pt>
                <c:pt idx="72">
                  <c:v>42719</c:v>
                </c:pt>
                <c:pt idx="73">
                  <c:v>42720</c:v>
                </c:pt>
                <c:pt idx="74">
                  <c:v>42721</c:v>
                </c:pt>
                <c:pt idx="75">
                  <c:v>42722</c:v>
                </c:pt>
                <c:pt idx="76">
                  <c:v>42723</c:v>
                </c:pt>
                <c:pt idx="77">
                  <c:v>42724</c:v>
                </c:pt>
                <c:pt idx="78">
                  <c:v>42725</c:v>
                </c:pt>
                <c:pt idx="79">
                  <c:v>42726</c:v>
                </c:pt>
                <c:pt idx="80">
                  <c:v>42727</c:v>
                </c:pt>
                <c:pt idx="81">
                  <c:v>42728</c:v>
                </c:pt>
                <c:pt idx="82">
                  <c:v>42729</c:v>
                </c:pt>
                <c:pt idx="83">
                  <c:v>42730</c:v>
                </c:pt>
                <c:pt idx="84">
                  <c:v>42731</c:v>
                </c:pt>
                <c:pt idx="85">
                  <c:v>42732</c:v>
                </c:pt>
                <c:pt idx="86">
                  <c:v>42733</c:v>
                </c:pt>
                <c:pt idx="87">
                  <c:v>42734</c:v>
                </c:pt>
                <c:pt idx="88">
                  <c:v>42735</c:v>
                </c:pt>
                <c:pt idx="89">
                  <c:v>42736</c:v>
                </c:pt>
                <c:pt idx="90">
                  <c:v>42737</c:v>
                </c:pt>
                <c:pt idx="91">
                  <c:v>42738</c:v>
                </c:pt>
                <c:pt idx="92">
                  <c:v>42739</c:v>
                </c:pt>
                <c:pt idx="93">
                  <c:v>42740</c:v>
                </c:pt>
                <c:pt idx="94">
                  <c:v>42741</c:v>
                </c:pt>
                <c:pt idx="95">
                  <c:v>42742</c:v>
                </c:pt>
                <c:pt idx="96">
                  <c:v>42743</c:v>
                </c:pt>
                <c:pt idx="97">
                  <c:v>42744</c:v>
                </c:pt>
                <c:pt idx="98">
                  <c:v>42745</c:v>
                </c:pt>
                <c:pt idx="99">
                  <c:v>42746</c:v>
                </c:pt>
                <c:pt idx="100">
                  <c:v>42747</c:v>
                </c:pt>
                <c:pt idx="101">
                  <c:v>42748</c:v>
                </c:pt>
                <c:pt idx="102">
                  <c:v>42749</c:v>
                </c:pt>
                <c:pt idx="103">
                  <c:v>42750</c:v>
                </c:pt>
                <c:pt idx="104">
                  <c:v>42751</c:v>
                </c:pt>
                <c:pt idx="105">
                  <c:v>42752</c:v>
                </c:pt>
                <c:pt idx="106">
                  <c:v>42753</c:v>
                </c:pt>
                <c:pt idx="107">
                  <c:v>42754</c:v>
                </c:pt>
                <c:pt idx="108">
                  <c:v>42755</c:v>
                </c:pt>
                <c:pt idx="109">
                  <c:v>42756</c:v>
                </c:pt>
                <c:pt idx="110">
                  <c:v>42757</c:v>
                </c:pt>
                <c:pt idx="111">
                  <c:v>42758</c:v>
                </c:pt>
                <c:pt idx="112">
                  <c:v>42759</c:v>
                </c:pt>
                <c:pt idx="113">
                  <c:v>42760</c:v>
                </c:pt>
                <c:pt idx="114">
                  <c:v>42761</c:v>
                </c:pt>
                <c:pt idx="115">
                  <c:v>42762</c:v>
                </c:pt>
                <c:pt idx="116">
                  <c:v>42763</c:v>
                </c:pt>
                <c:pt idx="117">
                  <c:v>42764</c:v>
                </c:pt>
                <c:pt idx="118">
                  <c:v>42765</c:v>
                </c:pt>
                <c:pt idx="119">
                  <c:v>42766</c:v>
                </c:pt>
                <c:pt idx="120">
                  <c:v>42767</c:v>
                </c:pt>
                <c:pt idx="121">
                  <c:v>42768</c:v>
                </c:pt>
                <c:pt idx="122">
                  <c:v>42769</c:v>
                </c:pt>
                <c:pt idx="123">
                  <c:v>42770</c:v>
                </c:pt>
                <c:pt idx="124">
                  <c:v>42771</c:v>
                </c:pt>
                <c:pt idx="125">
                  <c:v>42772</c:v>
                </c:pt>
                <c:pt idx="126">
                  <c:v>42773</c:v>
                </c:pt>
                <c:pt idx="127">
                  <c:v>42774</c:v>
                </c:pt>
                <c:pt idx="128">
                  <c:v>42775</c:v>
                </c:pt>
                <c:pt idx="129">
                  <c:v>42776</c:v>
                </c:pt>
                <c:pt idx="130">
                  <c:v>42777</c:v>
                </c:pt>
                <c:pt idx="131">
                  <c:v>42778</c:v>
                </c:pt>
                <c:pt idx="132">
                  <c:v>42779</c:v>
                </c:pt>
                <c:pt idx="133">
                  <c:v>42780</c:v>
                </c:pt>
                <c:pt idx="134">
                  <c:v>42781</c:v>
                </c:pt>
                <c:pt idx="135">
                  <c:v>42782</c:v>
                </c:pt>
                <c:pt idx="136">
                  <c:v>42783</c:v>
                </c:pt>
                <c:pt idx="137">
                  <c:v>42784</c:v>
                </c:pt>
                <c:pt idx="138">
                  <c:v>42785</c:v>
                </c:pt>
                <c:pt idx="139">
                  <c:v>42786</c:v>
                </c:pt>
                <c:pt idx="140">
                  <c:v>42787</c:v>
                </c:pt>
                <c:pt idx="141">
                  <c:v>42788</c:v>
                </c:pt>
                <c:pt idx="142">
                  <c:v>42789</c:v>
                </c:pt>
                <c:pt idx="143">
                  <c:v>42790</c:v>
                </c:pt>
                <c:pt idx="144">
                  <c:v>42791</c:v>
                </c:pt>
                <c:pt idx="145">
                  <c:v>42792</c:v>
                </c:pt>
                <c:pt idx="146">
                  <c:v>42793</c:v>
                </c:pt>
                <c:pt idx="147">
                  <c:v>42794</c:v>
                </c:pt>
                <c:pt idx="148">
                  <c:v>42795</c:v>
                </c:pt>
                <c:pt idx="149">
                  <c:v>42796</c:v>
                </c:pt>
                <c:pt idx="150">
                  <c:v>42797</c:v>
                </c:pt>
                <c:pt idx="151">
                  <c:v>42798</c:v>
                </c:pt>
                <c:pt idx="152">
                  <c:v>42799</c:v>
                </c:pt>
                <c:pt idx="153">
                  <c:v>42800</c:v>
                </c:pt>
                <c:pt idx="154">
                  <c:v>42801</c:v>
                </c:pt>
                <c:pt idx="155">
                  <c:v>42802</c:v>
                </c:pt>
                <c:pt idx="156">
                  <c:v>42803</c:v>
                </c:pt>
                <c:pt idx="157">
                  <c:v>42804</c:v>
                </c:pt>
                <c:pt idx="158">
                  <c:v>42805</c:v>
                </c:pt>
                <c:pt idx="159">
                  <c:v>42806</c:v>
                </c:pt>
                <c:pt idx="160">
                  <c:v>42807</c:v>
                </c:pt>
                <c:pt idx="161">
                  <c:v>42808</c:v>
                </c:pt>
                <c:pt idx="162">
                  <c:v>42809</c:v>
                </c:pt>
                <c:pt idx="163">
                  <c:v>42810</c:v>
                </c:pt>
                <c:pt idx="164">
                  <c:v>42811</c:v>
                </c:pt>
                <c:pt idx="165">
                  <c:v>42812</c:v>
                </c:pt>
                <c:pt idx="166">
                  <c:v>42813</c:v>
                </c:pt>
                <c:pt idx="167">
                  <c:v>42814</c:v>
                </c:pt>
                <c:pt idx="168">
                  <c:v>42815</c:v>
                </c:pt>
                <c:pt idx="169">
                  <c:v>42816</c:v>
                </c:pt>
                <c:pt idx="170">
                  <c:v>42817</c:v>
                </c:pt>
                <c:pt idx="171">
                  <c:v>42818</c:v>
                </c:pt>
                <c:pt idx="172">
                  <c:v>42819</c:v>
                </c:pt>
                <c:pt idx="173">
                  <c:v>42820</c:v>
                </c:pt>
                <c:pt idx="174">
                  <c:v>42821</c:v>
                </c:pt>
                <c:pt idx="175">
                  <c:v>42822</c:v>
                </c:pt>
                <c:pt idx="176">
                  <c:v>42823</c:v>
                </c:pt>
                <c:pt idx="177">
                  <c:v>42824</c:v>
                </c:pt>
                <c:pt idx="178">
                  <c:v>42825</c:v>
                </c:pt>
                <c:pt idx="179">
                  <c:v>42826</c:v>
                </c:pt>
                <c:pt idx="180">
                  <c:v>42827</c:v>
                </c:pt>
                <c:pt idx="181">
                  <c:v>42828</c:v>
                </c:pt>
                <c:pt idx="182">
                  <c:v>42829</c:v>
                </c:pt>
                <c:pt idx="183">
                  <c:v>42830</c:v>
                </c:pt>
                <c:pt idx="184">
                  <c:v>42831</c:v>
                </c:pt>
                <c:pt idx="185">
                  <c:v>42832</c:v>
                </c:pt>
                <c:pt idx="186">
                  <c:v>42833</c:v>
                </c:pt>
                <c:pt idx="187">
                  <c:v>42834</c:v>
                </c:pt>
                <c:pt idx="188">
                  <c:v>42835</c:v>
                </c:pt>
                <c:pt idx="189">
                  <c:v>42836</c:v>
                </c:pt>
                <c:pt idx="190">
                  <c:v>42837</c:v>
                </c:pt>
                <c:pt idx="191">
                  <c:v>42838</c:v>
                </c:pt>
                <c:pt idx="192">
                  <c:v>42839</c:v>
                </c:pt>
                <c:pt idx="193">
                  <c:v>42840</c:v>
                </c:pt>
                <c:pt idx="194">
                  <c:v>42841</c:v>
                </c:pt>
                <c:pt idx="195">
                  <c:v>42842</c:v>
                </c:pt>
                <c:pt idx="196">
                  <c:v>42843</c:v>
                </c:pt>
                <c:pt idx="197">
                  <c:v>42844</c:v>
                </c:pt>
                <c:pt idx="198">
                  <c:v>42845</c:v>
                </c:pt>
                <c:pt idx="199">
                  <c:v>42846</c:v>
                </c:pt>
                <c:pt idx="200">
                  <c:v>42847</c:v>
                </c:pt>
                <c:pt idx="201">
                  <c:v>42848</c:v>
                </c:pt>
                <c:pt idx="202">
                  <c:v>42849</c:v>
                </c:pt>
                <c:pt idx="203">
                  <c:v>42850</c:v>
                </c:pt>
                <c:pt idx="204">
                  <c:v>42851</c:v>
                </c:pt>
                <c:pt idx="205">
                  <c:v>42852</c:v>
                </c:pt>
                <c:pt idx="206">
                  <c:v>42853</c:v>
                </c:pt>
                <c:pt idx="207">
                  <c:v>42854</c:v>
                </c:pt>
                <c:pt idx="208">
                  <c:v>42855</c:v>
                </c:pt>
                <c:pt idx="209">
                  <c:v>42856</c:v>
                </c:pt>
                <c:pt idx="210">
                  <c:v>42857</c:v>
                </c:pt>
                <c:pt idx="211">
                  <c:v>42858</c:v>
                </c:pt>
                <c:pt idx="212">
                  <c:v>42859</c:v>
                </c:pt>
                <c:pt idx="213">
                  <c:v>42860</c:v>
                </c:pt>
                <c:pt idx="214">
                  <c:v>42861</c:v>
                </c:pt>
                <c:pt idx="215">
                  <c:v>42862</c:v>
                </c:pt>
                <c:pt idx="216">
                  <c:v>42863</c:v>
                </c:pt>
                <c:pt idx="217">
                  <c:v>42864</c:v>
                </c:pt>
                <c:pt idx="218">
                  <c:v>42865</c:v>
                </c:pt>
                <c:pt idx="219">
                  <c:v>42866</c:v>
                </c:pt>
                <c:pt idx="220">
                  <c:v>42867</c:v>
                </c:pt>
                <c:pt idx="221">
                  <c:v>42868</c:v>
                </c:pt>
                <c:pt idx="222">
                  <c:v>42869</c:v>
                </c:pt>
                <c:pt idx="223">
                  <c:v>42870</c:v>
                </c:pt>
                <c:pt idx="224">
                  <c:v>42871</c:v>
                </c:pt>
                <c:pt idx="225">
                  <c:v>42872</c:v>
                </c:pt>
                <c:pt idx="226">
                  <c:v>42873</c:v>
                </c:pt>
                <c:pt idx="227">
                  <c:v>42874</c:v>
                </c:pt>
                <c:pt idx="228">
                  <c:v>42875</c:v>
                </c:pt>
                <c:pt idx="229">
                  <c:v>42876</c:v>
                </c:pt>
                <c:pt idx="230">
                  <c:v>42877</c:v>
                </c:pt>
                <c:pt idx="231">
                  <c:v>42878</c:v>
                </c:pt>
                <c:pt idx="232">
                  <c:v>42879</c:v>
                </c:pt>
                <c:pt idx="233">
                  <c:v>42880</c:v>
                </c:pt>
                <c:pt idx="234">
                  <c:v>42881</c:v>
                </c:pt>
                <c:pt idx="235">
                  <c:v>42882</c:v>
                </c:pt>
                <c:pt idx="236">
                  <c:v>42883</c:v>
                </c:pt>
                <c:pt idx="237">
                  <c:v>42884</c:v>
                </c:pt>
                <c:pt idx="238">
                  <c:v>42885</c:v>
                </c:pt>
                <c:pt idx="239">
                  <c:v>42886</c:v>
                </c:pt>
                <c:pt idx="240">
                  <c:v>42887</c:v>
                </c:pt>
                <c:pt idx="241">
                  <c:v>42888</c:v>
                </c:pt>
                <c:pt idx="242">
                  <c:v>42889</c:v>
                </c:pt>
                <c:pt idx="243">
                  <c:v>42890</c:v>
                </c:pt>
                <c:pt idx="244">
                  <c:v>42891</c:v>
                </c:pt>
                <c:pt idx="245">
                  <c:v>42892</c:v>
                </c:pt>
                <c:pt idx="246">
                  <c:v>42893</c:v>
                </c:pt>
                <c:pt idx="247">
                  <c:v>42894</c:v>
                </c:pt>
                <c:pt idx="248">
                  <c:v>42895</c:v>
                </c:pt>
                <c:pt idx="249">
                  <c:v>42896</c:v>
                </c:pt>
                <c:pt idx="250">
                  <c:v>42897</c:v>
                </c:pt>
                <c:pt idx="251">
                  <c:v>42898</c:v>
                </c:pt>
                <c:pt idx="252">
                  <c:v>42899</c:v>
                </c:pt>
                <c:pt idx="253">
                  <c:v>42900</c:v>
                </c:pt>
                <c:pt idx="254">
                  <c:v>42901</c:v>
                </c:pt>
                <c:pt idx="255">
                  <c:v>42902</c:v>
                </c:pt>
                <c:pt idx="256">
                  <c:v>42903</c:v>
                </c:pt>
                <c:pt idx="257">
                  <c:v>42904</c:v>
                </c:pt>
                <c:pt idx="258">
                  <c:v>42905</c:v>
                </c:pt>
                <c:pt idx="259">
                  <c:v>42906</c:v>
                </c:pt>
                <c:pt idx="260">
                  <c:v>42907</c:v>
                </c:pt>
                <c:pt idx="261">
                  <c:v>42908</c:v>
                </c:pt>
                <c:pt idx="262">
                  <c:v>42909</c:v>
                </c:pt>
                <c:pt idx="263">
                  <c:v>42910</c:v>
                </c:pt>
                <c:pt idx="264">
                  <c:v>42911</c:v>
                </c:pt>
                <c:pt idx="265">
                  <c:v>42912</c:v>
                </c:pt>
                <c:pt idx="266">
                  <c:v>42913</c:v>
                </c:pt>
                <c:pt idx="267">
                  <c:v>42914</c:v>
                </c:pt>
                <c:pt idx="268">
                  <c:v>42915</c:v>
                </c:pt>
                <c:pt idx="269">
                  <c:v>42916</c:v>
                </c:pt>
                <c:pt idx="270">
                  <c:v>42917</c:v>
                </c:pt>
                <c:pt idx="271">
                  <c:v>42918</c:v>
                </c:pt>
                <c:pt idx="272">
                  <c:v>42919</c:v>
                </c:pt>
                <c:pt idx="273">
                  <c:v>42920</c:v>
                </c:pt>
                <c:pt idx="274">
                  <c:v>42921</c:v>
                </c:pt>
                <c:pt idx="275">
                  <c:v>42922</c:v>
                </c:pt>
                <c:pt idx="276">
                  <c:v>42923</c:v>
                </c:pt>
                <c:pt idx="277">
                  <c:v>42924</c:v>
                </c:pt>
                <c:pt idx="278">
                  <c:v>42925</c:v>
                </c:pt>
                <c:pt idx="279">
                  <c:v>42926</c:v>
                </c:pt>
                <c:pt idx="280">
                  <c:v>42927</c:v>
                </c:pt>
                <c:pt idx="281">
                  <c:v>42928</c:v>
                </c:pt>
                <c:pt idx="282">
                  <c:v>42929</c:v>
                </c:pt>
                <c:pt idx="283">
                  <c:v>42930</c:v>
                </c:pt>
                <c:pt idx="284">
                  <c:v>42931</c:v>
                </c:pt>
                <c:pt idx="285">
                  <c:v>42932</c:v>
                </c:pt>
                <c:pt idx="286">
                  <c:v>42933</c:v>
                </c:pt>
                <c:pt idx="287">
                  <c:v>42934</c:v>
                </c:pt>
                <c:pt idx="288">
                  <c:v>42935</c:v>
                </c:pt>
                <c:pt idx="289">
                  <c:v>42936</c:v>
                </c:pt>
                <c:pt idx="290">
                  <c:v>42937</c:v>
                </c:pt>
                <c:pt idx="291">
                  <c:v>42938</c:v>
                </c:pt>
                <c:pt idx="292">
                  <c:v>42939</c:v>
                </c:pt>
                <c:pt idx="293">
                  <c:v>42940</c:v>
                </c:pt>
                <c:pt idx="294">
                  <c:v>42941</c:v>
                </c:pt>
                <c:pt idx="295">
                  <c:v>42942</c:v>
                </c:pt>
                <c:pt idx="296">
                  <c:v>42943</c:v>
                </c:pt>
                <c:pt idx="297">
                  <c:v>42944</c:v>
                </c:pt>
                <c:pt idx="298">
                  <c:v>42945</c:v>
                </c:pt>
                <c:pt idx="299">
                  <c:v>42946</c:v>
                </c:pt>
                <c:pt idx="300">
                  <c:v>42947</c:v>
                </c:pt>
                <c:pt idx="301">
                  <c:v>42948</c:v>
                </c:pt>
                <c:pt idx="302">
                  <c:v>42949</c:v>
                </c:pt>
                <c:pt idx="303">
                  <c:v>42950</c:v>
                </c:pt>
                <c:pt idx="304">
                  <c:v>42951</c:v>
                </c:pt>
                <c:pt idx="305">
                  <c:v>42952</c:v>
                </c:pt>
                <c:pt idx="306">
                  <c:v>42953</c:v>
                </c:pt>
                <c:pt idx="307">
                  <c:v>42954</c:v>
                </c:pt>
                <c:pt idx="308">
                  <c:v>42955</c:v>
                </c:pt>
                <c:pt idx="309">
                  <c:v>42956</c:v>
                </c:pt>
                <c:pt idx="310">
                  <c:v>42957</c:v>
                </c:pt>
                <c:pt idx="311">
                  <c:v>42958</c:v>
                </c:pt>
                <c:pt idx="312">
                  <c:v>42959</c:v>
                </c:pt>
                <c:pt idx="313">
                  <c:v>42960</c:v>
                </c:pt>
                <c:pt idx="314">
                  <c:v>42961</c:v>
                </c:pt>
                <c:pt idx="315">
                  <c:v>42962</c:v>
                </c:pt>
                <c:pt idx="316">
                  <c:v>42963</c:v>
                </c:pt>
                <c:pt idx="317">
                  <c:v>42964</c:v>
                </c:pt>
                <c:pt idx="318">
                  <c:v>42965</c:v>
                </c:pt>
                <c:pt idx="319">
                  <c:v>42966</c:v>
                </c:pt>
                <c:pt idx="320">
                  <c:v>42967</c:v>
                </c:pt>
                <c:pt idx="321">
                  <c:v>42968</c:v>
                </c:pt>
                <c:pt idx="322">
                  <c:v>42969</c:v>
                </c:pt>
                <c:pt idx="323">
                  <c:v>42970</c:v>
                </c:pt>
                <c:pt idx="324">
                  <c:v>42971</c:v>
                </c:pt>
                <c:pt idx="325">
                  <c:v>42972</c:v>
                </c:pt>
                <c:pt idx="326">
                  <c:v>42973</c:v>
                </c:pt>
                <c:pt idx="327">
                  <c:v>42974</c:v>
                </c:pt>
                <c:pt idx="328">
                  <c:v>42975</c:v>
                </c:pt>
                <c:pt idx="329">
                  <c:v>42976</c:v>
                </c:pt>
                <c:pt idx="330">
                  <c:v>42977</c:v>
                </c:pt>
                <c:pt idx="331">
                  <c:v>42978</c:v>
                </c:pt>
                <c:pt idx="332">
                  <c:v>42979</c:v>
                </c:pt>
                <c:pt idx="333">
                  <c:v>42980</c:v>
                </c:pt>
                <c:pt idx="334">
                  <c:v>42981</c:v>
                </c:pt>
                <c:pt idx="335">
                  <c:v>42982</c:v>
                </c:pt>
                <c:pt idx="336">
                  <c:v>42983</c:v>
                </c:pt>
                <c:pt idx="337">
                  <c:v>42984</c:v>
                </c:pt>
                <c:pt idx="338">
                  <c:v>42985</c:v>
                </c:pt>
                <c:pt idx="339">
                  <c:v>42986</c:v>
                </c:pt>
                <c:pt idx="340">
                  <c:v>42987</c:v>
                </c:pt>
                <c:pt idx="341">
                  <c:v>42988</c:v>
                </c:pt>
                <c:pt idx="342">
                  <c:v>42989</c:v>
                </c:pt>
                <c:pt idx="343">
                  <c:v>42990</c:v>
                </c:pt>
                <c:pt idx="344">
                  <c:v>42991</c:v>
                </c:pt>
                <c:pt idx="345">
                  <c:v>42992</c:v>
                </c:pt>
                <c:pt idx="346">
                  <c:v>42993</c:v>
                </c:pt>
                <c:pt idx="347">
                  <c:v>42994</c:v>
                </c:pt>
                <c:pt idx="348">
                  <c:v>42995</c:v>
                </c:pt>
                <c:pt idx="349">
                  <c:v>42996</c:v>
                </c:pt>
                <c:pt idx="350">
                  <c:v>42997</c:v>
                </c:pt>
                <c:pt idx="351">
                  <c:v>42998</c:v>
                </c:pt>
                <c:pt idx="352">
                  <c:v>42999</c:v>
                </c:pt>
                <c:pt idx="353">
                  <c:v>43000</c:v>
                </c:pt>
                <c:pt idx="354">
                  <c:v>43001</c:v>
                </c:pt>
                <c:pt idx="355">
                  <c:v>43002</c:v>
                </c:pt>
                <c:pt idx="356">
                  <c:v>43003</c:v>
                </c:pt>
                <c:pt idx="357">
                  <c:v>43004</c:v>
                </c:pt>
                <c:pt idx="358">
                  <c:v>43005</c:v>
                </c:pt>
                <c:pt idx="359">
                  <c:v>43006</c:v>
                </c:pt>
                <c:pt idx="360">
                  <c:v>43007</c:v>
                </c:pt>
                <c:pt idx="361">
                  <c:v>43008</c:v>
                </c:pt>
                <c:pt idx="362">
                  <c:v>43009</c:v>
                </c:pt>
                <c:pt idx="363">
                  <c:v>43010</c:v>
                </c:pt>
                <c:pt idx="364">
                  <c:v>43011</c:v>
                </c:pt>
                <c:pt idx="365">
                  <c:v>43012</c:v>
                </c:pt>
                <c:pt idx="366">
                  <c:v>43013</c:v>
                </c:pt>
                <c:pt idx="367">
                  <c:v>43014</c:v>
                </c:pt>
                <c:pt idx="368">
                  <c:v>43015</c:v>
                </c:pt>
                <c:pt idx="369">
                  <c:v>43016</c:v>
                </c:pt>
                <c:pt idx="370">
                  <c:v>43017</c:v>
                </c:pt>
                <c:pt idx="371">
                  <c:v>43018</c:v>
                </c:pt>
                <c:pt idx="372">
                  <c:v>43019</c:v>
                </c:pt>
                <c:pt idx="373">
                  <c:v>43020</c:v>
                </c:pt>
                <c:pt idx="374">
                  <c:v>43021</c:v>
                </c:pt>
                <c:pt idx="375">
                  <c:v>43022</c:v>
                </c:pt>
                <c:pt idx="376">
                  <c:v>43023</c:v>
                </c:pt>
                <c:pt idx="377">
                  <c:v>43024</c:v>
                </c:pt>
                <c:pt idx="378">
                  <c:v>43025</c:v>
                </c:pt>
                <c:pt idx="379">
                  <c:v>43026</c:v>
                </c:pt>
                <c:pt idx="380">
                  <c:v>43027</c:v>
                </c:pt>
                <c:pt idx="381">
                  <c:v>43028</c:v>
                </c:pt>
                <c:pt idx="382">
                  <c:v>43029</c:v>
                </c:pt>
                <c:pt idx="383">
                  <c:v>43030</c:v>
                </c:pt>
                <c:pt idx="384">
                  <c:v>43031</c:v>
                </c:pt>
                <c:pt idx="385">
                  <c:v>43032</c:v>
                </c:pt>
                <c:pt idx="386">
                  <c:v>43033</c:v>
                </c:pt>
                <c:pt idx="387">
                  <c:v>43034</c:v>
                </c:pt>
                <c:pt idx="388">
                  <c:v>43035</c:v>
                </c:pt>
                <c:pt idx="389">
                  <c:v>43036</c:v>
                </c:pt>
                <c:pt idx="390">
                  <c:v>43037</c:v>
                </c:pt>
                <c:pt idx="391">
                  <c:v>43038</c:v>
                </c:pt>
                <c:pt idx="392">
                  <c:v>43039</c:v>
                </c:pt>
                <c:pt idx="393">
                  <c:v>43040</c:v>
                </c:pt>
                <c:pt idx="394">
                  <c:v>43041</c:v>
                </c:pt>
                <c:pt idx="395">
                  <c:v>43042</c:v>
                </c:pt>
                <c:pt idx="396">
                  <c:v>43043</c:v>
                </c:pt>
                <c:pt idx="397">
                  <c:v>43044</c:v>
                </c:pt>
                <c:pt idx="398">
                  <c:v>43045</c:v>
                </c:pt>
                <c:pt idx="399">
                  <c:v>43046</c:v>
                </c:pt>
                <c:pt idx="400">
                  <c:v>43047</c:v>
                </c:pt>
                <c:pt idx="401">
                  <c:v>43048</c:v>
                </c:pt>
                <c:pt idx="402">
                  <c:v>43049</c:v>
                </c:pt>
                <c:pt idx="403">
                  <c:v>43050</c:v>
                </c:pt>
                <c:pt idx="404">
                  <c:v>43051</c:v>
                </c:pt>
                <c:pt idx="405">
                  <c:v>43052</c:v>
                </c:pt>
                <c:pt idx="406">
                  <c:v>43053</c:v>
                </c:pt>
                <c:pt idx="407">
                  <c:v>43054</c:v>
                </c:pt>
                <c:pt idx="408">
                  <c:v>43055</c:v>
                </c:pt>
                <c:pt idx="409">
                  <c:v>43056</c:v>
                </c:pt>
                <c:pt idx="410">
                  <c:v>43057</c:v>
                </c:pt>
                <c:pt idx="411">
                  <c:v>43058</c:v>
                </c:pt>
                <c:pt idx="412">
                  <c:v>43059</c:v>
                </c:pt>
                <c:pt idx="413">
                  <c:v>43060</c:v>
                </c:pt>
                <c:pt idx="414">
                  <c:v>43061</c:v>
                </c:pt>
                <c:pt idx="415">
                  <c:v>43062</c:v>
                </c:pt>
                <c:pt idx="416">
                  <c:v>43063</c:v>
                </c:pt>
                <c:pt idx="417">
                  <c:v>43064</c:v>
                </c:pt>
                <c:pt idx="418">
                  <c:v>43065</c:v>
                </c:pt>
                <c:pt idx="419">
                  <c:v>43066</c:v>
                </c:pt>
                <c:pt idx="420">
                  <c:v>43067</c:v>
                </c:pt>
                <c:pt idx="421">
                  <c:v>43068</c:v>
                </c:pt>
                <c:pt idx="422">
                  <c:v>43069</c:v>
                </c:pt>
                <c:pt idx="423">
                  <c:v>43070</c:v>
                </c:pt>
                <c:pt idx="424">
                  <c:v>43071</c:v>
                </c:pt>
                <c:pt idx="425">
                  <c:v>43072</c:v>
                </c:pt>
                <c:pt idx="426">
                  <c:v>43073</c:v>
                </c:pt>
                <c:pt idx="427">
                  <c:v>43074</c:v>
                </c:pt>
                <c:pt idx="428">
                  <c:v>43075</c:v>
                </c:pt>
                <c:pt idx="429">
                  <c:v>43076</c:v>
                </c:pt>
                <c:pt idx="430">
                  <c:v>43077</c:v>
                </c:pt>
                <c:pt idx="431">
                  <c:v>43078</c:v>
                </c:pt>
                <c:pt idx="432">
                  <c:v>43079</c:v>
                </c:pt>
                <c:pt idx="433">
                  <c:v>43080</c:v>
                </c:pt>
                <c:pt idx="434">
                  <c:v>43081</c:v>
                </c:pt>
                <c:pt idx="435">
                  <c:v>43082</c:v>
                </c:pt>
                <c:pt idx="436">
                  <c:v>43083</c:v>
                </c:pt>
                <c:pt idx="437">
                  <c:v>43084</c:v>
                </c:pt>
                <c:pt idx="438">
                  <c:v>43085</c:v>
                </c:pt>
                <c:pt idx="439">
                  <c:v>43086</c:v>
                </c:pt>
                <c:pt idx="440">
                  <c:v>43087</c:v>
                </c:pt>
                <c:pt idx="441">
                  <c:v>43088</c:v>
                </c:pt>
                <c:pt idx="442">
                  <c:v>43089</c:v>
                </c:pt>
                <c:pt idx="443">
                  <c:v>43090</c:v>
                </c:pt>
                <c:pt idx="444">
                  <c:v>43091</c:v>
                </c:pt>
                <c:pt idx="445">
                  <c:v>43092</c:v>
                </c:pt>
                <c:pt idx="446">
                  <c:v>43093</c:v>
                </c:pt>
                <c:pt idx="447">
                  <c:v>43094</c:v>
                </c:pt>
                <c:pt idx="448">
                  <c:v>43095</c:v>
                </c:pt>
                <c:pt idx="449">
                  <c:v>43096</c:v>
                </c:pt>
                <c:pt idx="450">
                  <c:v>43097</c:v>
                </c:pt>
                <c:pt idx="451">
                  <c:v>43098</c:v>
                </c:pt>
                <c:pt idx="452">
                  <c:v>43099</c:v>
                </c:pt>
                <c:pt idx="453">
                  <c:v>43100</c:v>
                </c:pt>
                <c:pt idx="454">
                  <c:v>43101</c:v>
                </c:pt>
                <c:pt idx="455">
                  <c:v>43102</c:v>
                </c:pt>
                <c:pt idx="456">
                  <c:v>43103</c:v>
                </c:pt>
                <c:pt idx="457">
                  <c:v>43104</c:v>
                </c:pt>
                <c:pt idx="458">
                  <c:v>43105</c:v>
                </c:pt>
                <c:pt idx="459">
                  <c:v>43106</c:v>
                </c:pt>
                <c:pt idx="460">
                  <c:v>43107</c:v>
                </c:pt>
                <c:pt idx="461">
                  <c:v>43108</c:v>
                </c:pt>
                <c:pt idx="462">
                  <c:v>43109</c:v>
                </c:pt>
                <c:pt idx="463">
                  <c:v>43110</c:v>
                </c:pt>
                <c:pt idx="464">
                  <c:v>43111</c:v>
                </c:pt>
                <c:pt idx="465">
                  <c:v>43112</c:v>
                </c:pt>
                <c:pt idx="466">
                  <c:v>43113</c:v>
                </c:pt>
                <c:pt idx="467">
                  <c:v>43114</c:v>
                </c:pt>
                <c:pt idx="468">
                  <c:v>43115</c:v>
                </c:pt>
                <c:pt idx="469">
                  <c:v>43116</c:v>
                </c:pt>
                <c:pt idx="470">
                  <c:v>43117</c:v>
                </c:pt>
                <c:pt idx="471">
                  <c:v>43118</c:v>
                </c:pt>
                <c:pt idx="472">
                  <c:v>43119</c:v>
                </c:pt>
                <c:pt idx="473">
                  <c:v>43120</c:v>
                </c:pt>
                <c:pt idx="474">
                  <c:v>43121</c:v>
                </c:pt>
                <c:pt idx="475">
                  <c:v>43122</c:v>
                </c:pt>
                <c:pt idx="476">
                  <c:v>43123</c:v>
                </c:pt>
                <c:pt idx="477">
                  <c:v>43124</c:v>
                </c:pt>
                <c:pt idx="478">
                  <c:v>43125</c:v>
                </c:pt>
                <c:pt idx="479">
                  <c:v>43126</c:v>
                </c:pt>
                <c:pt idx="480">
                  <c:v>43127</c:v>
                </c:pt>
                <c:pt idx="481">
                  <c:v>43128</c:v>
                </c:pt>
                <c:pt idx="482">
                  <c:v>43129</c:v>
                </c:pt>
                <c:pt idx="483">
                  <c:v>43130</c:v>
                </c:pt>
                <c:pt idx="484">
                  <c:v>43131</c:v>
                </c:pt>
                <c:pt idx="485">
                  <c:v>43132</c:v>
                </c:pt>
                <c:pt idx="486">
                  <c:v>43133</c:v>
                </c:pt>
                <c:pt idx="487">
                  <c:v>43134</c:v>
                </c:pt>
                <c:pt idx="488">
                  <c:v>43135</c:v>
                </c:pt>
                <c:pt idx="489">
                  <c:v>43136</c:v>
                </c:pt>
                <c:pt idx="490">
                  <c:v>43137</c:v>
                </c:pt>
                <c:pt idx="491">
                  <c:v>43138</c:v>
                </c:pt>
                <c:pt idx="492">
                  <c:v>43139</c:v>
                </c:pt>
                <c:pt idx="493">
                  <c:v>43140</c:v>
                </c:pt>
                <c:pt idx="494">
                  <c:v>43141</c:v>
                </c:pt>
                <c:pt idx="495">
                  <c:v>43142</c:v>
                </c:pt>
                <c:pt idx="496">
                  <c:v>43143</c:v>
                </c:pt>
                <c:pt idx="497">
                  <c:v>43144</c:v>
                </c:pt>
                <c:pt idx="498">
                  <c:v>43145</c:v>
                </c:pt>
                <c:pt idx="499">
                  <c:v>43146</c:v>
                </c:pt>
                <c:pt idx="500">
                  <c:v>43147</c:v>
                </c:pt>
                <c:pt idx="501">
                  <c:v>43148</c:v>
                </c:pt>
                <c:pt idx="502">
                  <c:v>43149</c:v>
                </c:pt>
                <c:pt idx="503">
                  <c:v>43150</c:v>
                </c:pt>
                <c:pt idx="504">
                  <c:v>43151</c:v>
                </c:pt>
                <c:pt idx="505">
                  <c:v>43152</c:v>
                </c:pt>
                <c:pt idx="506">
                  <c:v>43153</c:v>
                </c:pt>
                <c:pt idx="507">
                  <c:v>43154</c:v>
                </c:pt>
                <c:pt idx="508">
                  <c:v>43155</c:v>
                </c:pt>
                <c:pt idx="509">
                  <c:v>43156</c:v>
                </c:pt>
                <c:pt idx="510">
                  <c:v>43157</c:v>
                </c:pt>
                <c:pt idx="511">
                  <c:v>43158</c:v>
                </c:pt>
                <c:pt idx="512">
                  <c:v>43159</c:v>
                </c:pt>
                <c:pt idx="513">
                  <c:v>43160</c:v>
                </c:pt>
                <c:pt idx="514">
                  <c:v>43161</c:v>
                </c:pt>
                <c:pt idx="515">
                  <c:v>43162</c:v>
                </c:pt>
                <c:pt idx="516">
                  <c:v>43163</c:v>
                </c:pt>
                <c:pt idx="517">
                  <c:v>43164</c:v>
                </c:pt>
                <c:pt idx="518">
                  <c:v>43165</c:v>
                </c:pt>
                <c:pt idx="519">
                  <c:v>43166</c:v>
                </c:pt>
                <c:pt idx="520">
                  <c:v>43167</c:v>
                </c:pt>
                <c:pt idx="521">
                  <c:v>43168</c:v>
                </c:pt>
                <c:pt idx="522">
                  <c:v>43169</c:v>
                </c:pt>
                <c:pt idx="523">
                  <c:v>43170</c:v>
                </c:pt>
                <c:pt idx="524">
                  <c:v>43171</c:v>
                </c:pt>
                <c:pt idx="525">
                  <c:v>43172</c:v>
                </c:pt>
                <c:pt idx="526">
                  <c:v>43173</c:v>
                </c:pt>
                <c:pt idx="527">
                  <c:v>43174</c:v>
                </c:pt>
                <c:pt idx="528">
                  <c:v>43175</c:v>
                </c:pt>
                <c:pt idx="529">
                  <c:v>43176</c:v>
                </c:pt>
                <c:pt idx="530">
                  <c:v>43177</c:v>
                </c:pt>
                <c:pt idx="531">
                  <c:v>43178</c:v>
                </c:pt>
                <c:pt idx="532">
                  <c:v>43179</c:v>
                </c:pt>
                <c:pt idx="533">
                  <c:v>43180</c:v>
                </c:pt>
                <c:pt idx="534">
                  <c:v>43181</c:v>
                </c:pt>
                <c:pt idx="535">
                  <c:v>43182</c:v>
                </c:pt>
                <c:pt idx="536">
                  <c:v>43183</c:v>
                </c:pt>
                <c:pt idx="537">
                  <c:v>43184</c:v>
                </c:pt>
                <c:pt idx="538">
                  <c:v>43185</c:v>
                </c:pt>
                <c:pt idx="539">
                  <c:v>43186</c:v>
                </c:pt>
                <c:pt idx="540">
                  <c:v>43187</c:v>
                </c:pt>
                <c:pt idx="541">
                  <c:v>43188</c:v>
                </c:pt>
                <c:pt idx="542">
                  <c:v>43189</c:v>
                </c:pt>
                <c:pt idx="543">
                  <c:v>43190</c:v>
                </c:pt>
                <c:pt idx="544">
                  <c:v>43191</c:v>
                </c:pt>
                <c:pt idx="545">
                  <c:v>43192</c:v>
                </c:pt>
                <c:pt idx="546">
                  <c:v>43193</c:v>
                </c:pt>
                <c:pt idx="547">
                  <c:v>43194</c:v>
                </c:pt>
                <c:pt idx="548">
                  <c:v>43195</c:v>
                </c:pt>
                <c:pt idx="549">
                  <c:v>43196</c:v>
                </c:pt>
                <c:pt idx="550">
                  <c:v>43197</c:v>
                </c:pt>
                <c:pt idx="551">
                  <c:v>43198</c:v>
                </c:pt>
                <c:pt idx="552">
                  <c:v>43199</c:v>
                </c:pt>
                <c:pt idx="553">
                  <c:v>43200</c:v>
                </c:pt>
                <c:pt idx="554">
                  <c:v>43201</c:v>
                </c:pt>
                <c:pt idx="555">
                  <c:v>43202</c:v>
                </c:pt>
                <c:pt idx="556">
                  <c:v>43203</c:v>
                </c:pt>
                <c:pt idx="557">
                  <c:v>43204</c:v>
                </c:pt>
                <c:pt idx="558">
                  <c:v>43205</c:v>
                </c:pt>
                <c:pt idx="559">
                  <c:v>43206</c:v>
                </c:pt>
                <c:pt idx="560">
                  <c:v>43207</c:v>
                </c:pt>
                <c:pt idx="561">
                  <c:v>43208</c:v>
                </c:pt>
                <c:pt idx="562">
                  <c:v>43209</c:v>
                </c:pt>
                <c:pt idx="563">
                  <c:v>43210</c:v>
                </c:pt>
                <c:pt idx="564">
                  <c:v>43211</c:v>
                </c:pt>
                <c:pt idx="565">
                  <c:v>43212</c:v>
                </c:pt>
                <c:pt idx="566">
                  <c:v>43213</c:v>
                </c:pt>
                <c:pt idx="567">
                  <c:v>43214</c:v>
                </c:pt>
                <c:pt idx="568">
                  <c:v>43215</c:v>
                </c:pt>
                <c:pt idx="569">
                  <c:v>43216</c:v>
                </c:pt>
                <c:pt idx="570">
                  <c:v>43217</c:v>
                </c:pt>
                <c:pt idx="571">
                  <c:v>43218</c:v>
                </c:pt>
                <c:pt idx="572">
                  <c:v>43219</c:v>
                </c:pt>
                <c:pt idx="573">
                  <c:v>43220</c:v>
                </c:pt>
                <c:pt idx="574">
                  <c:v>43221</c:v>
                </c:pt>
                <c:pt idx="575">
                  <c:v>43222</c:v>
                </c:pt>
                <c:pt idx="576">
                  <c:v>43223</c:v>
                </c:pt>
                <c:pt idx="577">
                  <c:v>43224</c:v>
                </c:pt>
                <c:pt idx="578">
                  <c:v>43225</c:v>
                </c:pt>
                <c:pt idx="579">
                  <c:v>43226</c:v>
                </c:pt>
                <c:pt idx="580">
                  <c:v>43227</c:v>
                </c:pt>
                <c:pt idx="581">
                  <c:v>43228</c:v>
                </c:pt>
                <c:pt idx="582">
                  <c:v>43229</c:v>
                </c:pt>
                <c:pt idx="583">
                  <c:v>43230</c:v>
                </c:pt>
                <c:pt idx="584">
                  <c:v>43231</c:v>
                </c:pt>
                <c:pt idx="585">
                  <c:v>43232</c:v>
                </c:pt>
                <c:pt idx="586">
                  <c:v>43233</c:v>
                </c:pt>
                <c:pt idx="587">
                  <c:v>43234</c:v>
                </c:pt>
                <c:pt idx="588">
                  <c:v>43235</c:v>
                </c:pt>
                <c:pt idx="589">
                  <c:v>43236</c:v>
                </c:pt>
                <c:pt idx="590">
                  <c:v>43237</c:v>
                </c:pt>
                <c:pt idx="591">
                  <c:v>43238</c:v>
                </c:pt>
                <c:pt idx="592">
                  <c:v>43239</c:v>
                </c:pt>
                <c:pt idx="593">
                  <c:v>43240</c:v>
                </c:pt>
                <c:pt idx="594">
                  <c:v>43241</c:v>
                </c:pt>
                <c:pt idx="595">
                  <c:v>43242</c:v>
                </c:pt>
                <c:pt idx="596">
                  <c:v>43243</c:v>
                </c:pt>
                <c:pt idx="597">
                  <c:v>43244</c:v>
                </c:pt>
                <c:pt idx="598">
                  <c:v>43245</c:v>
                </c:pt>
                <c:pt idx="599">
                  <c:v>43246</c:v>
                </c:pt>
                <c:pt idx="600">
                  <c:v>43247</c:v>
                </c:pt>
                <c:pt idx="601">
                  <c:v>43248</c:v>
                </c:pt>
                <c:pt idx="602">
                  <c:v>43249</c:v>
                </c:pt>
                <c:pt idx="603">
                  <c:v>43250</c:v>
                </c:pt>
                <c:pt idx="604">
                  <c:v>43251</c:v>
                </c:pt>
                <c:pt idx="605">
                  <c:v>43252</c:v>
                </c:pt>
                <c:pt idx="606">
                  <c:v>43253</c:v>
                </c:pt>
                <c:pt idx="607">
                  <c:v>43254</c:v>
                </c:pt>
                <c:pt idx="608">
                  <c:v>43255</c:v>
                </c:pt>
                <c:pt idx="609">
                  <c:v>43256</c:v>
                </c:pt>
                <c:pt idx="610">
                  <c:v>43257</c:v>
                </c:pt>
                <c:pt idx="611">
                  <c:v>43258</c:v>
                </c:pt>
                <c:pt idx="612">
                  <c:v>43259</c:v>
                </c:pt>
                <c:pt idx="613">
                  <c:v>43260</c:v>
                </c:pt>
                <c:pt idx="614">
                  <c:v>43261</c:v>
                </c:pt>
                <c:pt idx="615">
                  <c:v>43262</c:v>
                </c:pt>
                <c:pt idx="616">
                  <c:v>43263</c:v>
                </c:pt>
                <c:pt idx="617">
                  <c:v>43264</c:v>
                </c:pt>
                <c:pt idx="618">
                  <c:v>43265</c:v>
                </c:pt>
                <c:pt idx="619">
                  <c:v>43266</c:v>
                </c:pt>
                <c:pt idx="620">
                  <c:v>43267</c:v>
                </c:pt>
                <c:pt idx="621">
                  <c:v>43268</c:v>
                </c:pt>
                <c:pt idx="622">
                  <c:v>43269</c:v>
                </c:pt>
                <c:pt idx="623">
                  <c:v>43270</c:v>
                </c:pt>
                <c:pt idx="624">
                  <c:v>43271</c:v>
                </c:pt>
                <c:pt idx="625">
                  <c:v>43272</c:v>
                </c:pt>
                <c:pt idx="626">
                  <c:v>43273</c:v>
                </c:pt>
                <c:pt idx="627">
                  <c:v>43274</c:v>
                </c:pt>
                <c:pt idx="628">
                  <c:v>43275</c:v>
                </c:pt>
                <c:pt idx="629">
                  <c:v>43276</c:v>
                </c:pt>
                <c:pt idx="630">
                  <c:v>43277</c:v>
                </c:pt>
                <c:pt idx="631">
                  <c:v>43278</c:v>
                </c:pt>
                <c:pt idx="632">
                  <c:v>43279</c:v>
                </c:pt>
                <c:pt idx="633">
                  <c:v>43280</c:v>
                </c:pt>
                <c:pt idx="634">
                  <c:v>43281</c:v>
                </c:pt>
                <c:pt idx="635">
                  <c:v>43282</c:v>
                </c:pt>
                <c:pt idx="636">
                  <c:v>43283</c:v>
                </c:pt>
                <c:pt idx="637">
                  <c:v>43284</c:v>
                </c:pt>
                <c:pt idx="638">
                  <c:v>43285</c:v>
                </c:pt>
                <c:pt idx="639">
                  <c:v>43286</c:v>
                </c:pt>
                <c:pt idx="640">
                  <c:v>43287</c:v>
                </c:pt>
                <c:pt idx="641">
                  <c:v>43288</c:v>
                </c:pt>
                <c:pt idx="642">
                  <c:v>43289</c:v>
                </c:pt>
                <c:pt idx="643">
                  <c:v>43290</c:v>
                </c:pt>
                <c:pt idx="644">
                  <c:v>43291</c:v>
                </c:pt>
                <c:pt idx="645">
                  <c:v>43292</c:v>
                </c:pt>
                <c:pt idx="646">
                  <c:v>43293</c:v>
                </c:pt>
                <c:pt idx="647">
                  <c:v>43294</c:v>
                </c:pt>
                <c:pt idx="648">
                  <c:v>43295</c:v>
                </c:pt>
                <c:pt idx="649">
                  <c:v>43296</c:v>
                </c:pt>
                <c:pt idx="650">
                  <c:v>43297</c:v>
                </c:pt>
                <c:pt idx="651">
                  <c:v>43298</c:v>
                </c:pt>
                <c:pt idx="652">
                  <c:v>43299</c:v>
                </c:pt>
                <c:pt idx="653">
                  <c:v>43300</c:v>
                </c:pt>
                <c:pt idx="654">
                  <c:v>43301</c:v>
                </c:pt>
                <c:pt idx="655">
                  <c:v>43302</c:v>
                </c:pt>
                <c:pt idx="656">
                  <c:v>43303</c:v>
                </c:pt>
                <c:pt idx="657">
                  <c:v>43304</c:v>
                </c:pt>
                <c:pt idx="658">
                  <c:v>43305</c:v>
                </c:pt>
                <c:pt idx="659">
                  <c:v>43306</c:v>
                </c:pt>
                <c:pt idx="660">
                  <c:v>43307</c:v>
                </c:pt>
                <c:pt idx="661">
                  <c:v>43308</c:v>
                </c:pt>
                <c:pt idx="662">
                  <c:v>43309</c:v>
                </c:pt>
                <c:pt idx="663">
                  <c:v>43310</c:v>
                </c:pt>
                <c:pt idx="664">
                  <c:v>43311</c:v>
                </c:pt>
                <c:pt idx="665">
                  <c:v>43312</c:v>
                </c:pt>
                <c:pt idx="666">
                  <c:v>43313</c:v>
                </c:pt>
                <c:pt idx="667">
                  <c:v>43314</c:v>
                </c:pt>
                <c:pt idx="668">
                  <c:v>43315</c:v>
                </c:pt>
                <c:pt idx="669">
                  <c:v>43316</c:v>
                </c:pt>
                <c:pt idx="670">
                  <c:v>43317</c:v>
                </c:pt>
                <c:pt idx="671">
                  <c:v>43318</c:v>
                </c:pt>
                <c:pt idx="672">
                  <c:v>43319</c:v>
                </c:pt>
                <c:pt idx="673">
                  <c:v>43320</c:v>
                </c:pt>
                <c:pt idx="674">
                  <c:v>43321</c:v>
                </c:pt>
                <c:pt idx="675">
                  <c:v>43322</c:v>
                </c:pt>
                <c:pt idx="676">
                  <c:v>43323</c:v>
                </c:pt>
                <c:pt idx="677">
                  <c:v>43324</c:v>
                </c:pt>
                <c:pt idx="678">
                  <c:v>43325</c:v>
                </c:pt>
                <c:pt idx="679">
                  <c:v>43326</c:v>
                </c:pt>
                <c:pt idx="680">
                  <c:v>43327</c:v>
                </c:pt>
                <c:pt idx="681">
                  <c:v>43328</c:v>
                </c:pt>
                <c:pt idx="682">
                  <c:v>43329</c:v>
                </c:pt>
                <c:pt idx="683">
                  <c:v>43330</c:v>
                </c:pt>
                <c:pt idx="684">
                  <c:v>43331</c:v>
                </c:pt>
                <c:pt idx="685">
                  <c:v>43332</c:v>
                </c:pt>
                <c:pt idx="686">
                  <c:v>43333</c:v>
                </c:pt>
                <c:pt idx="687">
                  <c:v>43334</c:v>
                </c:pt>
                <c:pt idx="688">
                  <c:v>43335</c:v>
                </c:pt>
                <c:pt idx="689">
                  <c:v>43336</c:v>
                </c:pt>
                <c:pt idx="690">
                  <c:v>43337</c:v>
                </c:pt>
                <c:pt idx="691">
                  <c:v>43338</c:v>
                </c:pt>
                <c:pt idx="692">
                  <c:v>43339</c:v>
                </c:pt>
                <c:pt idx="693">
                  <c:v>43340</c:v>
                </c:pt>
                <c:pt idx="694">
                  <c:v>43341</c:v>
                </c:pt>
                <c:pt idx="695">
                  <c:v>43342</c:v>
                </c:pt>
                <c:pt idx="696">
                  <c:v>43343</c:v>
                </c:pt>
                <c:pt idx="697">
                  <c:v>43344</c:v>
                </c:pt>
                <c:pt idx="698">
                  <c:v>43345</c:v>
                </c:pt>
                <c:pt idx="699">
                  <c:v>43346</c:v>
                </c:pt>
                <c:pt idx="700">
                  <c:v>43347</c:v>
                </c:pt>
                <c:pt idx="701">
                  <c:v>43348</c:v>
                </c:pt>
                <c:pt idx="702">
                  <c:v>43349</c:v>
                </c:pt>
                <c:pt idx="703">
                  <c:v>43350</c:v>
                </c:pt>
                <c:pt idx="704">
                  <c:v>43351</c:v>
                </c:pt>
                <c:pt idx="705">
                  <c:v>43352</c:v>
                </c:pt>
                <c:pt idx="706">
                  <c:v>43353</c:v>
                </c:pt>
                <c:pt idx="707">
                  <c:v>43354</c:v>
                </c:pt>
                <c:pt idx="708">
                  <c:v>43355</c:v>
                </c:pt>
                <c:pt idx="709">
                  <c:v>43356</c:v>
                </c:pt>
                <c:pt idx="710">
                  <c:v>43357</c:v>
                </c:pt>
                <c:pt idx="711">
                  <c:v>43358</c:v>
                </c:pt>
                <c:pt idx="712">
                  <c:v>43359</c:v>
                </c:pt>
                <c:pt idx="713">
                  <c:v>43360</c:v>
                </c:pt>
                <c:pt idx="714">
                  <c:v>43361</c:v>
                </c:pt>
                <c:pt idx="715">
                  <c:v>43362</c:v>
                </c:pt>
                <c:pt idx="716">
                  <c:v>43363</c:v>
                </c:pt>
                <c:pt idx="717">
                  <c:v>43364</c:v>
                </c:pt>
                <c:pt idx="718">
                  <c:v>43365</c:v>
                </c:pt>
                <c:pt idx="719">
                  <c:v>43366</c:v>
                </c:pt>
                <c:pt idx="720">
                  <c:v>43367</c:v>
                </c:pt>
                <c:pt idx="721">
                  <c:v>43368</c:v>
                </c:pt>
                <c:pt idx="722">
                  <c:v>43369</c:v>
                </c:pt>
                <c:pt idx="723">
                  <c:v>43370</c:v>
                </c:pt>
                <c:pt idx="724">
                  <c:v>43371</c:v>
                </c:pt>
                <c:pt idx="725">
                  <c:v>43372</c:v>
                </c:pt>
                <c:pt idx="726">
                  <c:v>43373</c:v>
                </c:pt>
                <c:pt idx="727">
                  <c:v>43374</c:v>
                </c:pt>
                <c:pt idx="728">
                  <c:v>43375</c:v>
                </c:pt>
                <c:pt idx="729">
                  <c:v>43376</c:v>
                </c:pt>
                <c:pt idx="730">
                  <c:v>43377</c:v>
                </c:pt>
                <c:pt idx="731">
                  <c:v>43378</c:v>
                </c:pt>
              </c:numCache>
            </c:numRef>
          </c:cat>
          <c:val>
            <c:numRef>
              <c:f>'איור 7 נתונים'!$B$3:$B$4999</c:f>
              <c:numCache>
                <c:formatCode>0.00</c:formatCode>
                <c:ptCount val="4997"/>
                <c:pt idx="0">
                  <c:v>-5.3999999999999999E-2</c:v>
                </c:pt>
                <c:pt idx="1">
                  <c:v>-5.0000000000000001E-3</c:v>
                </c:pt>
                <c:pt idx="2">
                  <c:v>-1.7999999999999999E-2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5.6000000000000001E-2</c:v>
                </c:pt>
                <c:pt idx="7">
                  <c:v>2.5000000000000001E-2</c:v>
                </c:pt>
                <c:pt idx="8">
                  <c:v>6.7000000000000004E-2</c:v>
                </c:pt>
                <c:pt idx="9">
                  <c:v>3.7999999999999999E-2</c:v>
                </c:pt>
                <c:pt idx="10">
                  <c:v>5.8000000000000003E-2</c:v>
                </c:pt>
                <c:pt idx="11">
                  <c:v>5.8000000000000003E-2</c:v>
                </c:pt>
                <c:pt idx="12">
                  <c:v>5.8000000000000003E-2</c:v>
                </c:pt>
                <c:pt idx="13">
                  <c:v>5.5E-2</c:v>
                </c:pt>
                <c:pt idx="14">
                  <c:v>3.5000000000000003E-2</c:v>
                </c:pt>
                <c:pt idx="15">
                  <c:v>0.03</c:v>
                </c:pt>
                <c:pt idx="16">
                  <c:v>3.0000000000000001E-3</c:v>
                </c:pt>
                <c:pt idx="17">
                  <c:v>6.0000000000000001E-3</c:v>
                </c:pt>
                <c:pt idx="18">
                  <c:v>6.0000000000000001E-3</c:v>
                </c:pt>
                <c:pt idx="19">
                  <c:v>6.0000000000000001E-3</c:v>
                </c:pt>
                <c:pt idx="20">
                  <c:v>2.3E-2</c:v>
                </c:pt>
                <c:pt idx="21">
                  <c:v>0.03</c:v>
                </c:pt>
                <c:pt idx="22">
                  <c:v>8.5000000000000006E-2</c:v>
                </c:pt>
                <c:pt idx="23">
                  <c:v>0.17</c:v>
                </c:pt>
                <c:pt idx="24">
                  <c:v>0.16700000000000001</c:v>
                </c:pt>
                <c:pt idx="25">
                  <c:v>0.16700000000000001</c:v>
                </c:pt>
                <c:pt idx="26">
                  <c:v>0.16700000000000001</c:v>
                </c:pt>
                <c:pt idx="27">
                  <c:v>0.16300000000000001</c:v>
                </c:pt>
                <c:pt idx="28">
                  <c:v>0.17899999999999999</c:v>
                </c:pt>
                <c:pt idx="29">
                  <c:v>0.13100000000000001</c:v>
                </c:pt>
                <c:pt idx="30">
                  <c:v>0.158</c:v>
                </c:pt>
                <c:pt idx="31">
                  <c:v>0.13500000000000001</c:v>
                </c:pt>
                <c:pt idx="32">
                  <c:v>0.13500000000000001</c:v>
                </c:pt>
                <c:pt idx="33">
                  <c:v>0.13500000000000001</c:v>
                </c:pt>
                <c:pt idx="34">
                  <c:v>0.154</c:v>
                </c:pt>
                <c:pt idx="35">
                  <c:v>0.188</c:v>
                </c:pt>
                <c:pt idx="36">
                  <c:v>0.20300000000000001</c:v>
                </c:pt>
                <c:pt idx="37">
                  <c:v>0.27400000000000002</c:v>
                </c:pt>
                <c:pt idx="38">
                  <c:v>0.308</c:v>
                </c:pt>
                <c:pt idx="39">
                  <c:v>0.308</c:v>
                </c:pt>
                <c:pt idx="40">
                  <c:v>0.308</c:v>
                </c:pt>
                <c:pt idx="41">
                  <c:v>0.31900000000000001</c:v>
                </c:pt>
                <c:pt idx="42">
                  <c:v>0.308</c:v>
                </c:pt>
                <c:pt idx="43">
                  <c:v>0.29699999999999999</c:v>
                </c:pt>
                <c:pt idx="44">
                  <c:v>0.27900000000000003</c:v>
                </c:pt>
                <c:pt idx="45">
                  <c:v>0.27200000000000002</c:v>
                </c:pt>
                <c:pt idx="46">
                  <c:v>0.27200000000000002</c:v>
                </c:pt>
                <c:pt idx="47">
                  <c:v>0.27200000000000002</c:v>
                </c:pt>
                <c:pt idx="48">
                  <c:v>0.27400000000000002</c:v>
                </c:pt>
                <c:pt idx="49">
                  <c:v>0.221</c:v>
                </c:pt>
                <c:pt idx="50">
                  <c:v>0.26200000000000001</c:v>
                </c:pt>
                <c:pt idx="51">
                  <c:v>0.25900000000000001</c:v>
                </c:pt>
                <c:pt idx="52">
                  <c:v>0.24</c:v>
                </c:pt>
                <c:pt idx="53">
                  <c:v>0.24</c:v>
                </c:pt>
                <c:pt idx="54">
                  <c:v>0.24</c:v>
                </c:pt>
                <c:pt idx="55">
                  <c:v>0.20499999999999999</c:v>
                </c:pt>
                <c:pt idx="56">
                  <c:v>0.221</c:v>
                </c:pt>
                <c:pt idx="57">
                  <c:v>0.27500000000000002</c:v>
                </c:pt>
                <c:pt idx="58">
                  <c:v>0.36899999999999999</c:v>
                </c:pt>
                <c:pt idx="59">
                  <c:v>0.28100000000000003</c:v>
                </c:pt>
                <c:pt idx="60">
                  <c:v>0.28100000000000003</c:v>
                </c:pt>
                <c:pt idx="61">
                  <c:v>0.28100000000000003</c:v>
                </c:pt>
                <c:pt idx="62">
                  <c:v>0.33300000000000002</c:v>
                </c:pt>
                <c:pt idx="63">
                  <c:v>0.373</c:v>
                </c:pt>
                <c:pt idx="64">
                  <c:v>0.34699999999999998</c:v>
                </c:pt>
                <c:pt idx="65">
                  <c:v>0.38200000000000001</c:v>
                </c:pt>
                <c:pt idx="66">
                  <c:v>0.36499999999999999</c:v>
                </c:pt>
                <c:pt idx="67">
                  <c:v>0.36499999999999999</c:v>
                </c:pt>
                <c:pt idx="68">
                  <c:v>0.36499999999999999</c:v>
                </c:pt>
                <c:pt idx="69">
                  <c:v>0.39900000000000002</c:v>
                </c:pt>
                <c:pt idx="70">
                  <c:v>0.36</c:v>
                </c:pt>
                <c:pt idx="71">
                  <c:v>0.30099999999999999</c:v>
                </c:pt>
                <c:pt idx="72">
                  <c:v>0.36499999999999999</c:v>
                </c:pt>
                <c:pt idx="73">
                  <c:v>0.314</c:v>
                </c:pt>
                <c:pt idx="74">
                  <c:v>0.314</c:v>
                </c:pt>
                <c:pt idx="75">
                  <c:v>0.314</c:v>
                </c:pt>
                <c:pt idx="76">
                  <c:v>0.247</c:v>
                </c:pt>
                <c:pt idx="77">
                  <c:v>0.26900000000000002</c:v>
                </c:pt>
                <c:pt idx="78">
                  <c:v>0.247</c:v>
                </c:pt>
                <c:pt idx="79">
                  <c:v>0.26</c:v>
                </c:pt>
                <c:pt idx="80">
                  <c:v>0.221</c:v>
                </c:pt>
                <c:pt idx="81">
                  <c:v>0.221</c:v>
                </c:pt>
                <c:pt idx="82">
                  <c:v>0.221</c:v>
                </c:pt>
                <c:pt idx="83">
                  <c:v>0.221</c:v>
                </c:pt>
                <c:pt idx="84">
                  <c:v>0.20699999999999999</c:v>
                </c:pt>
                <c:pt idx="85">
                  <c:v>0.19500000000000001</c:v>
                </c:pt>
                <c:pt idx="86">
                  <c:v>0.17499999999999999</c:v>
                </c:pt>
                <c:pt idx="87">
                  <c:v>0.20799999999999999</c:v>
                </c:pt>
                <c:pt idx="88">
                  <c:v>0.20799999999999999</c:v>
                </c:pt>
                <c:pt idx="89">
                  <c:v>0.20799999999999999</c:v>
                </c:pt>
                <c:pt idx="90">
                  <c:v>0.189</c:v>
                </c:pt>
                <c:pt idx="91">
                  <c:v>0.26400000000000001</c:v>
                </c:pt>
                <c:pt idx="92">
                  <c:v>0.27600000000000002</c:v>
                </c:pt>
                <c:pt idx="93">
                  <c:v>0.24299999999999999</c:v>
                </c:pt>
                <c:pt idx="94">
                  <c:v>0.29799999999999999</c:v>
                </c:pt>
                <c:pt idx="95">
                  <c:v>0.29799999999999999</c:v>
                </c:pt>
                <c:pt idx="96">
                  <c:v>0.29799999999999999</c:v>
                </c:pt>
                <c:pt idx="97">
                  <c:v>0.27800000000000002</c:v>
                </c:pt>
                <c:pt idx="98">
                  <c:v>0.28499999999999998</c:v>
                </c:pt>
                <c:pt idx="99">
                  <c:v>0.32800000000000001</c:v>
                </c:pt>
                <c:pt idx="100">
                  <c:v>0.316</c:v>
                </c:pt>
                <c:pt idx="101">
                  <c:v>0.33800000000000002</c:v>
                </c:pt>
                <c:pt idx="102">
                  <c:v>0.33800000000000002</c:v>
                </c:pt>
                <c:pt idx="103">
                  <c:v>0.33800000000000002</c:v>
                </c:pt>
                <c:pt idx="104">
                  <c:v>0.32300000000000001</c:v>
                </c:pt>
                <c:pt idx="105">
                  <c:v>0.32100000000000001</c:v>
                </c:pt>
                <c:pt idx="106">
                  <c:v>0.35499999999999998</c:v>
                </c:pt>
                <c:pt idx="107">
                  <c:v>0.379</c:v>
                </c:pt>
                <c:pt idx="108">
                  <c:v>0.42099999999999999</c:v>
                </c:pt>
                <c:pt idx="109">
                  <c:v>0.42099999999999999</c:v>
                </c:pt>
                <c:pt idx="110">
                  <c:v>0.42099999999999999</c:v>
                </c:pt>
                <c:pt idx="111">
                  <c:v>0.36299999999999999</c:v>
                </c:pt>
                <c:pt idx="112">
                  <c:v>0.40799999999999997</c:v>
                </c:pt>
                <c:pt idx="113">
                  <c:v>0.46400000000000002</c:v>
                </c:pt>
                <c:pt idx="114">
                  <c:v>0.48399999999999999</c:v>
                </c:pt>
                <c:pt idx="115">
                  <c:v>0.46200000000000002</c:v>
                </c:pt>
                <c:pt idx="116">
                  <c:v>0.46200000000000002</c:v>
                </c:pt>
                <c:pt idx="117">
                  <c:v>0.46200000000000002</c:v>
                </c:pt>
                <c:pt idx="118">
                  <c:v>0.44900000000000001</c:v>
                </c:pt>
                <c:pt idx="119">
                  <c:v>0.436</c:v>
                </c:pt>
                <c:pt idx="120">
                  <c:v>0.46800000000000003</c:v>
                </c:pt>
                <c:pt idx="121">
                  <c:v>0.42699999999999999</c:v>
                </c:pt>
                <c:pt idx="122">
                  <c:v>0.41199999999999998</c:v>
                </c:pt>
                <c:pt idx="123">
                  <c:v>0.41199999999999998</c:v>
                </c:pt>
                <c:pt idx="124">
                  <c:v>0.41199999999999998</c:v>
                </c:pt>
                <c:pt idx="125">
                  <c:v>0.37</c:v>
                </c:pt>
                <c:pt idx="126">
                  <c:v>0.35</c:v>
                </c:pt>
                <c:pt idx="127">
                  <c:v>0.29599999999999999</c:v>
                </c:pt>
                <c:pt idx="128">
                  <c:v>0.312</c:v>
                </c:pt>
                <c:pt idx="129">
                  <c:v>0.32</c:v>
                </c:pt>
                <c:pt idx="130">
                  <c:v>0.32</c:v>
                </c:pt>
                <c:pt idx="131">
                  <c:v>0.32</c:v>
                </c:pt>
                <c:pt idx="132">
                  <c:v>0.33100000000000002</c:v>
                </c:pt>
                <c:pt idx="133">
                  <c:v>0.36599999999999999</c:v>
                </c:pt>
                <c:pt idx="134">
                  <c:v>0.373</c:v>
                </c:pt>
                <c:pt idx="135">
                  <c:v>0.34899999999999998</c:v>
                </c:pt>
                <c:pt idx="136">
                  <c:v>0.30199999999999999</c:v>
                </c:pt>
                <c:pt idx="137">
                  <c:v>0.30199999999999999</c:v>
                </c:pt>
                <c:pt idx="138">
                  <c:v>0.30199999999999999</c:v>
                </c:pt>
                <c:pt idx="139">
                  <c:v>0.29599999999999999</c:v>
                </c:pt>
                <c:pt idx="140">
                  <c:v>0.30099999999999999</c:v>
                </c:pt>
                <c:pt idx="141">
                  <c:v>0.27900000000000003</c:v>
                </c:pt>
                <c:pt idx="142">
                  <c:v>0.23300000000000001</c:v>
                </c:pt>
                <c:pt idx="143">
                  <c:v>0.186</c:v>
                </c:pt>
                <c:pt idx="144">
                  <c:v>0.186</c:v>
                </c:pt>
                <c:pt idx="145">
                  <c:v>0.186</c:v>
                </c:pt>
                <c:pt idx="146">
                  <c:v>0.19800000000000001</c:v>
                </c:pt>
                <c:pt idx="147">
                  <c:v>0.20799999999999999</c:v>
                </c:pt>
                <c:pt idx="148">
                  <c:v>0.28199999999999997</c:v>
                </c:pt>
                <c:pt idx="149">
                  <c:v>0.317</c:v>
                </c:pt>
                <c:pt idx="150">
                  <c:v>0.35599999999999998</c:v>
                </c:pt>
                <c:pt idx="151">
                  <c:v>0.35599999999999998</c:v>
                </c:pt>
                <c:pt idx="152">
                  <c:v>0.35599999999999998</c:v>
                </c:pt>
                <c:pt idx="153">
                  <c:v>0.34200000000000003</c:v>
                </c:pt>
                <c:pt idx="154">
                  <c:v>0.31900000000000001</c:v>
                </c:pt>
                <c:pt idx="155">
                  <c:v>0.37</c:v>
                </c:pt>
                <c:pt idx="156">
                  <c:v>0.42599999999999999</c:v>
                </c:pt>
                <c:pt idx="157">
                  <c:v>0.48499999999999999</c:v>
                </c:pt>
                <c:pt idx="158">
                  <c:v>0.48499999999999999</c:v>
                </c:pt>
                <c:pt idx="159">
                  <c:v>0.48499999999999999</c:v>
                </c:pt>
                <c:pt idx="160">
                  <c:v>0.47099999999999997</c:v>
                </c:pt>
                <c:pt idx="161">
                  <c:v>0.44500000000000001</c:v>
                </c:pt>
                <c:pt idx="162">
                  <c:v>0.41499999999999998</c:v>
                </c:pt>
                <c:pt idx="163">
                  <c:v>0.44800000000000001</c:v>
                </c:pt>
                <c:pt idx="164">
                  <c:v>0.435</c:v>
                </c:pt>
                <c:pt idx="165">
                  <c:v>0.435</c:v>
                </c:pt>
                <c:pt idx="166">
                  <c:v>0.435</c:v>
                </c:pt>
                <c:pt idx="167">
                  <c:v>0.44</c:v>
                </c:pt>
                <c:pt idx="168">
                  <c:v>0.45900000000000002</c:v>
                </c:pt>
                <c:pt idx="169">
                  <c:v>0.40799999999999997</c:v>
                </c:pt>
                <c:pt idx="170">
                  <c:v>0.43099999999999999</c:v>
                </c:pt>
                <c:pt idx="171">
                  <c:v>0.40300000000000002</c:v>
                </c:pt>
                <c:pt idx="172">
                  <c:v>0.40300000000000002</c:v>
                </c:pt>
                <c:pt idx="173">
                  <c:v>0.40300000000000002</c:v>
                </c:pt>
                <c:pt idx="174">
                  <c:v>0.40200000000000002</c:v>
                </c:pt>
                <c:pt idx="175">
                  <c:v>0.38800000000000001</c:v>
                </c:pt>
                <c:pt idx="176">
                  <c:v>0.34399999999999997</c:v>
                </c:pt>
                <c:pt idx="177">
                  <c:v>0.33300000000000002</c:v>
                </c:pt>
                <c:pt idx="178">
                  <c:v>0.32800000000000001</c:v>
                </c:pt>
                <c:pt idx="179">
                  <c:v>0.32800000000000001</c:v>
                </c:pt>
                <c:pt idx="180">
                  <c:v>0.32800000000000001</c:v>
                </c:pt>
                <c:pt idx="181">
                  <c:v>0.27700000000000002</c:v>
                </c:pt>
                <c:pt idx="182">
                  <c:v>0.25700000000000001</c:v>
                </c:pt>
                <c:pt idx="183">
                  <c:v>0.25800000000000001</c:v>
                </c:pt>
                <c:pt idx="184">
                  <c:v>0.26300000000000001</c:v>
                </c:pt>
                <c:pt idx="185">
                  <c:v>0.22800000000000001</c:v>
                </c:pt>
                <c:pt idx="186">
                  <c:v>0.22800000000000001</c:v>
                </c:pt>
                <c:pt idx="187">
                  <c:v>0.22800000000000001</c:v>
                </c:pt>
                <c:pt idx="188">
                  <c:v>0.20699999999999999</c:v>
                </c:pt>
                <c:pt idx="189">
                  <c:v>0.20399999999999999</c:v>
                </c:pt>
                <c:pt idx="190">
                  <c:v>0.19800000000000001</c:v>
                </c:pt>
                <c:pt idx="191">
                  <c:v>0.187</c:v>
                </c:pt>
                <c:pt idx="192">
                  <c:v>0.187</c:v>
                </c:pt>
                <c:pt idx="193">
                  <c:v>0.187</c:v>
                </c:pt>
                <c:pt idx="194">
                  <c:v>0.187</c:v>
                </c:pt>
                <c:pt idx="195">
                  <c:v>0.187</c:v>
                </c:pt>
                <c:pt idx="196">
                  <c:v>0.156</c:v>
                </c:pt>
                <c:pt idx="197">
                  <c:v>0.20300000000000001</c:v>
                </c:pt>
                <c:pt idx="198">
                  <c:v>0.24399999999999999</c:v>
                </c:pt>
                <c:pt idx="199">
                  <c:v>0.253</c:v>
                </c:pt>
                <c:pt idx="200">
                  <c:v>0.253</c:v>
                </c:pt>
                <c:pt idx="201">
                  <c:v>0.253</c:v>
                </c:pt>
                <c:pt idx="202">
                  <c:v>0.32900000000000001</c:v>
                </c:pt>
                <c:pt idx="203">
                  <c:v>0.378</c:v>
                </c:pt>
                <c:pt idx="204">
                  <c:v>0.35199999999999998</c:v>
                </c:pt>
                <c:pt idx="205">
                  <c:v>0.29599999999999999</c:v>
                </c:pt>
                <c:pt idx="206">
                  <c:v>0.317</c:v>
                </c:pt>
                <c:pt idx="207">
                  <c:v>0.317</c:v>
                </c:pt>
                <c:pt idx="208">
                  <c:v>0.317</c:v>
                </c:pt>
                <c:pt idx="209">
                  <c:v>0.317</c:v>
                </c:pt>
                <c:pt idx="210">
                  <c:v>0.32800000000000001</c:v>
                </c:pt>
                <c:pt idx="211">
                  <c:v>0.32600000000000001</c:v>
                </c:pt>
                <c:pt idx="212">
                  <c:v>0.39400000000000002</c:v>
                </c:pt>
                <c:pt idx="213">
                  <c:v>0.41799999999999998</c:v>
                </c:pt>
                <c:pt idx="214">
                  <c:v>0.41799999999999998</c:v>
                </c:pt>
                <c:pt idx="215">
                  <c:v>0.41799999999999998</c:v>
                </c:pt>
                <c:pt idx="216">
                  <c:v>0.41799999999999998</c:v>
                </c:pt>
                <c:pt idx="217">
                  <c:v>0.43</c:v>
                </c:pt>
                <c:pt idx="218">
                  <c:v>0.42199999999999999</c:v>
                </c:pt>
                <c:pt idx="219">
                  <c:v>0.432</c:v>
                </c:pt>
                <c:pt idx="220">
                  <c:v>0.39100000000000001</c:v>
                </c:pt>
                <c:pt idx="221">
                  <c:v>0.39100000000000001</c:v>
                </c:pt>
                <c:pt idx="222">
                  <c:v>0.39100000000000001</c:v>
                </c:pt>
                <c:pt idx="223">
                  <c:v>0.42</c:v>
                </c:pt>
                <c:pt idx="224">
                  <c:v>0.435</c:v>
                </c:pt>
                <c:pt idx="225">
                  <c:v>0.378</c:v>
                </c:pt>
                <c:pt idx="226">
                  <c:v>0.34300000000000003</c:v>
                </c:pt>
                <c:pt idx="227">
                  <c:v>0.36799999999999999</c:v>
                </c:pt>
                <c:pt idx="228">
                  <c:v>0.36799999999999999</c:v>
                </c:pt>
                <c:pt idx="229">
                  <c:v>0.36799999999999999</c:v>
                </c:pt>
                <c:pt idx="230">
                  <c:v>0.39700000000000002</c:v>
                </c:pt>
                <c:pt idx="231">
                  <c:v>0.41</c:v>
                </c:pt>
                <c:pt idx="232">
                  <c:v>0.40300000000000002</c:v>
                </c:pt>
                <c:pt idx="233">
                  <c:v>0.36199999999999999</c:v>
                </c:pt>
                <c:pt idx="234">
                  <c:v>0.33100000000000002</c:v>
                </c:pt>
                <c:pt idx="235">
                  <c:v>0.33100000000000002</c:v>
                </c:pt>
                <c:pt idx="236">
                  <c:v>0.33100000000000002</c:v>
                </c:pt>
                <c:pt idx="237">
                  <c:v>0.29799999999999999</c:v>
                </c:pt>
                <c:pt idx="238">
                  <c:v>0.29199999999999998</c:v>
                </c:pt>
                <c:pt idx="239">
                  <c:v>0.30399999999999999</c:v>
                </c:pt>
                <c:pt idx="240">
                  <c:v>0.30499999999999999</c:v>
                </c:pt>
                <c:pt idx="241">
                  <c:v>0.27400000000000002</c:v>
                </c:pt>
                <c:pt idx="242">
                  <c:v>0.27400000000000002</c:v>
                </c:pt>
                <c:pt idx="243">
                  <c:v>0.27400000000000002</c:v>
                </c:pt>
                <c:pt idx="244">
                  <c:v>0.28699999999999998</c:v>
                </c:pt>
                <c:pt idx="245">
                  <c:v>0.252</c:v>
                </c:pt>
                <c:pt idx="246">
                  <c:v>0.26900000000000002</c:v>
                </c:pt>
                <c:pt idx="247">
                  <c:v>0.25600000000000001</c:v>
                </c:pt>
                <c:pt idx="248">
                  <c:v>0.26400000000000001</c:v>
                </c:pt>
                <c:pt idx="249">
                  <c:v>0.26400000000000001</c:v>
                </c:pt>
                <c:pt idx="250">
                  <c:v>0.26400000000000001</c:v>
                </c:pt>
                <c:pt idx="251">
                  <c:v>0.249</c:v>
                </c:pt>
                <c:pt idx="252">
                  <c:v>0.26600000000000001</c:v>
                </c:pt>
                <c:pt idx="253">
                  <c:v>0.22600000000000001</c:v>
                </c:pt>
                <c:pt idx="254">
                  <c:v>0.28199999999999997</c:v>
                </c:pt>
                <c:pt idx="255">
                  <c:v>0.27600000000000002</c:v>
                </c:pt>
                <c:pt idx="256">
                  <c:v>0.27600000000000002</c:v>
                </c:pt>
                <c:pt idx="257">
                  <c:v>0.27600000000000002</c:v>
                </c:pt>
                <c:pt idx="258">
                  <c:v>0.28100000000000003</c:v>
                </c:pt>
                <c:pt idx="259">
                  <c:v>0.26200000000000001</c:v>
                </c:pt>
                <c:pt idx="260">
                  <c:v>0.26500000000000001</c:v>
                </c:pt>
                <c:pt idx="261">
                  <c:v>0.252</c:v>
                </c:pt>
                <c:pt idx="262">
                  <c:v>0.255</c:v>
                </c:pt>
                <c:pt idx="263">
                  <c:v>0.255</c:v>
                </c:pt>
                <c:pt idx="264">
                  <c:v>0.255</c:v>
                </c:pt>
                <c:pt idx="265">
                  <c:v>0.245</c:v>
                </c:pt>
                <c:pt idx="266">
                  <c:v>0.37</c:v>
                </c:pt>
                <c:pt idx="267">
                  <c:v>0.36799999999999999</c:v>
                </c:pt>
                <c:pt idx="268">
                  <c:v>0.45200000000000001</c:v>
                </c:pt>
                <c:pt idx="269">
                  <c:v>0.46600000000000003</c:v>
                </c:pt>
                <c:pt idx="270">
                  <c:v>0.46600000000000003</c:v>
                </c:pt>
                <c:pt idx="271">
                  <c:v>0.46600000000000003</c:v>
                </c:pt>
                <c:pt idx="272">
                  <c:v>0.47599999999999998</c:v>
                </c:pt>
                <c:pt idx="273">
                  <c:v>0.47499999999999998</c:v>
                </c:pt>
                <c:pt idx="274">
                  <c:v>0.47</c:v>
                </c:pt>
                <c:pt idx="275">
                  <c:v>0.56200000000000006</c:v>
                </c:pt>
                <c:pt idx="276">
                  <c:v>0.57299999999999995</c:v>
                </c:pt>
                <c:pt idx="277">
                  <c:v>0.57299999999999995</c:v>
                </c:pt>
                <c:pt idx="278">
                  <c:v>0.57299999999999995</c:v>
                </c:pt>
                <c:pt idx="279">
                  <c:v>0.54</c:v>
                </c:pt>
                <c:pt idx="280">
                  <c:v>0.55000000000000004</c:v>
                </c:pt>
                <c:pt idx="281">
                  <c:v>0.57899999999999996</c:v>
                </c:pt>
                <c:pt idx="282">
                  <c:v>0.60299999999999998</c:v>
                </c:pt>
                <c:pt idx="283">
                  <c:v>0.59699999999999998</c:v>
                </c:pt>
                <c:pt idx="284">
                  <c:v>0.59699999999999998</c:v>
                </c:pt>
                <c:pt idx="285">
                  <c:v>0.59699999999999998</c:v>
                </c:pt>
                <c:pt idx="286">
                  <c:v>0.58099999999999996</c:v>
                </c:pt>
                <c:pt idx="287">
                  <c:v>0.55400000000000005</c:v>
                </c:pt>
                <c:pt idx="288">
                  <c:v>0.54200000000000004</c:v>
                </c:pt>
                <c:pt idx="289">
                  <c:v>0.53</c:v>
                </c:pt>
                <c:pt idx="290">
                  <c:v>0.50600000000000001</c:v>
                </c:pt>
                <c:pt idx="291">
                  <c:v>0.50600000000000001</c:v>
                </c:pt>
                <c:pt idx="292">
                  <c:v>0.50600000000000001</c:v>
                </c:pt>
                <c:pt idx="293">
                  <c:v>0.50800000000000001</c:v>
                </c:pt>
                <c:pt idx="294">
                  <c:v>0.56599999999999995</c:v>
                </c:pt>
                <c:pt idx="295">
                  <c:v>0.56100000000000005</c:v>
                </c:pt>
                <c:pt idx="296">
                  <c:v>0.53600000000000003</c:v>
                </c:pt>
                <c:pt idx="297">
                  <c:v>0.54200000000000004</c:v>
                </c:pt>
                <c:pt idx="298">
                  <c:v>0.54200000000000004</c:v>
                </c:pt>
                <c:pt idx="299">
                  <c:v>0.54200000000000004</c:v>
                </c:pt>
                <c:pt idx="300">
                  <c:v>0.54300000000000004</c:v>
                </c:pt>
                <c:pt idx="301">
                  <c:v>0.49099999999999999</c:v>
                </c:pt>
                <c:pt idx="302">
                  <c:v>0.48599999999999999</c:v>
                </c:pt>
                <c:pt idx="303">
                  <c:v>0.45300000000000001</c:v>
                </c:pt>
                <c:pt idx="304">
                  <c:v>0.46800000000000003</c:v>
                </c:pt>
                <c:pt idx="305">
                  <c:v>0.46800000000000003</c:v>
                </c:pt>
                <c:pt idx="306">
                  <c:v>0.46800000000000003</c:v>
                </c:pt>
                <c:pt idx="307">
                  <c:v>0.45900000000000002</c:v>
                </c:pt>
                <c:pt idx="308">
                  <c:v>0.47399999999999998</c:v>
                </c:pt>
                <c:pt idx="309">
                  <c:v>0.42799999999999999</c:v>
                </c:pt>
                <c:pt idx="310">
                  <c:v>0.41499999999999998</c:v>
                </c:pt>
                <c:pt idx="311">
                  <c:v>0.38200000000000001</c:v>
                </c:pt>
                <c:pt idx="312">
                  <c:v>0.38200000000000001</c:v>
                </c:pt>
                <c:pt idx="313">
                  <c:v>0.38200000000000001</c:v>
                </c:pt>
                <c:pt idx="314">
                  <c:v>0.40600000000000003</c:v>
                </c:pt>
                <c:pt idx="315">
                  <c:v>0.433</c:v>
                </c:pt>
                <c:pt idx="316">
                  <c:v>0.44500000000000001</c:v>
                </c:pt>
                <c:pt idx="317">
                  <c:v>0.42599999999999999</c:v>
                </c:pt>
                <c:pt idx="318">
                  <c:v>0.41399999999999998</c:v>
                </c:pt>
                <c:pt idx="319">
                  <c:v>0.41399999999999998</c:v>
                </c:pt>
                <c:pt idx="320">
                  <c:v>0.41399999999999998</c:v>
                </c:pt>
                <c:pt idx="321">
                  <c:v>0.4</c:v>
                </c:pt>
                <c:pt idx="322">
                  <c:v>0.4</c:v>
                </c:pt>
                <c:pt idx="323">
                  <c:v>0.377</c:v>
                </c:pt>
                <c:pt idx="324">
                  <c:v>0.376</c:v>
                </c:pt>
                <c:pt idx="325">
                  <c:v>0.38</c:v>
                </c:pt>
                <c:pt idx="326">
                  <c:v>0.38</c:v>
                </c:pt>
                <c:pt idx="327">
                  <c:v>0.38</c:v>
                </c:pt>
                <c:pt idx="328">
                  <c:v>0.376</c:v>
                </c:pt>
                <c:pt idx="329">
                  <c:v>0.34200000000000003</c:v>
                </c:pt>
                <c:pt idx="330">
                  <c:v>0.35899999999999999</c:v>
                </c:pt>
                <c:pt idx="331">
                  <c:v>0.36099999999999999</c:v>
                </c:pt>
                <c:pt idx="332">
                  <c:v>0.379</c:v>
                </c:pt>
                <c:pt idx="333">
                  <c:v>0.379</c:v>
                </c:pt>
                <c:pt idx="334">
                  <c:v>0.379</c:v>
                </c:pt>
                <c:pt idx="335">
                  <c:v>0.36599999999999999</c:v>
                </c:pt>
                <c:pt idx="336">
                  <c:v>0.33800000000000002</c:v>
                </c:pt>
                <c:pt idx="337">
                  <c:v>0.34699999999999998</c:v>
                </c:pt>
                <c:pt idx="338">
                  <c:v>0.307</c:v>
                </c:pt>
                <c:pt idx="339">
                  <c:v>0.312</c:v>
                </c:pt>
                <c:pt idx="340">
                  <c:v>0.312</c:v>
                </c:pt>
                <c:pt idx="341">
                  <c:v>0.312</c:v>
                </c:pt>
                <c:pt idx="342">
                  <c:v>0.33600000000000002</c:v>
                </c:pt>
                <c:pt idx="343">
                  <c:v>0.40100000000000002</c:v>
                </c:pt>
                <c:pt idx="344">
                  <c:v>0.40100000000000002</c:v>
                </c:pt>
                <c:pt idx="345">
                  <c:v>0.41299999999999998</c:v>
                </c:pt>
                <c:pt idx="346">
                  <c:v>0.433</c:v>
                </c:pt>
                <c:pt idx="347">
                  <c:v>0.433</c:v>
                </c:pt>
                <c:pt idx="348">
                  <c:v>0.433</c:v>
                </c:pt>
                <c:pt idx="349">
                  <c:v>0.45500000000000002</c:v>
                </c:pt>
                <c:pt idx="350">
                  <c:v>0.45200000000000001</c:v>
                </c:pt>
                <c:pt idx="351">
                  <c:v>0.443</c:v>
                </c:pt>
                <c:pt idx="352">
                  <c:v>0.45500000000000002</c:v>
                </c:pt>
                <c:pt idx="353">
                  <c:v>0.44700000000000001</c:v>
                </c:pt>
                <c:pt idx="354">
                  <c:v>0.44700000000000001</c:v>
                </c:pt>
                <c:pt idx="355">
                  <c:v>0.44700000000000001</c:v>
                </c:pt>
                <c:pt idx="356">
                  <c:v>0.4</c:v>
                </c:pt>
                <c:pt idx="357">
                  <c:v>0.40799999999999997</c:v>
                </c:pt>
                <c:pt idx="358">
                  <c:v>0.46800000000000003</c:v>
                </c:pt>
                <c:pt idx="359">
                  <c:v>0.47899999999999998</c:v>
                </c:pt>
                <c:pt idx="360">
                  <c:v>0.46400000000000002</c:v>
                </c:pt>
                <c:pt idx="361">
                  <c:v>0.46400000000000002</c:v>
                </c:pt>
                <c:pt idx="362">
                  <c:v>0.46400000000000002</c:v>
                </c:pt>
                <c:pt idx="363">
                  <c:v>0.45100000000000001</c:v>
                </c:pt>
                <c:pt idx="364">
                  <c:v>0.46300000000000002</c:v>
                </c:pt>
                <c:pt idx="365">
                  <c:v>0.45300000000000001</c:v>
                </c:pt>
                <c:pt idx="366">
                  <c:v>0.45600000000000002</c:v>
                </c:pt>
                <c:pt idx="367">
                  <c:v>0.45900000000000002</c:v>
                </c:pt>
                <c:pt idx="368">
                  <c:v>0.45900000000000002</c:v>
                </c:pt>
                <c:pt idx="369">
                  <c:v>0.45900000000000002</c:v>
                </c:pt>
                <c:pt idx="370">
                  <c:v>0.44400000000000001</c:v>
                </c:pt>
                <c:pt idx="371">
                  <c:v>0.442</c:v>
                </c:pt>
                <c:pt idx="372">
                  <c:v>0.46300000000000002</c:v>
                </c:pt>
                <c:pt idx="373">
                  <c:v>0.44500000000000001</c:v>
                </c:pt>
                <c:pt idx="374">
                  <c:v>0.40300000000000002</c:v>
                </c:pt>
                <c:pt idx="375">
                  <c:v>0.40300000000000002</c:v>
                </c:pt>
                <c:pt idx="376">
                  <c:v>0.40300000000000002</c:v>
                </c:pt>
                <c:pt idx="377">
                  <c:v>0.372</c:v>
                </c:pt>
                <c:pt idx="378">
                  <c:v>0.36499999999999999</c:v>
                </c:pt>
                <c:pt idx="379">
                  <c:v>0.39600000000000002</c:v>
                </c:pt>
                <c:pt idx="380">
                  <c:v>0.39500000000000002</c:v>
                </c:pt>
                <c:pt idx="381">
                  <c:v>0.45200000000000001</c:v>
                </c:pt>
                <c:pt idx="382">
                  <c:v>0.45200000000000001</c:v>
                </c:pt>
                <c:pt idx="383">
                  <c:v>0.45200000000000001</c:v>
                </c:pt>
                <c:pt idx="384">
                  <c:v>0.432</c:v>
                </c:pt>
                <c:pt idx="385">
                  <c:v>0.47599999999999998</c:v>
                </c:pt>
                <c:pt idx="386">
                  <c:v>0.48199999999999998</c:v>
                </c:pt>
                <c:pt idx="387">
                  <c:v>0.41499999999999998</c:v>
                </c:pt>
                <c:pt idx="388">
                  <c:v>0.38300000000000001</c:v>
                </c:pt>
                <c:pt idx="389">
                  <c:v>0.38300000000000001</c:v>
                </c:pt>
                <c:pt idx="390">
                  <c:v>0.38300000000000001</c:v>
                </c:pt>
                <c:pt idx="391">
                  <c:v>0.36699999999999999</c:v>
                </c:pt>
                <c:pt idx="392">
                  <c:v>0.36299999999999999</c:v>
                </c:pt>
                <c:pt idx="393">
                  <c:v>0.373</c:v>
                </c:pt>
                <c:pt idx="394">
                  <c:v>0.372</c:v>
                </c:pt>
                <c:pt idx="395">
                  <c:v>0.36399999999999999</c:v>
                </c:pt>
                <c:pt idx="396">
                  <c:v>0.36399999999999999</c:v>
                </c:pt>
                <c:pt idx="397">
                  <c:v>0.36399999999999999</c:v>
                </c:pt>
                <c:pt idx="398">
                  <c:v>0.33600000000000002</c:v>
                </c:pt>
                <c:pt idx="399">
                  <c:v>0.32700000000000001</c:v>
                </c:pt>
                <c:pt idx="400">
                  <c:v>0.32600000000000001</c:v>
                </c:pt>
                <c:pt idx="401">
                  <c:v>0.375</c:v>
                </c:pt>
                <c:pt idx="402">
                  <c:v>0.41</c:v>
                </c:pt>
                <c:pt idx="403">
                  <c:v>0.41</c:v>
                </c:pt>
                <c:pt idx="404">
                  <c:v>0.41</c:v>
                </c:pt>
                <c:pt idx="405">
                  <c:v>0.41699999999999998</c:v>
                </c:pt>
                <c:pt idx="406">
                  <c:v>0.39700000000000002</c:v>
                </c:pt>
                <c:pt idx="407">
                  <c:v>0.376</c:v>
                </c:pt>
                <c:pt idx="408">
                  <c:v>0.376</c:v>
                </c:pt>
                <c:pt idx="409">
                  <c:v>0.36099999999999999</c:v>
                </c:pt>
                <c:pt idx="410">
                  <c:v>0.36099999999999999</c:v>
                </c:pt>
                <c:pt idx="411">
                  <c:v>0.36099999999999999</c:v>
                </c:pt>
                <c:pt idx="412">
                  <c:v>0.36299999999999999</c:v>
                </c:pt>
                <c:pt idx="413">
                  <c:v>0.35099999999999998</c:v>
                </c:pt>
                <c:pt idx="414">
                  <c:v>0.34899999999999998</c:v>
                </c:pt>
                <c:pt idx="415">
                  <c:v>0.34699999999999998</c:v>
                </c:pt>
                <c:pt idx="416">
                  <c:v>0.36</c:v>
                </c:pt>
                <c:pt idx="417">
                  <c:v>0.36</c:v>
                </c:pt>
                <c:pt idx="418">
                  <c:v>0.36</c:v>
                </c:pt>
                <c:pt idx="419">
                  <c:v>0.34200000000000003</c:v>
                </c:pt>
                <c:pt idx="420">
                  <c:v>0.33900000000000002</c:v>
                </c:pt>
                <c:pt idx="421">
                  <c:v>0.38500000000000001</c:v>
                </c:pt>
                <c:pt idx="422">
                  <c:v>0.36699999999999999</c:v>
                </c:pt>
                <c:pt idx="423">
                  <c:v>0.30499999999999999</c:v>
                </c:pt>
                <c:pt idx="424">
                  <c:v>0.30499999999999999</c:v>
                </c:pt>
                <c:pt idx="425">
                  <c:v>0.30499999999999999</c:v>
                </c:pt>
                <c:pt idx="426">
                  <c:v>0.34399999999999997</c:v>
                </c:pt>
                <c:pt idx="427">
                  <c:v>0.32</c:v>
                </c:pt>
                <c:pt idx="428">
                  <c:v>0.29499999999999998</c:v>
                </c:pt>
                <c:pt idx="429">
                  <c:v>0.29299999999999998</c:v>
                </c:pt>
                <c:pt idx="430">
                  <c:v>0.307</c:v>
                </c:pt>
                <c:pt idx="431">
                  <c:v>0.307</c:v>
                </c:pt>
                <c:pt idx="432">
                  <c:v>0.307</c:v>
                </c:pt>
                <c:pt idx="433">
                  <c:v>0.29299999999999998</c:v>
                </c:pt>
                <c:pt idx="434">
                  <c:v>0.314</c:v>
                </c:pt>
                <c:pt idx="435">
                  <c:v>0.314</c:v>
                </c:pt>
                <c:pt idx="436">
                  <c:v>0.316</c:v>
                </c:pt>
                <c:pt idx="437">
                  <c:v>0.30099999999999999</c:v>
                </c:pt>
                <c:pt idx="438">
                  <c:v>0.30099999999999999</c:v>
                </c:pt>
                <c:pt idx="439">
                  <c:v>0.30099999999999999</c:v>
                </c:pt>
                <c:pt idx="440">
                  <c:v>0.309</c:v>
                </c:pt>
                <c:pt idx="441">
                  <c:v>0.379</c:v>
                </c:pt>
                <c:pt idx="442">
                  <c:v>0.40500000000000003</c:v>
                </c:pt>
                <c:pt idx="443">
                  <c:v>0.41699999999999998</c:v>
                </c:pt>
                <c:pt idx="444">
                  <c:v>0.42</c:v>
                </c:pt>
                <c:pt idx="445">
                  <c:v>0.42</c:v>
                </c:pt>
                <c:pt idx="446">
                  <c:v>0.42</c:v>
                </c:pt>
                <c:pt idx="447">
                  <c:v>0.42</c:v>
                </c:pt>
                <c:pt idx="448">
                  <c:v>0.42</c:v>
                </c:pt>
                <c:pt idx="449">
                  <c:v>0.38500000000000001</c:v>
                </c:pt>
                <c:pt idx="450">
                  <c:v>0.42399999999999999</c:v>
                </c:pt>
                <c:pt idx="451">
                  <c:v>0.42699999999999999</c:v>
                </c:pt>
                <c:pt idx="452">
                  <c:v>0.42699999999999999</c:v>
                </c:pt>
                <c:pt idx="453">
                  <c:v>0.42699999999999999</c:v>
                </c:pt>
                <c:pt idx="454">
                  <c:v>0.42699999999999999</c:v>
                </c:pt>
                <c:pt idx="455">
                  <c:v>0.46700000000000003</c:v>
                </c:pt>
                <c:pt idx="456">
                  <c:v>0.442</c:v>
                </c:pt>
                <c:pt idx="457">
                  <c:v>0.434</c:v>
                </c:pt>
                <c:pt idx="458">
                  <c:v>0.439</c:v>
                </c:pt>
                <c:pt idx="459">
                  <c:v>0.439</c:v>
                </c:pt>
                <c:pt idx="460">
                  <c:v>0.439</c:v>
                </c:pt>
                <c:pt idx="461">
                  <c:v>0.43099999999999999</c:v>
                </c:pt>
                <c:pt idx="462">
                  <c:v>0.46600000000000003</c:v>
                </c:pt>
                <c:pt idx="463">
                  <c:v>0.54300000000000004</c:v>
                </c:pt>
                <c:pt idx="464">
                  <c:v>0.58099999999999996</c:v>
                </c:pt>
                <c:pt idx="465">
                  <c:v>0.58099999999999996</c:v>
                </c:pt>
                <c:pt idx="466">
                  <c:v>0.58099999999999996</c:v>
                </c:pt>
                <c:pt idx="467">
                  <c:v>0.58099999999999996</c:v>
                </c:pt>
                <c:pt idx="468">
                  <c:v>0.58699999999999997</c:v>
                </c:pt>
                <c:pt idx="469">
                  <c:v>0.56200000000000006</c:v>
                </c:pt>
                <c:pt idx="470">
                  <c:v>0.56200000000000006</c:v>
                </c:pt>
                <c:pt idx="471">
                  <c:v>0.57299999999999995</c:v>
                </c:pt>
                <c:pt idx="472">
                  <c:v>0.56799999999999995</c:v>
                </c:pt>
                <c:pt idx="473">
                  <c:v>0.56799999999999995</c:v>
                </c:pt>
                <c:pt idx="474">
                  <c:v>0.56799999999999995</c:v>
                </c:pt>
                <c:pt idx="475">
                  <c:v>0.56699999999999995</c:v>
                </c:pt>
                <c:pt idx="476">
                  <c:v>0.56100000000000005</c:v>
                </c:pt>
                <c:pt idx="477">
                  <c:v>0.58799999999999997</c:v>
                </c:pt>
                <c:pt idx="478">
                  <c:v>0.61199999999999999</c:v>
                </c:pt>
                <c:pt idx="479">
                  <c:v>0.629</c:v>
                </c:pt>
                <c:pt idx="480">
                  <c:v>0.629</c:v>
                </c:pt>
                <c:pt idx="481">
                  <c:v>0.629</c:v>
                </c:pt>
                <c:pt idx="482">
                  <c:v>0.69399999999999995</c:v>
                </c:pt>
                <c:pt idx="483">
                  <c:v>0.68300000000000005</c:v>
                </c:pt>
                <c:pt idx="484">
                  <c:v>0.69699999999999995</c:v>
                </c:pt>
                <c:pt idx="485">
                  <c:v>0.72099999999999997</c:v>
                </c:pt>
                <c:pt idx="486">
                  <c:v>0.76700000000000002</c:v>
                </c:pt>
                <c:pt idx="487">
                  <c:v>0.76700000000000002</c:v>
                </c:pt>
                <c:pt idx="488">
                  <c:v>0.76700000000000002</c:v>
                </c:pt>
                <c:pt idx="489">
                  <c:v>0.73599999999999999</c:v>
                </c:pt>
                <c:pt idx="490">
                  <c:v>0.69199999999999995</c:v>
                </c:pt>
                <c:pt idx="491">
                  <c:v>0.745</c:v>
                </c:pt>
                <c:pt idx="492">
                  <c:v>0.76200000000000001</c:v>
                </c:pt>
                <c:pt idx="493">
                  <c:v>0.745</c:v>
                </c:pt>
                <c:pt idx="494">
                  <c:v>0.745</c:v>
                </c:pt>
                <c:pt idx="495">
                  <c:v>0.745</c:v>
                </c:pt>
                <c:pt idx="496">
                  <c:v>0.75700000000000001</c:v>
                </c:pt>
                <c:pt idx="497">
                  <c:v>0.75</c:v>
                </c:pt>
                <c:pt idx="498">
                  <c:v>0.75700000000000001</c:v>
                </c:pt>
                <c:pt idx="499">
                  <c:v>0.76400000000000001</c:v>
                </c:pt>
                <c:pt idx="500">
                  <c:v>0.70599999999999996</c:v>
                </c:pt>
                <c:pt idx="501">
                  <c:v>0.70599999999999996</c:v>
                </c:pt>
                <c:pt idx="502">
                  <c:v>0.70599999999999996</c:v>
                </c:pt>
                <c:pt idx="503">
                  <c:v>0.73499999999999999</c:v>
                </c:pt>
                <c:pt idx="504">
                  <c:v>0.73499999999999999</c:v>
                </c:pt>
                <c:pt idx="505">
                  <c:v>0.72099999999999997</c:v>
                </c:pt>
                <c:pt idx="506">
                  <c:v>0.70599999999999996</c:v>
                </c:pt>
                <c:pt idx="507">
                  <c:v>0.65300000000000002</c:v>
                </c:pt>
                <c:pt idx="508">
                  <c:v>0.65300000000000002</c:v>
                </c:pt>
                <c:pt idx="509">
                  <c:v>0.65300000000000002</c:v>
                </c:pt>
                <c:pt idx="510">
                  <c:v>0.65200000000000002</c:v>
                </c:pt>
                <c:pt idx="511">
                  <c:v>0.67900000000000005</c:v>
                </c:pt>
                <c:pt idx="512">
                  <c:v>0.65600000000000003</c:v>
                </c:pt>
                <c:pt idx="513">
                  <c:v>0.64400000000000002</c:v>
                </c:pt>
                <c:pt idx="514">
                  <c:v>0.65100000000000002</c:v>
                </c:pt>
                <c:pt idx="515">
                  <c:v>0.65100000000000002</c:v>
                </c:pt>
                <c:pt idx="516">
                  <c:v>0.65100000000000002</c:v>
                </c:pt>
                <c:pt idx="517">
                  <c:v>0.64300000000000002</c:v>
                </c:pt>
                <c:pt idx="518">
                  <c:v>0.67500000000000004</c:v>
                </c:pt>
                <c:pt idx="519">
                  <c:v>0.65500000000000003</c:v>
                </c:pt>
                <c:pt idx="520">
                  <c:v>0.628</c:v>
                </c:pt>
                <c:pt idx="521">
                  <c:v>0.64800000000000002</c:v>
                </c:pt>
                <c:pt idx="522">
                  <c:v>0.64800000000000002</c:v>
                </c:pt>
                <c:pt idx="523">
                  <c:v>0.64800000000000002</c:v>
                </c:pt>
                <c:pt idx="524">
                  <c:v>0.63200000000000001</c:v>
                </c:pt>
                <c:pt idx="525">
                  <c:v>0.61899999999999999</c:v>
                </c:pt>
                <c:pt idx="526">
                  <c:v>0.59299999999999997</c:v>
                </c:pt>
                <c:pt idx="527">
                  <c:v>0.57599999999999996</c:v>
                </c:pt>
                <c:pt idx="528">
                  <c:v>0.57099999999999995</c:v>
                </c:pt>
                <c:pt idx="529">
                  <c:v>0.57099999999999995</c:v>
                </c:pt>
                <c:pt idx="530">
                  <c:v>0.57099999999999995</c:v>
                </c:pt>
                <c:pt idx="531">
                  <c:v>0.56899999999999995</c:v>
                </c:pt>
                <c:pt idx="532">
                  <c:v>0.58499999999999996</c:v>
                </c:pt>
                <c:pt idx="533">
                  <c:v>0.59199999999999997</c:v>
                </c:pt>
                <c:pt idx="534">
                  <c:v>0.52900000000000003</c:v>
                </c:pt>
                <c:pt idx="535">
                  <c:v>0.52700000000000002</c:v>
                </c:pt>
                <c:pt idx="536">
                  <c:v>0.52700000000000002</c:v>
                </c:pt>
                <c:pt idx="537">
                  <c:v>0.52700000000000002</c:v>
                </c:pt>
                <c:pt idx="538">
                  <c:v>0.52400000000000002</c:v>
                </c:pt>
                <c:pt idx="539">
                  <c:v>0.504</c:v>
                </c:pt>
                <c:pt idx="540">
                  <c:v>0.503</c:v>
                </c:pt>
                <c:pt idx="541">
                  <c:v>0.497</c:v>
                </c:pt>
                <c:pt idx="542">
                  <c:v>0.497</c:v>
                </c:pt>
                <c:pt idx="543">
                  <c:v>0.497</c:v>
                </c:pt>
                <c:pt idx="544">
                  <c:v>0.497</c:v>
                </c:pt>
                <c:pt idx="545">
                  <c:v>0.497</c:v>
                </c:pt>
                <c:pt idx="546">
                  <c:v>0.501</c:v>
                </c:pt>
                <c:pt idx="547">
                  <c:v>0.5</c:v>
                </c:pt>
                <c:pt idx="548">
                  <c:v>0.52400000000000002</c:v>
                </c:pt>
                <c:pt idx="549">
                  <c:v>0.497</c:v>
                </c:pt>
                <c:pt idx="550">
                  <c:v>0.497</c:v>
                </c:pt>
                <c:pt idx="551">
                  <c:v>0.497</c:v>
                </c:pt>
                <c:pt idx="552">
                  <c:v>0.504</c:v>
                </c:pt>
                <c:pt idx="553">
                  <c:v>0.51600000000000001</c:v>
                </c:pt>
                <c:pt idx="554">
                  <c:v>0.499</c:v>
                </c:pt>
                <c:pt idx="555">
                  <c:v>0.51500000000000001</c:v>
                </c:pt>
                <c:pt idx="556">
                  <c:v>0.51100000000000001</c:v>
                </c:pt>
                <c:pt idx="557">
                  <c:v>0.51100000000000001</c:v>
                </c:pt>
                <c:pt idx="558">
                  <c:v>0.51100000000000001</c:v>
                </c:pt>
                <c:pt idx="559">
                  <c:v>0.52500000000000002</c:v>
                </c:pt>
                <c:pt idx="560">
                  <c:v>0.50700000000000001</c:v>
                </c:pt>
                <c:pt idx="561">
                  <c:v>0.53100000000000003</c:v>
                </c:pt>
                <c:pt idx="562">
                  <c:v>0.6</c:v>
                </c:pt>
                <c:pt idx="563">
                  <c:v>0.59</c:v>
                </c:pt>
                <c:pt idx="564">
                  <c:v>0.59</c:v>
                </c:pt>
                <c:pt idx="565">
                  <c:v>0.59</c:v>
                </c:pt>
                <c:pt idx="566">
                  <c:v>0.63600000000000001</c:v>
                </c:pt>
                <c:pt idx="567">
                  <c:v>0.63100000000000001</c:v>
                </c:pt>
                <c:pt idx="568">
                  <c:v>0.63400000000000001</c:v>
                </c:pt>
                <c:pt idx="569">
                  <c:v>0.59299999999999997</c:v>
                </c:pt>
                <c:pt idx="570">
                  <c:v>0.57099999999999995</c:v>
                </c:pt>
                <c:pt idx="571">
                  <c:v>0.57099999999999995</c:v>
                </c:pt>
                <c:pt idx="572">
                  <c:v>0.57099999999999995</c:v>
                </c:pt>
                <c:pt idx="573">
                  <c:v>0.55900000000000005</c:v>
                </c:pt>
                <c:pt idx="574">
                  <c:v>0.55900000000000005</c:v>
                </c:pt>
                <c:pt idx="575">
                  <c:v>0.58099999999999996</c:v>
                </c:pt>
                <c:pt idx="576">
                  <c:v>0.53200000000000003</c:v>
                </c:pt>
                <c:pt idx="577">
                  <c:v>0.54400000000000004</c:v>
                </c:pt>
                <c:pt idx="578">
                  <c:v>0.54400000000000004</c:v>
                </c:pt>
                <c:pt idx="579">
                  <c:v>0.54400000000000004</c:v>
                </c:pt>
                <c:pt idx="580">
                  <c:v>0.53200000000000003</c:v>
                </c:pt>
                <c:pt idx="581">
                  <c:v>0.56100000000000005</c:v>
                </c:pt>
                <c:pt idx="582">
                  <c:v>0.55900000000000005</c:v>
                </c:pt>
                <c:pt idx="583">
                  <c:v>0.55700000000000005</c:v>
                </c:pt>
                <c:pt idx="584">
                  <c:v>0.55900000000000005</c:v>
                </c:pt>
                <c:pt idx="585">
                  <c:v>0.55900000000000005</c:v>
                </c:pt>
                <c:pt idx="586">
                  <c:v>0.55900000000000005</c:v>
                </c:pt>
                <c:pt idx="587">
                  <c:v>0.61099999999999999</c:v>
                </c:pt>
                <c:pt idx="588">
                  <c:v>0.64500000000000002</c:v>
                </c:pt>
                <c:pt idx="589">
                  <c:v>0.60599999999999998</c:v>
                </c:pt>
                <c:pt idx="590">
                  <c:v>0.64</c:v>
                </c:pt>
                <c:pt idx="591">
                  <c:v>0.57899999999999996</c:v>
                </c:pt>
                <c:pt idx="592">
                  <c:v>0.57899999999999996</c:v>
                </c:pt>
                <c:pt idx="593">
                  <c:v>0.57899999999999996</c:v>
                </c:pt>
                <c:pt idx="594">
                  <c:v>0.52300000000000002</c:v>
                </c:pt>
                <c:pt idx="595">
                  <c:v>0.56000000000000005</c:v>
                </c:pt>
                <c:pt idx="596">
                  <c:v>0.50700000000000001</c:v>
                </c:pt>
                <c:pt idx="597">
                  <c:v>0.47199999999999998</c:v>
                </c:pt>
                <c:pt idx="598">
                  <c:v>0.40600000000000003</c:v>
                </c:pt>
                <c:pt idx="599">
                  <c:v>0.40600000000000003</c:v>
                </c:pt>
                <c:pt idx="600">
                  <c:v>0.40600000000000003</c:v>
                </c:pt>
                <c:pt idx="601">
                  <c:v>0.34399999999999997</c:v>
                </c:pt>
                <c:pt idx="602">
                  <c:v>0.26</c:v>
                </c:pt>
                <c:pt idx="603">
                  <c:v>0.372</c:v>
                </c:pt>
                <c:pt idx="604">
                  <c:v>0.34100000000000003</c:v>
                </c:pt>
                <c:pt idx="605">
                  <c:v>0.38600000000000001</c:v>
                </c:pt>
                <c:pt idx="606">
                  <c:v>0.38600000000000001</c:v>
                </c:pt>
                <c:pt idx="607">
                  <c:v>0.38600000000000001</c:v>
                </c:pt>
                <c:pt idx="608">
                  <c:v>0.41799999999999998</c:v>
                </c:pt>
                <c:pt idx="609">
                  <c:v>0.36899999999999999</c:v>
                </c:pt>
                <c:pt idx="610">
                  <c:v>0.46500000000000002</c:v>
                </c:pt>
                <c:pt idx="611">
                  <c:v>0.48399999999999999</c:v>
                </c:pt>
                <c:pt idx="612">
                  <c:v>0.44900000000000001</c:v>
                </c:pt>
                <c:pt idx="613">
                  <c:v>0.44900000000000001</c:v>
                </c:pt>
                <c:pt idx="614">
                  <c:v>0.44900000000000001</c:v>
                </c:pt>
                <c:pt idx="615">
                  <c:v>0.49299999999999999</c:v>
                </c:pt>
                <c:pt idx="616">
                  <c:v>0.49099999999999999</c:v>
                </c:pt>
                <c:pt idx="617">
                  <c:v>0.48199999999999998</c:v>
                </c:pt>
                <c:pt idx="618">
                  <c:v>0.42599999999999999</c:v>
                </c:pt>
                <c:pt idx="619">
                  <c:v>0.40300000000000002</c:v>
                </c:pt>
                <c:pt idx="620">
                  <c:v>0.40300000000000002</c:v>
                </c:pt>
                <c:pt idx="621">
                  <c:v>0.40300000000000002</c:v>
                </c:pt>
                <c:pt idx="622">
                  <c:v>0.39800000000000002</c:v>
                </c:pt>
                <c:pt idx="623">
                  <c:v>0.373</c:v>
                </c:pt>
                <c:pt idx="624">
                  <c:v>0.377</c:v>
                </c:pt>
                <c:pt idx="625">
                  <c:v>0.33500000000000002</c:v>
                </c:pt>
                <c:pt idx="626">
                  <c:v>0.33700000000000002</c:v>
                </c:pt>
                <c:pt idx="627">
                  <c:v>0.33700000000000002</c:v>
                </c:pt>
                <c:pt idx="628">
                  <c:v>0.33700000000000002</c:v>
                </c:pt>
                <c:pt idx="629">
                  <c:v>0.32700000000000001</c:v>
                </c:pt>
                <c:pt idx="630">
                  <c:v>0.34</c:v>
                </c:pt>
                <c:pt idx="631">
                  <c:v>0.32100000000000001</c:v>
                </c:pt>
                <c:pt idx="632">
                  <c:v>0.31900000000000001</c:v>
                </c:pt>
                <c:pt idx="633">
                  <c:v>0.30199999999999999</c:v>
                </c:pt>
                <c:pt idx="634">
                  <c:v>0.30199999999999999</c:v>
                </c:pt>
                <c:pt idx="635">
                  <c:v>0.30199999999999999</c:v>
                </c:pt>
                <c:pt idx="636">
                  <c:v>0.30399999999999999</c:v>
                </c:pt>
                <c:pt idx="637">
                  <c:v>0.29399999999999998</c:v>
                </c:pt>
                <c:pt idx="638">
                  <c:v>0.30499999999999999</c:v>
                </c:pt>
                <c:pt idx="639">
                  <c:v>0.29899999999999999</c:v>
                </c:pt>
                <c:pt idx="640">
                  <c:v>0.29199999999999998</c:v>
                </c:pt>
                <c:pt idx="641">
                  <c:v>0.29199999999999998</c:v>
                </c:pt>
                <c:pt idx="642">
                  <c:v>0.29199999999999998</c:v>
                </c:pt>
                <c:pt idx="643">
                  <c:v>0.3</c:v>
                </c:pt>
                <c:pt idx="644">
                  <c:v>0.32</c:v>
                </c:pt>
                <c:pt idx="645">
                  <c:v>0.36699999999999999</c:v>
                </c:pt>
                <c:pt idx="646">
                  <c:v>0.35699999999999998</c:v>
                </c:pt>
                <c:pt idx="647">
                  <c:v>0.34</c:v>
                </c:pt>
                <c:pt idx="648">
                  <c:v>0.34</c:v>
                </c:pt>
                <c:pt idx="649">
                  <c:v>0.34</c:v>
                </c:pt>
                <c:pt idx="650">
                  <c:v>0.36299999999999999</c:v>
                </c:pt>
                <c:pt idx="651">
                  <c:v>0.34599999999999997</c:v>
                </c:pt>
                <c:pt idx="652">
                  <c:v>0.34200000000000003</c:v>
                </c:pt>
                <c:pt idx="653">
                  <c:v>0.33</c:v>
                </c:pt>
                <c:pt idx="654">
                  <c:v>0.37</c:v>
                </c:pt>
                <c:pt idx="655">
                  <c:v>0.37</c:v>
                </c:pt>
                <c:pt idx="656">
                  <c:v>0.37</c:v>
                </c:pt>
                <c:pt idx="657">
                  <c:v>0.40600000000000003</c:v>
                </c:pt>
                <c:pt idx="658">
                  <c:v>0.39700000000000002</c:v>
                </c:pt>
                <c:pt idx="659">
                  <c:v>0.39600000000000002</c:v>
                </c:pt>
                <c:pt idx="660">
                  <c:v>0.40400000000000003</c:v>
                </c:pt>
                <c:pt idx="661">
                  <c:v>0.40300000000000002</c:v>
                </c:pt>
                <c:pt idx="662">
                  <c:v>0.40300000000000002</c:v>
                </c:pt>
                <c:pt idx="663">
                  <c:v>0.40300000000000002</c:v>
                </c:pt>
                <c:pt idx="664">
                  <c:v>0.44600000000000001</c:v>
                </c:pt>
                <c:pt idx="665">
                  <c:v>0.443</c:v>
                </c:pt>
                <c:pt idx="666">
                  <c:v>0.47799999999999998</c:v>
                </c:pt>
                <c:pt idx="667">
                  <c:v>0.46</c:v>
                </c:pt>
                <c:pt idx="668">
                  <c:v>0.40799999999999997</c:v>
                </c:pt>
                <c:pt idx="669">
                  <c:v>0.40799999999999997</c:v>
                </c:pt>
                <c:pt idx="670">
                  <c:v>0.40799999999999997</c:v>
                </c:pt>
                <c:pt idx="671">
                  <c:v>0.38900000000000001</c:v>
                </c:pt>
                <c:pt idx="672">
                  <c:v>0.40899999999999997</c:v>
                </c:pt>
                <c:pt idx="673">
                  <c:v>0.39800000000000002</c:v>
                </c:pt>
                <c:pt idx="674">
                  <c:v>0.375</c:v>
                </c:pt>
                <c:pt idx="675">
                  <c:v>0.317</c:v>
                </c:pt>
                <c:pt idx="676">
                  <c:v>0.317</c:v>
                </c:pt>
                <c:pt idx="677">
                  <c:v>0.317</c:v>
                </c:pt>
                <c:pt idx="678">
                  <c:v>0.311</c:v>
                </c:pt>
                <c:pt idx="679">
                  <c:v>0.32700000000000001</c:v>
                </c:pt>
                <c:pt idx="680">
                  <c:v>0.30399999999999999</c:v>
                </c:pt>
                <c:pt idx="681">
                  <c:v>0.32</c:v>
                </c:pt>
                <c:pt idx="682">
                  <c:v>0.30499999999999999</c:v>
                </c:pt>
                <c:pt idx="683">
                  <c:v>0.30499999999999999</c:v>
                </c:pt>
                <c:pt idx="684">
                  <c:v>0.30499999999999999</c:v>
                </c:pt>
                <c:pt idx="685">
                  <c:v>0.30199999999999999</c:v>
                </c:pt>
                <c:pt idx="686">
                  <c:v>0.33100000000000002</c:v>
                </c:pt>
                <c:pt idx="687">
                  <c:v>0.34399999999999997</c:v>
                </c:pt>
                <c:pt idx="688">
                  <c:v>0.33900000000000002</c:v>
                </c:pt>
                <c:pt idx="689">
                  <c:v>0.34499999999999997</c:v>
                </c:pt>
                <c:pt idx="690">
                  <c:v>0.34499999999999997</c:v>
                </c:pt>
                <c:pt idx="691">
                  <c:v>0.34499999999999997</c:v>
                </c:pt>
                <c:pt idx="692">
                  <c:v>0.376</c:v>
                </c:pt>
                <c:pt idx="693">
                  <c:v>0.38</c:v>
                </c:pt>
                <c:pt idx="694">
                  <c:v>0.40400000000000003</c:v>
                </c:pt>
                <c:pt idx="695">
                  <c:v>0.34599999999999997</c:v>
                </c:pt>
                <c:pt idx="696">
                  <c:v>0.32600000000000001</c:v>
                </c:pt>
                <c:pt idx="697">
                  <c:v>0.32600000000000001</c:v>
                </c:pt>
                <c:pt idx="698">
                  <c:v>0.32600000000000001</c:v>
                </c:pt>
                <c:pt idx="699">
                  <c:v>0.33300000000000002</c:v>
                </c:pt>
                <c:pt idx="700">
                  <c:v>0.35699999999999998</c:v>
                </c:pt>
                <c:pt idx="701">
                  <c:v>0.38</c:v>
                </c:pt>
                <c:pt idx="702">
                  <c:v>0.35499999999999998</c:v>
                </c:pt>
                <c:pt idx="703">
                  <c:v>0.38700000000000001</c:v>
                </c:pt>
                <c:pt idx="704">
                  <c:v>0.38700000000000001</c:v>
                </c:pt>
                <c:pt idx="705">
                  <c:v>0.38700000000000001</c:v>
                </c:pt>
                <c:pt idx="706">
                  <c:v>0.40100000000000002</c:v>
                </c:pt>
                <c:pt idx="707">
                  <c:v>0.43</c:v>
                </c:pt>
                <c:pt idx="708">
                  <c:v>0.41099999999999998</c:v>
                </c:pt>
                <c:pt idx="709">
                  <c:v>0.42299999999999999</c:v>
                </c:pt>
                <c:pt idx="710">
                  <c:v>0.45</c:v>
                </c:pt>
                <c:pt idx="711">
                  <c:v>0.45</c:v>
                </c:pt>
                <c:pt idx="712">
                  <c:v>0.45</c:v>
                </c:pt>
                <c:pt idx="713">
                  <c:v>0.45800000000000002</c:v>
                </c:pt>
                <c:pt idx="714">
                  <c:v>0.48</c:v>
                </c:pt>
                <c:pt idx="715">
                  <c:v>0.48699999999999999</c:v>
                </c:pt>
                <c:pt idx="716">
                  <c:v>0.47099999999999997</c:v>
                </c:pt>
                <c:pt idx="717">
                  <c:v>0.46200000000000002</c:v>
                </c:pt>
                <c:pt idx="718">
                  <c:v>0.46200000000000002</c:v>
                </c:pt>
                <c:pt idx="719">
                  <c:v>0.46200000000000002</c:v>
                </c:pt>
                <c:pt idx="720">
                  <c:v>0.51</c:v>
                </c:pt>
                <c:pt idx="721">
                  <c:v>0.54300000000000004</c:v>
                </c:pt>
                <c:pt idx="722">
                  <c:v>0.52600000000000002</c:v>
                </c:pt>
                <c:pt idx="723">
                  <c:v>0.52900000000000003</c:v>
                </c:pt>
                <c:pt idx="724">
                  <c:v>0.47</c:v>
                </c:pt>
                <c:pt idx="725">
                  <c:v>0.47</c:v>
                </c:pt>
                <c:pt idx="726">
                  <c:v>0.47</c:v>
                </c:pt>
                <c:pt idx="727">
                  <c:v>0.47099999999999997</c:v>
                </c:pt>
                <c:pt idx="728">
                  <c:v>0.42199999999999999</c:v>
                </c:pt>
                <c:pt idx="729">
                  <c:v>0.47499999999999998</c:v>
                </c:pt>
                <c:pt idx="730">
                  <c:v>0.53100000000000003</c:v>
                </c:pt>
                <c:pt idx="731">
                  <c:v>0.57299999999999995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769600"/>
        <c:axId val="143771136"/>
      </c:lineChart>
      <c:dateAx>
        <c:axId val="143753600"/>
        <c:scaling>
          <c:orientation val="minMax"/>
          <c:min val="42675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43755136"/>
        <c:crosses val="autoZero"/>
        <c:auto val="0"/>
        <c:lblOffset val="100"/>
        <c:baseTimeUnit val="days"/>
      </c:dateAx>
      <c:valAx>
        <c:axId val="143755136"/>
        <c:scaling>
          <c:orientation val="minMax"/>
          <c:max val="3.5"/>
          <c:min val="-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43753600"/>
        <c:crosses val="autoZero"/>
        <c:crossBetween val="between"/>
      </c:valAx>
      <c:dateAx>
        <c:axId val="14376960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3771136"/>
        <c:crosses val="autoZero"/>
        <c:auto val="1"/>
        <c:lblOffset val="100"/>
        <c:baseTimeUnit val="days"/>
      </c:dateAx>
      <c:valAx>
        <c:axId val="143771136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143769600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drawings/_rels/drawing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chart" Target="../charts/chart16.xml"/></Relationships>
</file>

<file path=ppt/drawings/_rels/drawing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chart" Target="../charts/chart25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 smtClean="0">
              <a:latin typeface="David" panose="020E0502060401010101" pitchFamily="34" charset="-79"/>
              <a:cs typeface="David" panose="020E0502060401010101" pitchFamily="34" charset="-79"/>
            </a:rPr>
            <a:t>כמו כן, בסוגריים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2017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0.50683</cdr:x>
      <cdr:y>0.14242</cdr:y>
    </cdr:from>
    <cdr:to>
      <cdr:x>0.9967</cdr:x>
      <cdr:y>1</cdr:y>
    </cdr:to>
    <cdr:graphicFrame macro="">
      <cdr:nvGraphicFramePr>
        <cdr:cNvPr id="2" name="Chart 3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0.52773</cdr:x>
      <cdr:y>0.10112</cdr:y>
    </cdr:from>
    <cdr:to>
      <cdr:x>0.98839</cdr:x>
      <cdr:y>0.14936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4574194" y="636673"/>
          <a:ext cx="3992885" cy="3036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350" b="1" dirty="0" smtClean="0">
              <a:solidFill>
                <a:srgbClr val="000000"/>
              </a:solidFill>
              <a:latin typeface="David"/>
              <a:cs typeface="David"/>
            </a:rPr>
            <a:t>חשבון </a:t>
          </a:r>
          <a:r>
            <a:rPr lang="he-IL" sz="1350" b="1" dirty="0">
              <a:solidFill>
                <a:srgbClr val="000000"/>
              </a:solidFill>
              <a:latin typeface="David"/>
              <a:cs typeface="David"/>
            </a:rPr>
            <a:t>השירותים </a:t>
          </a:r>
          <a:endParaRPr lang="en-US" sz="1350" dirty="0"/>
        </a:p>
      </cdr:txBody>
    </cdr:sp>
  </cdr:relSizeAnchor>
  <cdr:relSizeAnchor xmlns:cdr="http://schemas.openxmlformats.org/drawingml/2006/chartDrawing">
    <cdr:from>
      <cdr:x>0.00549</cdr:x>
      <cdr:y>0.10096</cdr:y>
    </cdr:from>
    <cdr:to>
      <cdr:x>0.48814</cdr:x>
      <cdr:y>0.1492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47625" y="635674"/>
          <a:ext cx="4183490" cy="3036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350" b="1" dirty="0" smtClean="0">
              <a:solidFill>
                <a:srgbClr val="000000"/>
              </a:solidFill>
              <a:latin typeface="David"/>
              <a:cs typeface="David"/>
            </a:rPr>
            <a:t>חשבון </a:t>
          </a:r>
          <a:r>
            <a:rPr lang="he-IL" sz="1350" b="1" dirty="0">
              <a:solidFill>
                <a:srgbClr val="000000"/>
              </a:solidFill>
              <a:latin typeface="David"/>
              <a:cs typeface="David"/>
            </a:rPr>
            <a:t>הסחורות </a:t>
          </a:r>
          <a:endParaRPr lang="en-US" sz="1350" dirty="0"/>
        </a:p>
      </cdr:txBody>
    </cdr:sp>
  </cdr:relSizeAnchor>
  <cdr:relSizeAnchor xmlns:cdr="http://schemas.openxmlformats.org/drawingml/2006/chartDrawing">
    <cdr:from>
      <cdr:x>0</cdr:x>
      <cdr:y>0.13788</cdr:y>
    </cdr:from>
    <cdr:to>
      <cdr:x>0.50464</cdr:x>
      <cdr:y>1</cdr:y>
    </cdr:to>
    <cdr:graphicFrame macro="">
      <cdr:nvGraphicFramePr>
        <cdr:cNvPr id="6" name="Chart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0.22418</cdr:x>
      <cdr:y>0.00756</cdr:y>
    </cdr:from>
    <cdr:to>
      <cdr:x>0.77531</cdr:x>
      <cdr:y>0.10274</cdr:y>
    </cdr:to>
    <cdr:sp macro="" textlink="">
      <cdr:nvSpPr>
        <cdr:cNvPr id="7" name="TextBox 9"/>
        <cdr:cNvSpPr txBox="1"/>
      </cdr:nvSpPr>
      <cdr:spPr>
        <a:xfrm xmlns:a="http://schemas.openxmlformats.org/drawingml/2006/main">
          <a:off x="1943100" y="47626"/>
          <a:ext cx="4777093" cy="5992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2000" b="1" dirty="0" smtClean="0">
              <a:solidFill>
                <a:srgbClr val="000000"/>
              </a:solidFill>
              <a:latin typeface="David"/>
              <a:cs typeface="David"/>
            </a:rPr>
            <a:t>איור 13:</a:t>
          </a:r>
          <a:r>
            <a:rPr lang="he-IL" sz="2000" b="1" baseline="0" dirty="0" smtClean="0">
              <a:solidFill>
                <a:srgbClr val="000000"/>
              </a:solidFill>
              <a:latin typeface="David"/>
              <a:cs typeface="David"/>
            </a:rPr>
            <a:t> </a:t>
          </a:r>
          <a:r>
            <a:rPr lang="he-IL" sz="2000" b="1" dirty="0">
              <a:solidFill>
                <a:srgbClr val="000000"/>
              </a:solidFill>
              <a:latin typeface="David"/>
              <a:cs typeface="David"/>
            </a:rPr>
            <a:t>הייצוא, הייבוא והעודף </a:t>
          </a:r>
          <a:r>
            <a:rPr lang="he-IL" sz="1600" b="1" dirty="0">
              <a:solidFill>
                <a:srgbClr val="000000"/>
              </a:solidFill>
              <a:latin typeface="David"/>
              <a:cs typeface="David"/>
            </a:rPr>
            <a:t>
</a:t>
          </a:r>
          <a:r>
            <a:rPr lang="he-IL" sz="1600" b="0" dirty="0">
              <a:solidFill>
                <a:srgbClr val="000000"/>
              </a:solidFill>
              <a:latin typeface="David"/>
              <a:cs typeface="David"/>
            </a:rPr>
            <a:t>(מרץ 2009-יוני 2018, מנוכה עונתיות, מליארדי</a:t>
          </a:r>
          <a:r>
            <a:rPr lang="he-IL" sz="1600" b="0" baseline="0" dirty="0">
              <a:solidFill>
                <a:srgbClr val="000000"/>
              </a:solidFill>
              <a:latin typeface="David"/>
              <a:cs typeface="David"/>
            </a:rPr>
            <a:t> </a:t>
          </a:r>
          <a:r>
            <a:rPr lang="he-IL" sz="1600" b="0" dirty="0">
              <a:solidFill>
                <a:srgbClr val="000000"/>
              </a:solidFill>
              <a:latin typeface="David"/>
              <a:cs typeface="David"/>
            </a:rPr>
            <a:t>דולרים)</a:t>
          </a:r>
          <a:endParaRPr lang="en-US" sz="1600" b="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0.89287</cdr:x>
      <cdr:y>0.62904</cdr:y>
    </cdr:from>
    <cdr:to>
      <cdr:x>0.94814</cdr:x>
      <cdr:y>0.67607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8975" y="3822665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0.94473</cdr:x>
      <cdr:y>0.57419</cdr:y>
    </cdr:from>
    <cdr:to>
      <cdr:x>1</cdr:x>
      <cdr:y>0.6212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1587" y="3489319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2.0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0.45349</cdr:y>
    </cdr:from>
    <cdr:to>
      <cdr:x>1</cdr:x>
      <cdr:y>0.50051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2755833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3.2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0.35006</cdr:y>
    </cdr:from>
    <cdr:to>
      <cdr:x>1</cdr:x>
      <cdr:y>0.39707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2127293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4.1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0.28625</cdr:x>
      <cdr:y>0.65309</cdr:y>
    </cdr:from>
    <cdr:to>
      <cdr:x>0.33128</cdr:x>
      <cdr:y>0.69384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2663794" y="3968767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42421757-88FC-4AB7-97E2-D4B37A721F3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0.44489</cdr:x>
      <cdr:y>0.6954</cdr:y>
    </cdr:from>
    <cdr:to>
      <cdr:x>0.48992</cdr:x>
      <cdr:y>0.73615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140140" y="4225936"/>
          <a:ext cx="419046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2BCEF24-E5F7-4AF0-99EC-AB20E3C9B35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0.5927</cdr:x>
      <cdr:y>0.94853</cdr:y>
    </cdr:from>
    <cdr:to>
      <cdr:x>1</cdr:x>
      <cdr:y>1</cdr:y>
    </cdr:to>
    <cdr:sp macro="" textlink="">
      <cdr:nvSpPr>
        <cdr:cNvPr id="1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78399" y="4914901"/>
          <a:ext cx="3421063" cy="2667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0" eaLnBrk="1" hangingPunct="1">
            <a:spcBef>
              <a:spcPct val="50000"/>
            </a:spcBef>
            <a:buClrTx/>
            <a:buSzTx/>
            <a:buFontTx/>
            <a:buNone/>
          </a:pPr>
          <a:r>
            <a:rPr lang="he-IL" altLang="en-US" sz="1400" b="0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*מספרים בסוגריים מייצגים את התחזית הקודמת‎‎</a:t>
          </a:r>
          <a:endParaRPr lang="he-IL" altLang="en-US" sz="1400" b="0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0.11348</cdr:x>
      <cdr:y>0.51348</cdr:y>
    </cdr:from>
    <cdr:to>
      <cdr:x>0.16364</cdr:x>
      <cdr:y>0.57995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953190" y="2660623"/>
          <a:ext cx="421317" cy="344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0.16952</cdr:x>
      <cdr:y>0.51337</cdr:y>
    </cdr:from>
    <cdr:to>
      <cdr:x>0.22275</cdr:x>
      <cdr:y>0.55947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423851" y="2660056"/>
          <a:ext cx="447103" cy="238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2.7 (2.8)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0.29876</cdr:x>
      <cdr:y>0.57174</cdr:y>
    </cdr:from>
    <cdr:to>
      <cdr:x>0.35592</cdr:x>
      <cdr:y>0.61294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509409" y="2962515"/>
          <a:ext cx="480166" cy="2134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 (2.2)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0.35418</cdr:x>
      <cdr:y>0.5885</cdr:y>
    </cdr:from>
    <cdr:to>
      <cdr:x>0.41117</cdr:x>
      <cdr:y>0.644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974882" y="3049356"/>
          <a:ext cx="478686" cy="287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1.9 (2.1)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0.48722</cdr:x>
      <cdr:y>0.67241</cdr:y>
    </cdr:from>
    <cdr:to>
      <cdr:x>0.53941</cdr:x>
      <cdr:y>0.73575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534003" y="4086196"/>
          <a:ext cx="485677" cy="384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1.2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0.5456</cdr:x>
      <cdr:y>0.68609</cdr:y>
    </cdr:from>
    <cdr:to>
      <cdr:x>0.59745</cdr:x>
      <cdr:y>0.7442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582707" y="3555062"/>
          <a:ext cx="435512" cy="301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1.2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0.68058</cdr:x>
      <cdr:y>0.18066</cdr:y>
    </cdr:from>
    <cdr:to>
      <cdr:x>0.73278</cdr:x>
      <cdr:y>0.22153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716519" y="936112"/>
          <a:ext cx="438452" cy="2117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6.7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0.73502</cdr:x>
      <cdr:y>0.19555</cdr:y>
    </cdr:from>
    <cdr:to>
      <cdr:x>0.78689</cdr:x>
      <cdr:y>0.25105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6173805" y="1013276"/>
          <a:ext cx="435680" cy="287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6.4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0.86587</cdr:x>
      <cdr:y>0.41961</cdr:y>
    </cdr:from>
    <cdr:to>
      <cdr:x>0.91807</cdr:x>
      <cdr:y>0.49549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7272850" y="2174271"/>
          <a:ext cx="438452" cy="393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3.7 (3.8)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0.91609</cdr:x>
      <cdr:y>0.42429</cdr:y>
    </cdr:from>
    <cdr:to>
      <cdr:x>0.9696</cdr:x>
      <cdr:y>0.49529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7694656" y="2198521"/>
          <a:ext cx="449434" cy="367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3.7 (3.9)</a:t>
          </a:fld>
          <a:endParaRPr lang="he-IL" sz="11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0.88332</cdr:x>
      <cdr:y>0.40753</cdr:y>
    </cdr:from>
    <cdr:to>
      <cdr:x>0.9345</cdr:x>
      <cdr:y>0.47557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20069" y="24765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0.92509</cdr:x>
      <cdr:y>0.42633</cdr:y>
    </cdr:from>
    <cdr:to>
      <cdr:x>0.98363</cdr:x>
      <cdr:y>0.48341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08783" y="2590783"/>
          <a:ext cx="544769" cy="346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0.89184</cdr:x>
      <cdr:y>0.37512</cdr:y>
    </cdr:from>
    <cdr:to>
      <cdr:x>0.94302</cdr:x>
      <cdr:y>0.44316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8299396" y="2279614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81571D3-5C35-4C0F-A6F6-1706CC83C142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0.93279</cdr:x>
      <cdr:y>0.41223</cdr:y>
    </cdr:from>
    <cdr:to>
      <cdr:x>0.98397</cdr:x>
      <cdr:y>0.45571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8680474" y="2505111"/>
          <a:ext cx="476277" cy="264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7F739F7-BF2B-4AA4-A1B2-BE3D7191098A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 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0.93619</cdr:x>
      <cdr:y>0.22222</cdr:y>
    </cdr:from>
    <cdr:to>
      <cdr:x>0.99146</cdr:x>
      <cdr:y>0.26924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22733" y="1128878"/>
          <a:ext cx="491350" cy="238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5.8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0.39864</cdr:y>
    </cdr:from>
    <cdr:to>
      <cdr:x>1</cdr:x>
      <cdr:y>0.44566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2422538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1" i="0" u="none" strike="noStrike" dirty="0" smtClean="0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3.8</a:t>
          </a:r>
          <a:endParaRPr lang="he-IL" sz="1400" b="1" dirty="0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0.93619</cdr:x>
      <cdr:y>0.55693</cdr:y>
    </cdr:from>
    <cdr:to>
      <cdr:x>0.99146</cdr:x>
      <cdr:y>0.60395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22733" y="2829204"/>
          <a:ext cx="491350" cy="238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2.3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0.15096</cdr:x>
      <cdr:y>0.01328</cdr:y>
    </cdr:from>
    <cdr:to>
      <cdr:x>0.84107</cdr:x>
      <cdr:y>0.06118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359244" y="67948"/>
          <a:ext cx="6213728" cy="2450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20: מדד המחירים לצרכן ואינפלציית הליבה במשקים העיקריים ובישראל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0.09737</cdr:y>
    </cdr:from>
    <cdr:to>
      <cdr:x>1</cdr:x>
      <cdr:y>0.9839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0.48582</cdr:x>
      <cdr:y>0.93547</cdr:y>
    </cdr:from>
    <cdr:to>
      <cdr:x>0.98719</cdr:x>
      <cdr:y>0.97196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374312" y="4785560"/>
          <a:ext cx="4514315" cy="18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1"/>
          <a:r>
            <a:rPr lang="he-IL" sz="1400" dirty="0">
              <a:latin typeface="David" panose="020E0502060401010101" pitchFamily="34" charset="-79"/>
              <a:cs typeface="David" panose="020E0502060401010101" pitchFamily="34" charset="-79"/>
            </a:rPr>
            <a:t>* האינפלציה ביפן בניכוי ההשפעה של העלאת המע"מ בשנת 2014.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03/10/17=100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0.93384</cdr:x>
      <cdr:y>0.17048</cdr:y>
    </cdr:from>
    <cdr:to>
      <cdr:x>1</cdr:x>
      <cdr:y>0.21532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539033" y="878513"/>
          <a:ext cx="604967" cy="231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2.125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0.94535</cdr:x>
      <cdr:y>0.66716</cdr:y>
    </cdr:from>
    <cdr:to>
      <cdr:x>1</cdr:x>
      <cdr:y>0.712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391651" y="4251294"/>
          <a:ext cx="542924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0.1</a:t>
          </a:fld>
          <a:endParaRPr lang="he-IL" sz="1400" b="1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0.93384</cdr:x>
      <cdr:y>0.72397</cdr:y>
    </cdr:from>
    <cdr:to>
      <cdr:x>1</cdr:x>
      <cdr:y>0.76881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277350" y="4613300"/>
          <a:ext cx="65722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0.93193</cdr:x>
      <cdr:y>0.78675</cdr:y>
    </cdr:from>
    <cdr:to>
      <cdr:x>1</cdr:x>
      <cdr:y>0.83159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258300" y="5013348"/>
          <a:ext cx="67627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-0.4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05/10/17=100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0.80098</cdr:x>
      <cdr:y>0.02755</cdr:y>
    </cdr:from>
    <cdr:to>
      <cdr:x>0.95211</cdr:x>
      <cdr:y>0.10354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888647" y="138792"/>
          <a:ext cx="1299764" cy="38289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0.94273</cdr:x>
      <cdr:y>0.43849</cdr:y>
    </cdr:from>
    <cdr:to>
      <cdr:x>0.98572</cdr:x>
      <cdr:y>0.48708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80843" y="2227522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fld id="{C01E3F5F-1BBA-493A-9B2A-727DEF880847}" type="TxLink">
            <a:rPr lang="en-US" sz="1200" b="1" i="0" u="none" strike="noStrike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</a:t>
          </a:fld>
          <a:endParaRPr lang="he-IL" sz="1200" b="1" dirty="0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0.95052</cdr:x>
      <cdr:y>0.36734</cdr:y>
    </cdr:from>
    <cdr:to>
      <cdr:x>0.99351</cdr:x>
      <cdr:y>0.41593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450154" y="1866111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73F55D-6515-41EE-AF51-AA0A9B23FD34}" type="TxLink">
            <a:rPr lang="en-US" sz="1200" b="1" i="0" u="none" strike="noStrike">
              <a:solidFill>
                <a:srgbClr val="ED7D31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1.4</a:t>
          </a:fld>
          <a:endParaRPr lang="he-IL" sz="1200" b="1" dirty="0">
            <a:solidFill>
              <a:srgbClr val="ED7D3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0.95145</cdr:x>
      <cdr:y>0.40339</cdr:y>
    </cdr:from>
    <cdr:to>
      <cdr:x>0.99444</cdr:x>
      <cdr:y>0.45198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58392" y="2049209"/>
          <a:ext cx="382181" cy="246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200" b="1" dirty="0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0.5097</cdr:x>
      <cdr:y>0.11044</cdr:y>
    </cdr:from>
    <cdr:to>
      <cdr:x>1</cdr:x>
      <cdr:y>0.9873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0.6177</cdr:x>
      <cdr:y>0.00354</cdr:y>
    </cdr:from>
    <cdr:to>
      <cdr:x>0.72871</cdr:x>
      <cdr:y>0.05144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048499" y="22261"/>
          <a:ext cx="1266771" cy="3015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אוגוסט 2015 עד אוגוסט 2018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0.00504</cdr:y>
    </cdr:from>
    <cdr:to>
      <cdr:x>0.64274</cdr:x>
      <cdr:y>0.05294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25" y="31750"/>
          <a:ext cx="7083426" cy="3015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שיעור השינוי במחירים ב-12 החודשים האחרונים</a:t>
          </a:r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04.09.2018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04.10.18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0.49377</cdr:y>
    </cdr:from>
    <cdr:to>
      <cdr:x>1</cdr:x>
      <cdr:y>0.53861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82130" y="3146441"/>
          <a:ext cx="75244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0.88%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0.46237</cdr:y>
    </cdr:from>
    <cdr:to>
      <cdr:x>1</cdr:x>
      <cdr:y>0.50721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2593" y="2946315"/>
          <a:ext cx="761982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1.11%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0.91947</cdr:x>
      <cdr:y>0.40408</cdr:y>
    </cdr:from>
    <cdr:to>
      <cdr:x>0.99521</cdr:x>
      <cdr:y>0.44892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34505" y="2574911"/>
          <a:ext cx="75244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1.35%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0.75738</cdr:x>
      <cdr:y>0.10144</cdr:y>
    </cdr:from>
    <cdr:to>
      <cdr:x>0.90488</cdr:x>
      <cdr:y>0.16891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657162" y="528563"/>
          <a:ext cx="1296491" cy="3515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0.94048</cdr:x>
      <cdr:y>0.49904</cdr:y>
    </cdr:from>
    <cdr:to>
      <cdr:x>0.98724</cdr:x>
      <cdr:y>0.54992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59535" y="2471119"/>
          <a:ext cx="415632" cy="251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1" i="0" u="none" strike="noStrike" dirty="0" smtClean="0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t>1.4</a:t>
          </a:r>
          <a:endParaRPr lang="he-IL" sz="1400" b="1" dirty="0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0.94048</cdr:x>
      <cdr:y>0.45665</cdr:y>
    </cdr:from>
    <cdr:to>
      <cdr:x>0.98724</cdr:x>
      <cdr:y>0.50754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59535" y="2261193"/>
          <a:ext cx="415632" cy="251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t>1.7</a:t>
          </a:r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0.94048</cdr:x>
      <cdr:y>0.42197</cdr:y>
    </cdr:from>
    <cdr:to>
      <cdr:x>0.98724</cdr:x>
      <cdr:y>0.47285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59535" y="2089466"/>
          <a:ext cx="415632" cy="251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1.8</a:t>
          </a:r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0.94132</cdr:x>
      <cdr:y>0.39343</cdr:y>
    </cdr:from>
    <cdr:to>
      <cdr:x>0.9864</cdr:x>
      <cdr:y>0.44432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367001" y="1948159"/>
          <a:ext cx="400699" cy="251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i="0" u="none" strike="noStrike" dirty="0" smtClean="0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t>1.9</a:t>
          </a:r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0.77061</cdr:x>
      <cdr:y>0.12296</cdr:y>
    </cdr:from>
    <cdr:to>
      <cdr:x>0.93209</cdr:x>
      <cdr:y>0.19952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849641" y="608852"/>
          <a:ext cx="1435335" cy="37910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0.77342</cdr:x>
      <cdr:y>0.11348</cdr:y>
    </cdr:from>
    <cdr:to>
      <cdr:x>0.93733</cdr:x>
      <cdr:y>0.18423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134745" y="603801"/>
          <a:ext cx="1512064" cy="376450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0.85988</cdr:x>
      <cdr:y>0.09111</cdr:y>
    </cdr:from>
    <cdr:to>
      <cdr:x>1</cdr:x>
      <cdr:y>0.15858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862741" y="484087"/>
          <a:ext cx="1281258" cy="35849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0.90487</cdr:x>
      <cdr:y>0.41493</cdr:y>
    </cdr:from>
    <cdr:to>
      <cdr:x>0.90537</cdr:x>
      <cdr:y>0.86819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8046959" y="2092054"/>
          <a:ext cx="4446" cy="228530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0.9097</cdr:x>
      <cdr:y>0.40302</cdr:y>
    </cdr:from>
    <cdr:to>
      <cdr:x>1</cdr:x>
      <cdr:y>0.54453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89900" y="2032000"/>
          <a:ext cx="803068" cy="713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>
              <a:latin typeface="David" panose="020E0502060401010101" pitchFamily="34" charset="-79"/>
              <a:cs typeface="David" panose="020E0502060401010101" pitchFamily="34" charset="-79"/>
            </a:rPr>
            <a:t>ה</a:t>
          </a: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צמיחה השנתית החזויה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כ"ט/תשרי/תשע"ט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40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43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125" y="4466403"/>
            <a:ext cx="1659122" cy="1684789"/>
          </a:xfrm>
          <a:prstGeom prst="rect">
            <a:avLst/>
          </a:prstGeom>
        </p:spPr>
      </p:pic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:\Dover\תפעול לשכת הדובר\כלים\לוגו\לוגו חדש 3 שפות 2018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0" y="27613"/>
            <a:ext cx="1122906" cy="112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K:\Dover\תפעול לשכת הדובר\כלים\לוגו\לוגו חדש 3 שפות 2018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499" y="0"/>
            <a:ext cx="1538330" cy="153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69" y="321734"/>
            <a:ext cx="1102673" cy="105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K:\Dover\תפעול לשכת הדובר\כלים\לוגו\לוגו חדש 3 שפות 2018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30" y="10356"/>
            <a:ext cx="1445370" cy="144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08.10.2018</a:t>
            </a: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קלה במרווחי אג"ח התאגידיות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76573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10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6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9883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נבלמה הירידה במחירי הדירות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89785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11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העלייה המתונה בהיקף נטילת המשכנתאות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7888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12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הירידה בצמיחה ברבעון השני מבטאת ככל הנראה תנודתיות סביב מגמת הצמיחה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14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38122"/>
              </p:ext>
            </p:extLst>
          </p:nvPr>
        </p:nvGraphicFramePr>
        <p:xfrm>
          <a:off x="190500" y="1257300"/>
          <a:ext cx="8892968" cy="504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האינדיקטורים לפעילות מעידים שהמשק מוסיף לצמוח בקצב קרוב לפוטנציאלי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15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95285"/>
              </p:ext>
            </p:extLst>
          </p:nvPr>
        </p:nvGraphicFramePr>
        <p:xfrm>
          <a:off x="38901" y="1178011"/>
          <a:ext cx="9061622" cy="5305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הירידה בעודף בחשבון השוטף נובעת 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מהגידול החד בייבוא 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הסחורות, ומשקפת גידול </a:t>
            </a:r>
            <a:r>
              <a:rPr lang="he-IL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בביקושים</a:t>
            </a:r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במשק</a:t>
            </a:r>
            <a:endParaRPr lang="en-US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4132" y="6488668"/>
            <a:ext cx="372350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sz="14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16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50763"/>
              </p:ext>
            </p:extLst>
          </p:nvPr>
        </p:nvGraphicFramePr>
        <p:xfrm>
          <a:off x="0" y="1193800"/>
          <a:ext cx="9144000" cy="511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5247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חולשה מסוימת בנתוני הקצה של היצוא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17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492505"/>
              </p:ext>
            </p:extLst>
          </p:nvPr>
        </p:nvGraphicFramePr>
        <p:xfrm>
          <a:off x="90616" y="1169773"/>
          <a:ext cx="9053384" cy="531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41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מוסיף להיות הדוק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18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637255"/>
              </p:ext>
            </p:extLst>
          </p:nvPr>
        </p:nvGraphicFramePr>
        <p:xfrm>
          <a:off x="0" y="1186247"/>
          <a:ext cx="9144000" cy="529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74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0" y="217876"/>
            <a:ext cx="7217890" cy="729456"/>
          </a:xfrm>
        </p:spPr>
        <p:txBody>
          <a:bodyPr>
            <a:noAutofit/>
          </a:bodyPr>
          <a:lstStyle/>
          <a:p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שיעור המשרות הפנויות נותר </a:t>
            </a: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יציב ברמה גבוהה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19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7947" y="6507808"/>
            <a:ext cx="1771136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4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he-IL" sz="14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811278"/>
              </p:ext>
            </p:extLst>
          </p:nvPr>
        </p:nvGraphicFramePr>
        <p:xfrm>
          <a:off x="396832" y="1318054"/>
          <a:ext cx="8681266" cy="483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48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עליית השכר בהובלת המגזר העסקי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20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86582"/>
              </p:ext>
            </p:extLst>
          </p:nvPr>
        </p:nvGraphicFramePr>
        <p:xfrm>
          <a:off x="0" y="1171575"/>
          <a:ext cx="9144000" cy="530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>
          <a:xfrm>
            <a:off x="5620265" y="6492875"/>
            <a:ext cx="2895600" cy="365125"/>
          </a:xfrm>
        </p:spPr>
        <p:txBody>
          <a:bodyPr/>
          <a:lstStyle/>
          <a:p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OECD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ירידה קלה בתחזיות לצמיחה העולמית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22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תרשים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71218"/>
              </p:ext>
            </p:extLst>
          </p:nvPr>
        </p:nvGraphicFramePr>
        <p:xfrm>
          <a:off x="489164" y="1295430"/>
          <a:ext cx="8399463" cy="51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591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נמשכת החולשה בסחר העולמי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55376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23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בארה"ב נמצאת בסביבת היעד; אינפלציית הליבה באירופה וביפן נותרה נמוכה</a:t>
            </a: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24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82543"/>
              </p:ext>
            </p:extLst>
          </p:nvPr>
        </p:nvGraphicFramePr>
        <p:xfrm>
          <a:off x="0" y="1153297"/>
          <a:ext cx="9003958" cy="5115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56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התחדשה העלייה במחירי הנפט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25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35273"/>
              </p:ext>
            </p:extLst>
          </p:nvPr>
        </p:nvGraphicFramePr>
        <p:xfrm>
          <a:off x="-1" y="1142999"/>
          <a:ext cx="9144001" cy="533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172995" y="1645"/>
            <a:ext cx="7850660" cy="1134796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אירופה ויפן מוסיפות לנקוט מדיניות מוניטרית מרחיבה; ה-</a:t>
            </a:r>
            <a:r>
              <a:rPr lang="en-US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Fed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צפוי להמשיך להעלות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הריבית</a:t>
            </a:r>
            <a:endParaRPr lang="he-IL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26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8171"/>
              </p:ext>
            </p:extLst>
          </p:nvPr>
        </p:nvGraphicFramePr>
        <p:xfrm>
          <a:off x="0" y="1238249"/>
          <a:ext cx="9144000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תנודתיות בשוקי המניות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3254" y="6477031"/>
            <a:ext cx="5107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27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081203"/>
              </p:ext>
            </p:extLst>
          </p:nvPr>
        </p:nvGraphicFramePr>
        <p:xfrm>
          <a:off x="444843" y="1219199"/>
          <a:ext cx="8600303" cy="476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71719" y="5726817"/>
            <a:ext cx="1672281" cy="1538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000" b="1" dirty="0" smtClean="0"/>
              <a:t>ארה"ב- </a:t>
            </a:r>
            <a:r>
              <a:rPr lang="en-US" sz="1000" b="1" dirty="0" smtClean="0"/>
              <a:t>S&amp;P 500</a:t>
            </a:r>
            <a:endParaRPr lang="he-IL" sz="1000" b="1" dirty="0" smtClean="0"/>
          </a:p>
          <a:p>
            <a:pPr algn="r" rtl="1"/>
            <a:r>
              <a:rPr lang="he-IL" sz="1000" b="1" dirty="0" smtClean="0"/>
              <a:t>יפן- </a:t>
            </a:r>
            <a:r>
              <a:rPr lang="en-US" sz="1000" b="1" dirty="0" smtClean="0"/>
              <a:t>Nikkei 225</a:t>
            </a:r>
          </a:p>
          <a:p>
            <a:pPr algn="r" rtl="1"/>
            <a:r>
              <a:rPr lang="he-IL" sz="1000" b="1" dirty="0" smtClean="0"/>
              <a:t>מתעוררים- </a:t>
            </a:r>
            <a:r>
              <a:rPr lang="en-US" sz="1000" b="1" dirty="0" smtClean="0"/>
              <a:t>MSCI EM</a:t>
            </a:r>
          </a:p>
          <a:p>
            <a:pPr algn="r" rtl="1"/>
            <a:r>
              <a:rPr lang="he-IL" sz="1000" b="1" dirty="0" smtClean="0"/>
              <a:t>אירופה- </a:t>
            </a:r>
            <a:r>
              <a:rPr lang="en-US" sz="1000" b="1" dirty="0" err="1" smtClean="0"/>
              <a:t>EuroStoxx</a:t>
            </a:r>
            <a:r>
              <a:rPr lang="en-US" sz="1000" b="1" dirty="0" smtClean="0"/>
              <a:t> 50</a:t>
            </a:r>
            <a:endParaRPr lang="he-IL" sz="1000" b="1" dirty="0" smtClean="0"/>
          </a:p>
          <a:p>
            <a:pPr algn="r" rtl="1"/>
            <a:endParaRPr lang="en-US" dirty="0" smtClean="0"/>
          </a:p>
          <a:p>
            <a:pPr algn="r" rtl="1"/>
            <a:r>
              <a:rPr lang="he-IL" dirty="0" smtClean="0"/>
              <a:t> 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700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עליית האינפלציה נעצרה בחודש האחרון והיא נמצאת מעט מעל הגבול התחתון של היעד 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10816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32108" y="6477031"/>
            <a:ext cx="321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3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חלק מהעלייה באינפלציה נובע מעלייה במחירי האנרגיה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509673"/>
              </p:ext>
            </p:extLst>
          </p:nvPr>
        </p:nvGraphicFramePr>
        <p:xfrm>
          <a:off x="151714" y="1253525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2108" y="6477031"/>
            <a:ext cx="321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במחירי הסחירים מתייצבת בתחום החיובי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96283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32108" y="6477031"/>
            <a:ext cx="321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5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לאינפלציה לטווח של שנה התייצבו בסביבת הגבול התחתון של 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2108" y="6477031"/>
            <a:ext cx="321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6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97804"/>
              </p:ext>
            </p:extLst>
          </p:nvPr>
        </p:nvGraphicFramePr>
        <p:xfrm>
          <a:off x="102973" y="1178011"/>
          <a:ext cx="8789773" cy="521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לטווחים הבינוניים והארוכים מציגות יציבות בתוך תחום 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2108" y="6477031"/>
            <a:ext cx="321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7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11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406017"/>
              </p:ext>
            </p:extLst>
          </p:nvPr>
        </p:nvGraphicFramePr>
        <p:xfrm>
          <a:off x="164757" y="1322688"/>
          <a:ext cx="8888627" cy="4951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שער החליפין יציב יחסית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2108" y="6477031"/>
            <a:ext cx="321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8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83530"/>
              </p:ext>
            </p:extLst>
          </p:nvPr>
        </p:nvGraphicFramePr>
        <p:xfrm>
          <a:off x="-80961" y="1146629"/>
          <a:ext cx="9224962" cy="5320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בתשואות </a:t>
            </a:r>
            <a:r>
              <a:rPr lang="he-IL" sz="3200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הממשלתיות, בהובלת ארה"ב 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2108" y="6477031"/>
            <a:ext cx="321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9</a:t>
            </a:r>
            <a:endParaRPr lang="he-IL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932842"/>
              </p:ext>
            </p:extLst>
          </p:nvPr>
        </p:nvGraphicFramePr>
        <p:xfrm>
          <a:off x="1" y="1170185"/>
          <a:ext cx="9144000" cy="5313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7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8746D-F42D-4435-B031-87B22A1AE3E8}"/>
</file>

<file path=customXml/itemProps2.xml><?xml version="1.0" encoding="utf-8"?>
<ds:datastoreItem xmlns:ds="http://schemas.openxmlformats.org/officeDocument/2006/customXml" ds:itemID="{E49125EC-212E-4E43-A13B-EC3E028E9694}"/>
</file>

<file path=customXml/itemProps3.xml><?xml version="1.0" encoding="utf-8"?>
<ds:datastoreItem xmlns:ds="http://schemas.openxmlformats.org/officeDocument/2006/customXml" ds:itemID="{5501C0B4-1D0D-4B00-97E1-C95BD8B490F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20427</TotalTime>
  <Words>788</Words>
  <Application>Microsoft Office PowerPoint</Application>
  <PresentationFormat>‫הצגה על המסך (4:3)</PresentationFormat>
  <Paragraphs>237</Paragraphs>
  <Slides>27</Slides>
  <Notes>20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27</vt:i4>
      </vt:variant>
    </vt:vector>
  </HeadingPairs>
  <TitlesOfParts>
    <vt:vector size="31" baseType="lpstr"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08.10.2018</vt:lpstr>
      <vt:lpstr>הסביבה המוניטרית-פיננסית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תמונת הפעילות הריאלית</vt:lpstr>
      <vt:lpstr>מצגת של PowerPoint</vt:lpstr>
      <vt:lpstr>מצגת של PowerPoint</vt:lpstr>
      <vt:lpstr>הירידה בעודף בחשבון השוטף נובעת מהגידול החד בייבוא הסחורות, ומשקפת גידול בביקושים במשק</vt:lpstr>
      <vt:lpstr>מצגת של PowerPoint</vt:lpstr>
      <vt:lpstr>מצגת של PowerPoint</vt:lpstr>
      <vt:lpstr>שיעור המשרות הפנויות נותר יציב ברמה גבוהה</vt:lpstr>
      <vt:lpstr>מצגת של PowerPoint</vt:lpstr>
      <vt:lpstr>הכלכלה העולמית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מתן גדליהו</cp:lastModifiedBy>
  <cp:revision>1770</cp:revision>
  <cp:lastPrinted>2015-12-27T10:07:57Z</cp:lastPrinted>
  <dcterms:created xsi:type="dcterms:W3CDTF">2015-06-21T09:58:57Z</dcterms:created>
  <dcterms:modified xsi:type="dcterms:W3CDTF">2018-10-08T11:59:09Z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