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18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7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4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22.xml" ContentType="application/vnd.openxmlformats-officedocument.drawingml.chart+xml"/>
  <Override PartName="/ppt/charts/chart25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2"/>
  </p:notesMasterIdLst>
  <p:handoutMasterIdLst>
    <p:handoutMasterId r:id="rId33"/>
  </p:handoutMasterIdLst>
  <p:sldIdLst>
    <p:sldId id="529" r:id="rId5"/>
    <p:sldId id="606" r:id="rId6"/>
    <p:sldId id="649" r:id="rId7"/>
    <p:sldId id="650" r:id="rId8"/>
    <p:sldId id="651" r:id="rId9"/>
    <p:sldId id="652" r:id="rId10"/>
    <p:sldId id="653" r:id="rId11"/>
    <p:sldId id="612" r:id="rId12"/>
    <p:sldId id="643" r:id="rId13"/>
    <p:sldId id="644" r:id="rId14"/>
    <p:sldId id="654" r:id="rId15"/>
    <p:sldId id="645" r:id="rId16"/>
    <p:sldId id="613" r:id="rId17"/>
    <p:sldId id="607" r:id="rId18"/>
    <p:sldId id="658" r:id="rId19"/>
    <p:sldId id="615" r:id="rId20"/>
    <p:sldId id="646" r:id="rId21"/>
    <p:sldId id="617" r:id="rId22"/>
    <p:sldId id="618" r:id="rId23"/>
    <p:sldId id="608" r:id="rId24"/>
    <p:sldId id="648" r:id="rId25"/>
    <p:sldId id="621" r:id="rId26"/>
    <p:sldId id="622" r:id="rId27"/>
    <p:sldId id="625" r:id="rId28"/>
    <p:sldId id="656" r:id="rId29"/>
    <p:sldId id="657" r:id="rId30"/>
    <p:sldId id="624" r:id="rId31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49"/>
            <p14:sldId id="650"/>
            <p14:sldId id="651"/>
            <p14:sldId id="652"/>
            <p14:sldId id="653"/>
            <p14:sldId id="612"/>
            <p14:sldId id="643"/>
            <p14:sldId id="644"/>
            <p14:sldId id="654"/>
            <p14:sldId id="645"/>
            <p14:sldId id="613"/>
            <p14:sldId id="607"/>
            <p14:sldId id="658"/>
            <p14:sldId id="615"/>
            <p14:sldId id="646"/>
            <p14:sldId id="617"/>
            <p14:sldId id="618"/>
            <p14:sldId id="608"/>
            <p14:sldId id="648"/>
            <p14:sldId id="621"/>
            <p14:sldId id="622"/>
            <p14:sldId id="625"/>
            <p14:sldId id="656"/>
            <p14:sldId id="657"/>
            <p14:sldId id="6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5B9BD5"/>
    <a:srgbClr val="C00000"/>
    <a:srgbClr val="6600CC"/>
    <a:srgbClr val="0033CC"/>
    <a:srgbClr val="00FFFF"/>
    <a:srgbClr val="40404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00" autoAdjust="0"/>
  </p:normalViewPr>
  <p:slideViewPr>
    <p:cSldViewPr snapToGrid="0">
      <p:cViewPr>
        <p:scale>
          <a:sx n="66" d="100"/>
          <a:sy n="66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&#1504;&#1514;&#1493;&#1504;&#1497;&#1501;%20&#1489;&#1497;&#1504;&#1500;&#1488;&#1493;&#1502;&#1497;&#1497;&#1501;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&#1504;&#1514;&#1493;&#1504;&#1497;&#1501;%20&#1489;&#1497;&#1504;&#1500;&#1488;&#1493;&#1502;&#1497;&#1497;&#1501;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5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/>
              <a:t>איור 1: התרומה של הרכיבים העיקריים במדד לאינפלציה השנתית
</a:t>
            </a:r>
            <a:r>
              <a:rPr lang="he-IL" b="0"/>
              <a:t>מרץ 2014 עד מרץ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נתונים'!$C$2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נתונים'!$C$15:$C$149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נתונים'!$E$2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נתונים'!$E$15:$E$149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-0.14468470301353531</c:v>
                </c:pt>
                <c:pt idx="59">
                  <c:v>-0.14941299881913775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-0.13446801022870392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נתונים'!$B$2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נתונים'!$B$15:$B$149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נתונים'!$D$2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נתונים'!$D$15:$D$149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-0.15225703922702952</c:v>
                </c:pt>
                <c:pt idx="62">
                  <c:v>-0.23085790503875944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נתונים'!$F$2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נתונים'!$F$15:$F$149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  <c:pt idx="55">
                  <c:v>0.21848108087795534</c:v>
                </c:pt>
                <c:pt idx="56">
                  <c:v>0.10621619220625618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0.19876715104078541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נתונים'!$H$2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נתונים'!$H$15:$H$149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-0.51259037988994793</c:v>
                </c:pt>
                <c:pt idx="56">
                  <c:v>-0.42233922220640097</c:v>
                </c:pt>
                <c:pt idx="57">
                  <c:v>-0.43893135825291957</c:v>
                </c:pt>
                <c:pt idx="58">
                  <c:v>-0.24786405798574318</c:v>
                </c:pt>
                <c:pt idx="59">
                  <c:v>-0.18524208759929567</c:v>
                </c:pt>
                <c:pt idx="60">
                  <c:v>-0.24481026427860397</c:v>
                </c:pt>
                <c:pt idx="61">
                  <c:v>1.4210937401309631E-2</c:v>
                </c:pt>
                <c:pt idx="62">
                  <c:v>0.13977446640385444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6288640"/>
        <c:axId val="106290176"/>
      </c:barChart>
      <c:lineChart>
        <c:grouping val="standard"/>
        <c:varyColors val="0"/>
        <c:ser>
          <c:idx val="5"/>
          <c:order val="6"/>
          <c:tx>
            <c:strRef>
              <c:f>'איור 1 נתונים'!$G$2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נתונים'!$G$15:$G$149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נתונים'!$I$15:$I$149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 נתונים'!$J$15:$J$149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88640"/>
        <c:axId val="106290176"/>
      </c:lineChart>
      <c:dateAx>
        <c:axId val="106288640"/>
        <c:scaling>
          <c:orientation val="minMax"/>
          <c:max val="43190"/>
          <c:min val="41729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06290176"/>
        <c:crosses val="autoZero"/>
        <c:auto val="1"/>
        <c:lblOffset val="100"/>
        <c:baseTimeUnit val="months"/>
      </c:dateAx>
      <c:valAx>
        <c:axId val="1062901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0628864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8: </a:t>
            </a:r>
            <a:r>
              <a:rPr lang="he-IL" sz="2000" dirty="0"/>
              <a:t>הממוצע המשוקלל של המרווחים בין התשואות על אג"ח חברות הצמודות מדד (ללא מובנות </a:t>
            </a:r>
            <a:r>
              <a:rPr lang="he-IL" sz="2000" dirty="0" smtClean="0"/>
              <a:t>ולהמרה</a:t>
            </a:r>
            <a:r>
              <a:rPr lang="he-IL" sz="2000" dirty="0"/>
              <a:t>) לבין התשואות על </a:t>
            </a:r>
            <a:r>
              <a:rPr lang="he-IL" sz="2000" dirty="0" err="1"/>
              <a:t>האג"ח</a:t>
            </a:r>
            <a:r>
              <a:rPr lang="he-IL" sz="2000" dirty="0"/>
              <a:t> הממשלתיות המקבילות, לפי ענפים
</a:t>
            </a:r>
            <a:r>
              <a:rPr lang="he-IL" sz="2000" b="0" dirty="0"/>
              <a:t>ממוצע חודשי</a:t>
            </a:r>
            <a:r>
              <a:rPr lang="he-IL" sz="2000" b="0" dirty="0" smtClean="0"/>
              <a:t>, ינואר </a:t>
            </a:r>
            <a:r>
              <a:rPr lang="he-IL" sz="2000" b="0" dirty="0"/>
              <a:t>2016 עד מרץ 2018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1421850393700783"/>
        </c:manualLayout>
      </c:layout>
      <c:lineChart>
        <c:grouping val="standard"/>
        <c:varyColors val="0"/>
        <c:ser>
          <c:idx val="3"/>
          <c:order val="0"/>
          <c:tx>
            <c:strRef>
              <c:f>'איור 32 נתונים'!$B$2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32 נתונים'!$A$3:$A$155</c:f>
              <c:numCache>
                <c:formatCode>m/d/yyyy</c:formatCode>
                <c:ptCount val="153"/>
                <c:pt idx="0">
                  <c:v>38564</c:v>
                </c:pt>
                <c:pt idx="1">
                  <c:v>38595</c:v>
                </c:pt>
                <c:pt idx="2">
                  <c:v>38625</c:v>
                </c:pt>
                <c:pt idx="3">
                  <c:v>38656</c:v>
                </c:pt>
                <c:pt idx="4">
                  <c:v>38686</c:v>
                </c:pt>
                <c:pt idx="5">
                  <c:v>38717</c:v>
                </c:pt>
                <c:pt idx="6">
                  <c:v>38748</c:v>
                </c:pt>
                <c:pt idx="7">
                  <c:v>38776</c:v>
                </c:pt>
                <c:pt idx="8">
                  <c:v>38807</c:v>
                </c:pt>
                <c:pt idx="9">
                  <c:v>38837</c:v>
                </c:pt>
                <c:pt idx="10">
                  <c:v>38868</c:v>
                </c:pt>
                <c:pt idx="11">
                  <c:v>38898</c:v>
                </c:pt>
                <c:pt idx="12">
                  <c:v>38929</c:v>
                </c:pt>
                <c:pt idx="13">
                  <c:v>38960</c:v>
                </c:pt>
                <c:pt idx="14">
                  <c:v>38990</c:v>
                </c:pt>
                <c:pt idx="15">
                  <c:v>39021</c:v>
                </c:pt>
                <c:pt idx="16">
                  <c:v>39051</c:v>
                </c:pt>
                <c:pt idx="17">
                  <c:v>39082</c:v>
                </c:pt>
                <c:pt idx="18">
                  <c:v>39113</c:v>
                </c:pt>
                <c:pt idx="19">
                  <c:v>39141</c:v>
                </c:pt>
                <c:pt idx="20">
                  <c:v>39172</c:v>
                </c:pt>
                <c:pt idx="21">
                  <c:v>39202</c:v>
                </c:pt>
                <c:pt idx="22">
                  <c:v>39233</c:v>
                </c:pt>
                <c:pt idx="23">
                  <c:v>39263</c:v>
                </c:pt>
                <c:pt idx="24">
                  <c:v>39294</c:v>
                </c:pt>
                <c:pt idx="25">
                  <c:v>39325</c:v>
                </c:pt>
                <c:pt idx="26">
                  <c:v>39355</c:v>
                </c:pt>
                <c:pt idx="27">
                  <c:v>39386</c:v>
                </c:pt>
                <c:pt idx="28">
                  <c:v>39416</c:v>
                </c:pt>
                <c:pt idx="29">
                  <c:v>39447</c:v>
                </c:pt>
                <c:pt idx="30">
                  <c:v>39478</c:v>
                </c:pt>
                <c:pt idx="31">
                  <c:v>39507</c:v>
                </c:pt>
                <c:pt idx="32">
                  <c:v>39538</c:v>
                </c:pt>
                <c:pt idx="33">
                  <c:v>39568</c:v>
                </c:pt>
                <c:pt idx="34">
                  <c:v>39599</c:v>
                </c:pt>
                <c:pt idx="35">
                  <c:v>39629</c:v>
                </c:pt>
                <c:pt idx="36">
                  <c:v>39660</c:v>
                </c:pt>
                <c:pt idx="37">
                  <c:v>39691</c:v>
                </c:pt>
                <c:pt idx="38">
                  <c:v>39721</c:v>
                </c:pt>
                <c:pt idx="39">
                  <c:v>39752</c:v>
                </c:pt>
                <c:pt idx="40">
                  <c:v>39782</c:v>
                </c:pt>
                <c:pt idx="41">
                  <c:v>39813</c:v>
                </c:pt>
                <c:pt idx="42">
                  <c:v>39844</c:v>
                </c:pt>
                <c:pt idx="43">
                  <c:v>39872</c:v>
                </c:pt>
                <c:pt idx="44">
                  <c:v>39903</c:v>
                </c:pt>
                <c:pt idx="45">
                  <c:v>39933</c:v>
                </c:pt>
                <c:pt idx="46">
                  <c:v>39964</c:v>
                </c:pt>
                <c:pt idx="47">
                  <c:v>39994</c:v>
                </c:pt>
                <c:pt idx="48">
                  <c:v>40025</c:v>
                </c:pt>
                <c:pt idx="49">
                  <c:v>40056</c:v>
                </c:pt>
                <c:pt idx="50">
                  <c:v>40086</c:v>
                </c:pt>
                <c:pt idx="51">
                  <c:v>40117</c:v>
                </c:pt>
                <c:pt idx="52">
                  <c:v>40147</c:v>
                </c:pt>
                <c:pt idx="53">
                  <c:v>40178</c:v>
                </c:pt>
                <c:pt idx="54">
                  <c:v>40209</c:v>
                </c:pt>
                <c:pt idx="55">
                  <c:v>40237</c:v>
                </c:pt>
                <c:pt idx="56">
                  <c:v>40268</c:v>
                </c:pt>
                <c:pt idx="57">
                  <c:v>40298</c:v>
                </c:pt>
                <c:pt idx="58">
                  <c:v>40329</c:v>
                </c:pt>
                <c:pt idx="59">
                  <c:v>40359</c:v>
                </c:pt>
                <c:pt idx="60">
                  <c:v>40390</c:v>
                </c:pt>
                <c:pt idx="61">
                  <c:v>40421</c:v>
                </c:pt>
                <c:pt idx="62">
                  <c:v>40451</c:v>
                </c:pt>
                <c:pt idx="63">
                  <c:v>40482</c:v>
                </c:pt>
                <c:pt idx="64">
                  <c:v>40512</c:v>
                </c:pt>
                <c:pt idx="65">
                  <c:v>40543</c:v>
                </c:pt>
                <c:pt idx="66">
                  <c:v>40574</c:v>
                </c:pt>
                <c:pt idx="67">
                  <c:v>40602</c:v>
                </c:pt>
                <c:pt idx="68">
                  <c:v>40633</c:v>
                </c:pt>
                <c:pt idx="69">
                  <c:v>40663</c:v>
                </c:pt>
                <c:pt idx="70">
                  <c:v>40694</c:v>
                </c:pt>
                <c:pt idx="71">
                  <c:v>40724</c:v>
                </c:pt>
                <c:pt idx="72">
                  <c:v>40755</c:v>
                </c:pt>
                <c:pt idx="73">
                  <c:v>40786</c:v>
                </c:pt>
                <c:pt idx="74">
                  <c:v>40816</c:v>
                </c:pt>
                <c:pt idx="75">
                  <c:v>40847</c:v>
                </c:pt>
                <c:pt idx="76">
                  <c:v>40877</c:v>
                </c:pt>
                <c:pt idx="77">
                  <c:v>40908</c:v>
                </c:pt>
                <c:pt idx="78">
                  <c:v>40939</c:v>
                </c:pt>
                <c:pt idx="79">
                  <c:v>40968</c:v>
                </c:pt>
                <c:pt idx="80">
                  <c:v>40999</c:v>
                </c:pt>
                <c:pt idx="81">
                  <c:v>41029</c:v>
                </c:pt>
                <c:pt idx="82">
                  <c:v>41060</c:v>
                </c:pt>
                <c:pt idx="83">
                  <c:v>41090</c:v>
                </c:pt>
                <c:pt idx="84">
                  <c:v>41121</c:v>
                </c:pt>
                <c:pt idx="85">
                  <c:v>41152</c:v>
                </c:pt>
                <c:pt idx="86">
                  <c:v>41182</c:v>
                </c:pt>
                <c:pt idx="87">
                  <c:v>41213</c:v>
                </c:pt>
                <c:pt idx="88">
                  <c:v>41243</c:v>
                </c:pt>
                <c:pt idx="89">
                  <c:v>41274</c:v>
                </c:pt>
                <c:pt idx="90">
                  <c:v>41305</c:v>
                </c:pt>
                <c:pt idx="91">
                  <c:v>41333</c:v>
                </c:pt>
                <c:pt idx="92">
                  <c:v>41364</c:v>
                </c:pt>
                <c:pt idx="93">
                  <c:v>41394</c:v>
                </c:pt>
                <c:pt idx="94">
                  <c:v>41425</c:v>
                </c:pt>
                <c:pt idx="95">
                  <c:v>41455</c:v>
                </c:pt>
                <c:pt idx="96">
                  <c:v>41486</c:v>
                </c:pt>
                <c:pt idx="97">
                  <c:v>41517</c:v>
                </c:pt>
                <c:pt idx="98">
                  <c:v>41547</c:v>
                </c:pt>
                <c:pt idx="99">
                  <c:v>41578</c:v>
                </c:pt>
                <c:pt idx="100">
                  <c:v>41608</c:v>
                </c:pt>
                <c:pt idx="101">
                  <c:v>41639</c:v>
                </c:pt>
                <c:pt idx="102">
                  <c:v>41670</c:v>
                </c:pt>
                <c:pt idx="103">
                  <c:v>41698</c:v>
                </c:pt>
                <c:pt idx="104">
                  <c:v>41729</c:v>
                </c:pt>
                <c:pt idx="105">
                  <c:v>41759</c:v>
                </c:pt>
                <c:pt idx="106">
                  <c:v>41790</c:v>
                </c:pt>
                <c:pt idx="107">
                  <c:v>41820</c:v>
                </c:pt>
                <c:pt idx="108">
                  <c:v>41851</c:v>
                </c:pt>
                <c:pt idx="109">
                  <c:v>41882</c:v>
                </c:pt>
                <c:pt idx="110">
                  <c:v>41912</c:v>
                </c:pt>
                <c:pt idx="111">
                  <c:v>41943</c:v>
                </c:pt>
                <c:pt idx="112">
                  <c:v>41973</c:v>
                </c:pt>
                <c:pt idx="113">
                  <c:v>42004</c:v>
                </c:pt>
                <c:pt idx="114">
                  <c:v>42035</c:v>
                </c:pt>
                <c:pt idx="115">
                  <c:v>42063</c:v>
                </c:pt>
                <c:pt idx="116">
                  <c:v>42094</c:v>
                </c:pt>
                <c:pt idx="117">
                  <c:v>42124</c:v>
                </c:pt>
                <c:pt idx="118">
                  <c:v>42155</c:v>
                </c:pt>
                <c:pt idx="119">
                  <c:v>42185</c:v>
                </c:pt>
                <c:pt idx="120">
                  <c:v>42216</c:v>
                </c:pt>
                <c:pt idx="121">
                  <c:v>42247</c:v>
                </c:pt>
                <c:pt idx="122">
                  <c:v>42277</c:v>
                </c:pt>
                <c:pt idx="123">
                  <c:v>42308</c:v>
                </c:pt>
                <c:pt idx="124">
                  <c:v>42338</c:v>
                </c:pt>
                <c:pt idx="125">
                  <c:v>42369</c:v>
                </c:pt>
                <c:pt idx="126">
                  <c:v>42400</c:v>
                </c:pt>
                <c:pt idx="127">
                  <c:v>42429</c:v>
                </c:pt>
                <c:pt idx="128">
                  <c:v>42460</c:v>
                </c:pt>
                <c:pt idx="129">
                  <c:v>42490</c:v>
                </c:pt>
                <c:pt idx="130">
                  <c:v>42521</c:v>
                </c:pt>
                <c:pt idx="131">
                  <c:v>42551</c:v>
                </c:pt>
                <c:pt idx="132">
                  <c:v>42582</c:v>
                </c:pt>
                <c:pt idx="133">
                  <c:v>42613</c:v>
                </c:pt>
                <c:pt idx="134">
                  <c:v>42643</c:v>
                </c:pt>
                <c:pt idx="135">
                  <c:v>42674</c:v>
                </c:pt>
                <c:pt idx="136">
                  <c:v>42704</c:v>
                </c:pt>
                <c:pt idx="137">
                  <c:v>42735</c:v>
                </c:pt>
                <c:pt idx="138">
                  <c:v>42766</c:v>
                </c:pt>
                <c:pt idx="139">
                  <c:v>42794</c:v>
                </c:pt>
                <c:pt idx="140">
                  <c:v>42825</c:v>
                </c:pt>
                <c:pt idx="141">
                  <c:v>42855</c:v>
                </c:pt>
                <c:pt idx="142">
                  <c:v>42886</c:v>
                </c:pt>
                <c:pt idx="143">
                  <c:v>42916</c:v>
                </c:pt>
                <c:pt idx="144">
                  <c:v>42947</c:v>
                </c:pt>
                <c:pt idx="145">
                  <c:v>42978</c:v>
                </c:pt>
                <c:pt idx="146">
                  <c:v>43008</c:v>
                </c:pt>
                <c:pt idx="147">
                  <c:v>43039</c:v>
                </c:pt>
                <c:pt idx="148">
                  <c:v>43069</c:v>
                </c:pt>
                <c:pt idx="149">
                  <c:v>43100</c:v>
                </c:pt>
                <c:pt idx="150">
                  <c:v>43131</c:v>
                </c:pt>
                <c:pt idx="151">
                  <c:v>43159</c:v>
                </c:pt>
                <c:pt idx="152">
                  <c:v>43190</c:v>
                </c:pt>
              </c:numCache>
            </c:numRef>
          </c:cat>
          <c:val>
            <c:numRef>
              <c:f>'איור 32 נתונים'!$B$3:$B$155</c:f>
              <c:numCache>
                <c:formatCode>0.00</c:formatCode>
                <c:ptCount val="153"/>
                <c:pt idx="0">
                  <c:v>2.4350143429047617</c:v>
                </c:pt>
                <c:pt idx="1">
                  <c:v>2.2450716690000005</c:v>
                </c:pt>
                <c:pt idx="2">
                  <c:v>2.1780568421428574</c:v>
                </c:pt>
                <c:pt idx="3">
                  <c:v>2.1127830401538459</c:v>
                </c:pt>
                <c:pt idx="4">
                  <c:v>1.9262917886818185</c:v>
                </c:pt>
                <c:pt idx="5">
                  <c:v>1.8754437987142858</c:v>
                </c:pt>
                <c:pt idx="6">
                  <c:v>1.8959710989130434</c:v>
                </c:pt>
                <c:pt idx="7">
                  <c:v>1.7996050555000003</c:v>
                </c:pt>
                <c:pt idx="8">
                  <c:v>1.7655701871999998</c:v>
                </c:pt>
                <c:pt idx="9">
                  <c:v>1.7652959454117647</c:v>
                </c:pt>
                <c:pt idx="10">
                  <c:v>1.6315828033809527</c:v>
                </c:pt>
                <c:pt idx="11">
                  <c:v>1.7305461976500003</c:v>
                </c:pt>
                <c:pt idx="12">
                  <c:v>1.7606682811363634</c:v>
                </c:pt>
                <c:pt idx="13">
                  <c:v>1.7551350528181822</c:v>
                </c:pt>
                <c:pt idx="14">
                  <c:v>1.8437293070526311</c:v>
                </c:pt>
                <c:pt idx="15">
                  <c:v>1.8024787757142853</c:v>
                </c:pt>
                <c:pt idx="16">
                  <c:v>1.7691360845909088</c:v>
                </c:pt>
                <c:pt idx="17">
                  <c:v>1.7870597715238097</c:v>
                </c:pt>
                <c:pt idx="18">
                  <c:v>1.8341607119565213</c:v>
                </c:pt>
                <c:pt idx="19">
                  <c:v>1.8737478102499996</c:v>
                </c:pt>
                <c:pt idx="20">
                  <c:v>2.2047267735</c:v>
                </c:pt>
                <c:pt idx="21">
                  <c:v>2.2260970151250001</c:v>
                </c:pt>
                <c:pt idx="22">
                  <c:v>2.2728355610476192</c:v>
                </c:pt>
                <c:pt idx="23">
                  <c:v>2.3312500254000001</c:v>
                </c:pt>
                <c:pt idx="24">
                  <c:v>2.4122394855000002</c:v>
                </c:pt>
                <c:pt idx="25">
                  <c:v>3.0805151000000008</c:v>
                </c:pt>
                <c:pt idx="26">
                  <c:v>3.1025872212352943</c:v>
                </c:pt>
                <c:pt idx="27">
                  <c:v>2.9598084085714285</c:v>
                </c:pt>
                <c:pt idx="28">
                  <c:v>3.0625431260476188</c:v>
                </c:pt>
                <c:pt idx="29">
                  <c:v>3.4319251829545454</c:v>
                </c:pt>
                <c:pt idx="30">
                  <c:v>3.6543417000000002</c:v>
                </c:pt>
                <c:pt idx="31">
                  <c:v>4.0022423443499999</c:v>
                </c:pt>
                <c:pt idx="32">
                  <c:v>4.7191373982857137</c:v>
                </c:pt>
                <c:pt idx="33">
                  <c:v>5.2203876224285723</c:v>
                </c:pt>
                <c:pt idx="34">
                  <c:v>4.6330272374999995</c:v>
                </c:pt>
                <c:pt idx="35">
                  <c:v>4.9302632995714282</c:v>
                </c:pt>
                <c:pt idx="36">
                  <c:v>6.4831872399047628</c:v>
                </c:pt>
                <c:pt idx="37">
                  <c:v>7.1231623403999995</c:v>
                </c:pt>
                <c:pt idx="38">
                  <c:v>7.9414438683333328</c:v>
                </c:pt>
                <c:pt idx="39">
                  <c:v>13.599934995333333</c:v>
                </c:pt>
                <c:pt idx="40">
                  <c:v>18.90580324952381</c:v>
                </c:pt>
                <c:pt idx="41">
                  <c:v>20.015179504347827</c:v>
                </c:pt>
                <c:pt idx="42">
                  <c:v>17.789546834761907</c:v>
                </c:pt>
                <c:pt idx="43">
                  <c:v>15.55594749368421</c:v>
                </c:pt>
                <c:pt idx="44">
                  <c:v>17.016532164500003</c:v>
                </c:pt>
                <c:pt idx="45">
                  <c:v>14.61160880375</c:v>
                </c:pt>
                <c:pt idx="46">
                  <c:v>12.9955636755</c:v>
                </c:pt>
                <c:pt idx="47">
                  <c:v>11.462135342272727</c:v>
                </c:pt>
                <c:pt idx="48">
                  <c:v>10.864918696190479</c:v>
                </c:pt>
                <c:pt idx="49">
                  <c:v>9.5930677271818183</c:v>
                </c:pt>
                <c:pt idx="50">
                  <c:v>11.455775449473686</c:v>
                </c:pt>
                <c:pt idx="51">
                  <c:v>10.865799897142857</c:v>
                </c:pt>
                <c:pt idx="52">
                  <c:v>10.165666196409093</c:v>
                </c:pt>
                <c:pt idx="53">
                  <c:v>9.6602265900454558</c:v>
                </c:pt>
                <c:pt idx="54">
                  <c:v>8.0841649060952374</c:v>
                </c:pt>
                <c:pt idx="55">
                  <c:v>6.9876534869473694</c:v>
                </c:pt>
                <c:pt idx="56">
                  <c:v>6.6634312198095227</c:v>
                </c:pt>
                <c:pt idx="57">
                  <c:v>7.0154943211764706</c:v>
                </c:pt>
                <c:pt idx="58">
                  <c:v>6.7789081829000013</c:v>
                </c:pt>
                <c:pt idx="59">
                  <c:v>6.340408539090908</c:v>
                </c:pt>
                <c:pt idx="60">
                  <c:v>5.9902646041000001</c:v>
                </c:pt>
                <c:pt idx="61">
                  <c:v>5.4227204840869563</c:v>
                </c:pt>
                <c:pt idx="62">
                  <c:v>5.0595723180625001</c:v>
                </c:pt>
                <c:pt idx="63">
                  <c:v>4.8349200270000008</c:v>
                </c:pt>
                <c:pt idx="64">
                  <c:v>4.6739725754545445</c:v>
                </c:pt>
                <c:pt idx="65">
                  <c:v>4.489089964227273</c:v>
                </c:pt>
                <c:pt idx="66">
                  <c:v>3.9833704888636365</c:v>
                </c:pt>
                <c:pt idx="67">
                  <c:v>3.8122036264444454</c:v>
                </c:pt>
                <c:pt idx="68">
                  <c:v>3.7764434662727271</c:v>
                </c:pt>
                <c:pt idx="69">
                  <c:v>3.5639164336249993</c:v>
                </c:pt>
                <c:pt idx="70">
                  <c:v>4.0872740323333332</c:v>
                </c:pt>
                <c:pt idx="71">
                  <c:v>4.8595016298499996</c:v>
                </c:pt>
                <c:pt idx="72">
                  <c:v>4.9048455526666661</c:v>
                </c:pt>
                <c:pt idx="73">
                  <c:v>6.6810847765454549</c:v>
                </c:pt>
                <c:pt idx="74">
                  <c:v>7.2454277105789489</c:v>
                </c:pt>
                <c:pt idx="75">
                  <c:v>6.8182503057777772</c:v>
                </c:pt>
                <c:pt idx="76">
                  <c:v>7.1586491129090897</c:v>
                </c:pt>
                <c:pt idx="77">
                  <c:v>8.1452072201428578</c:v>
                </c:pt>
                <c:pt idx="78">
                  <c:v>7.2222395252608713</c:v>
                </c:pt>
                <c:pt idx="79">
                  <c:v>7.1862100018947386</c:v>
                </c:pt>
                <c:pt idx="80">
                  <c:v>6.944210567649999</c:v>
                </c:pt>
                <c:pt idx="81">
                  <c:v>6.339006135</c:v>
                </c:pt>
                <c:pt idx="82">
                  <c:v>6.6934344132272736</c:v>
                </c:pt>
                <c:pt idx="83">
                  <c:v>7.2829696839499984</c:v>
                </c:pt>
                <c:pt idx="84">
                  <c:v>7.1530056325454527</c:v>
                </c:pt>
                <c:pt idx="85">
                  <c:v>7.2266335818181835</c:v>
                </c:pt>
                <c:pt idx="86">
                  <c:v>8.057882463266667</c:v>
                </c:pt>
                <c:pt idx="87">
                  <c:v>6.9010568729999999</c:v>
                </c:pt>
                <c:pt idx="88">
                  <c:v>6.0257303688095245</c:v>
                </c:pt>
                <c:pt idx="89">
                  <c:v>5.6663862520454549</c:v>
                </c:pt>
                <c:pt idx="90">
                  <c:v>5.1497134113181806</c:v>
                </c:pt>
                <c:pt idx="91">
                  <c:v>4.869853744894737</c:v>
                </c:pt>
                <c:pt idx="92">
                  <c:v>4.8783099201764708</c:v>
                </c:pt>
                <c:pt idx="93">
                  <c:v>4.4621654606315797</c:v>
                </c:pt>
                <c:pt idx="94">
                  <c:v>4.1811785429499997</c:v>
                </c:pt>
                <c:pt idx="95">
                  <c:v>3.8565435246666673</c:v>
                </c:pt>
                <c:pt idx="96">
                  <c:v>3.5137172135909087</c:v>
                </c:pt>
                <c:pt idx="97">
                  <c:v>3.4684269712380948</c:v>
                </c:pt>
                <c:pt idx="98">
                  <c:v>3.4019806631875</c:v>
                </c:pt>
                <c:pt idx="99">
                  <c:v>3.2310894166956516</c:v>
                </c:pt>
                <c:pt idx="100">
                  <c:v>3.1225826835499992</c:v>
                </c:pt>
                <c:pt idx="101">
                  <c:v>3.1396333296086958</c:v>
                </c:pt>
                <c:pt idx="102">
                  <c:v>3.0097546957727275</c:v>
                </c:pt>
                <c:pt idx="103">
                  <c:v>3.00764781605</c:v>
                </c:pt>
                <c:pt idx="104">
                  <c:v>2.7957251437142858</c:v>
                </c:pt>
                <c:pt idx="105">
                  <c:v>2.7890695818888891</c:v>
                </c:pt>
                <c:pt idx="106">
                  <c:v>2.5978189481052625</c:v>
                </c:pt>
                <c:pt idx="107">
                  <c:v>2.5074670219500002</c:v>
                </c:pt>
                <c:pt idx="108">
                  <c:v>2.7243534152173914</c:v>
                </c:pt>
                <c:pt idx="109">
                  <c:v>2.6976005606999998</c:v>
                </c:pt>
                <c:pt idx="110">
                  <c:v>2.7266814032000002</c:v>
                </c:pt>
                <c:pt idx="111">
                  <c:v>2.7489366006111111</c:v>
                </c:pt>
                <c:pt idx="112">
                  <c:v>2.7989344021904761</c:v>
                </c:pt>
                <c:pt idx="113">
                  <c:v>3.7645128916521742</c:v>
                </c:pt>
                <c:pt idx="114">
                  <c:v>3.8137355368095234</c:v>
                </c:pt>
                <c:pt idx="115">
                  <c:v>3.6436736474</c:v>
                </c:pt>
                <c:pt idx="116">
                  <c:v>3.3988202699999994</c:v>
                </c:pt>
                <c:pt idx="117">
                  <c:v>3.4531268860526318</c:v>
                </c:pt>
                <c:pt idx="118">
                  <c:v>3.6535728502000007</c:v>
                </c:pt>
                <c:pt idx="119">
                  <c:v>3.7672410539090908</c:v>
                </c:pt>
                <c:pt idx="120">
                  <c:v>3.6548348925238097</c:v>
                </c:pt>
                <c:pt idx="121">
                  <c:v>3.5978819445000001</c:v>
                </c:pt>
                <c:pt idx="122">
                  <c:v>3.6800997214666666</c:v>
                </c:pt>
                <c:pt idx="123">
                  <c:v>3.6645273148947366</c:v>
                </c:pt>
                <c:pt idx="124">
                  <c:v>3.6538203401818179</c:v>
                </c:pt>
                <c:pt idx="125">
                  <c:v>3.7029757975217374</c:v>
                </c:pt>
                <c:pt idx="126">
                  <c:v>3.8163683568095244</c:v>
                </c:pt>
                <c:pt idx="127">
                  <c:v>3.9069434076666663</c:v>
                </c:pt>
                <c:pt idx="128">
                  <c:v>3.431261206454546</c:v>
                </c:pt>
                <c:pt idx="129">
                  <c:v>3.4237681224210528</c:v>
                </c:pt>
                <c:pt idx="130">
                  <c:v>3.2558437514285723</c:v>
                </c:pt>
                <c:pt idx="131">
                  <c:v>3.1940216572380953</c:v>
                </c:pt>
                <c:pt idx="132">
                  <c:v>2.8197240941904762</c:v>
                </c:pt>
                <c:pt idx="133">
                  <c:v>2.6727684525727273</c:v>
                </c:pt>
                <c:pt idx="134">
                  <c:v>2.7548290676190481</c:v>
                </c:pt>
                <c:pt idx="135">
                  <c:v>2.657950417915385</c:v>
                </c:pt>
                <c:pt idx="136">
                  <c:v>2.7328931524090909</c:v>
                </c:pt>
                <c:pt idx="137">
                  <c:v>2.5464487111380953</c:v>
                </c:pt>
                <c:pt idx="138">
                  <c:v>2.4012762494695652</c:v>
                </c:pt>
                <c:pt idx="139">
                  <c:v>2.3221873566850002</c:v>
                </c:pt>
                <c:pt idx="140">
                  <c:v>1.8466017930095238</c:v>
                </c:pt>
                <c:pt idx="141">
                  <c:v>1.8408033615705881</c:v>
                </c:pt>
                <c:pt idx="142">
                  <c:v>1.7645489555263159</c:v>
                </c:pt>
                <c:pt idx="143">
                  <c:v>1.802610282933333</c:v>
                </c:pt>
                <c:pt idx="144">
                  <c:v>1.8530389778190481</c:v>
                </c:pt>
                <c:pt idx="145">
                  <c:v>1.8701520782727272</c:v>
                </c:pt>
                <c:pt idx="146">
                  <c:v>1.7733826738555556</c:v>
                </c:pt>
                <c:pt idx="147">
                  <c:v>1.6880151958684211</c:v>
                </c:pt>
                <c:pt idx="148">
                  <c:v>1.7337714258772727</c:v>
                </c:pt>
                <c:pt idx="149">
                  <c:v>1.7041153168428569</c:v>
                </c:pt>
                <c:pt idx="150">
                  <c:v>1.5769473106956524</c:v>
                </c:pt>
                <c:pt idx="151">
                  <c:v>1.8237221670000001</c:v>
                </c:pt>
                <c:pt idx="152">
                  <c:v>1.8955272344545455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32 נתונים'!$C$2</c:f>
              <c:strCache>
                <c:ptCount val="1"/>
                <c:pt idx="0">
                  <c:v>תעשייה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32 נתונים'!$A$3:$A$155</c:f>
              <c:numCache>
                <c:formatCode>m/d/yyyy</c:formatCode>
                <c:ptCount val="153"/>
                <c:pt idx="0">
                  <c:v>38564</c:v>
                </c:pt>
                <c:pt idx="1">
                  <c:v>38595</c:v>
                </c:pt>
                <c:pt idx="2">
                  <c:v>38625</c:v>
                </c:pt>
                <c:pt idx="3">
                  <c:v>38656</c:v>
                </c:pt>
                <c:pt idx="4">
                  <c:v>38686</c:v>
                </c:pt>
                <c:pt idx="5">
                  <c:v>38717</c:v>
                </c:pt>
                <c:pt idx="6">
                  <c:v>38748</c:v>
                </c:pt>
                <c:pt idx="7">
                  <c:v>38776</c:v>
                </c:pt>
                <c:pt idx="8">
                  <c:v>38807</c:v>
                </c:pt>
                <c:pt idx="9">
                  <c:v>38837</c:v>
                </c:pt>
                <c:pt idx="10">
                  <c:v>38868</c:v>
                </c:pt>
                <c:pt idx="11">
                  <c:v>38898</c:v>
                </c:pt>
                <c:pt idx="12">
                  <c:v>38929</c:v>
                </c:pt>
                <c:pt idx="13">
                  <c:v>38960</c:v>
                </c:pt>
                <c:pt idx="14">
                  <c:v>38990</c:v>
                </c:pt>
                <c:pt idx="15">
                  <c:v>39021</c:v>
                </c:pt>
                <c:pt idx="16">
                  <c:v>39051</c:v>
                </c:pt>
                <c:pt idx="17">
                  <c:v>39082</c:v>
                </c:pt>
                <c:pt idx="18">
                  <c:v>39113</c:v>
                </c:pt>
                <c:pt idx="19">
                  <c:v>39141</c:v>
                </c:pt>
                <c:pt idx="20">
                  <c:v>39172</c:v>
                </c:pt>
                <c:pt idx="21">
                  <c:v>39202</c:v>
                </c:pt>
                <c:pt idx="22">
                  <c:v>39233</c:v>
                </c:pt>
                <c:pt idx="23">
                  <c:v>39263</c:v>
                </c:pt>
                <c:pt idx="24">
                  <c:v>39294</c:v>
                </c:pt>
                <c:pt idx="25">
                  <c:v>39325</c:v>
                </c:pt>
                <c:pt idx="26">
                  <c:v>39355</c:v>
                </c:pt>
                <c:pt idx="27">
                  <c:v>39386</c:v>
                </c:pt>
                <c:pt idx="28">
                  <c:v>39416</c:v>
                </c:pt>
                <c:pt idx="29">
                  <c:v>39447</c:v>
                </c:pt>
                <c:pt idx="30">
                  <c:v>39478</c:v>
                </c:pt>
                <c:pt idx="31">
                  <c:v>39507</c:v>
                </c:pt>
                <c:pt idx="32">
                  <c:v>39538</c:v>
                </c:pt>
                <c:pt idx="33">
                  <c:v>39568</c:v>
                </c:pt>
                <c:pt idx="34">
                  <c:v>39599</c:v>
                </c:pt>
                <c:pt idx="35">
                  <c:v>39629</c:v>
                </c:pt>
                <c:pt idx="36">
                  <c:v>39660</c:v>
                </c:pt>
                <c:pt idx="37">
                  <c:v>39691</c:v>
                </c:pt>
                <c:pt idx="38">
                  <c:v>39721</c:v>
                </c:pt>
                <c:pt idx="39">
                  <c:v>39752</c:v>
                </c:pt>
                <c:pt idx="40">
                  <c:v>39782</c:v>
                </c:pt>
                <c:pt idx="41">
                  <c:v>39813</c:v>
                </c:pt>
                <c:pt idx="42">
                  <c:v>39844</c:v>
                </c:pt>
                <c:pt idx="43">
                  <c:v>39872</c:v>
                </c:pt>
                <c:pt idx="44">
                  <c:v>39903</c:v>
                </c:pt>
                <c:pt idx="45">
                  <c:v>39933</c:v>
                </c:pt>
                <c:pt idx="46">
                  <c:v>39964</c:v>
                </c:pt>
                <c:pt idx="47">
                  <c:v>39994</c:v>
                </c:pt>
                <c:pt idx="48">
                  <c:v>40025</c:v>
                </c:pt>
                <c:pt idx="49">
                  <c:v>40056</c:v>
                </c:pt>
                <c:pt idx="50">
                  <c:v>40086</c:v>
                </c:pt>
                <c:pt idx="51">
                  <c:v>40117</c:v>
                </c:pt>
                <c:pt idx="52">
                  <c:v>40147</c:v>
                </c:pt>
                <c:pt idx="53">
                  <c:v>40178</c:v>
                </c:pt>
                <c:pt idx="54">
                  <c:v>40209</c:v>
                </c:pt>
                <c:pt idx="55">
                  <c:v>40237</c:v>
                </c:pt>
                <c:pt idx="56">
                  <c:v>40268</c:v>
                </c:pt>
                <c:pt idx="57">
                  <c:v>40298</c:v>
                </c:pt>
                <c:pt idx="58">
                  <c:v>40329</c:v>
                </c:pt>
                <c:pt idx="59">
                  <c:v>40359</c:v>
                </c:pt>
                <c:pt idx="60">
                  <c:v>40390</c:v>
                </c:pt>
                <c:pt idx="61">
                  <c:v>40421</c:v>
                </c:pt>
                <c:pt idx="62">
                  <c:v>40451</c:v>
                </c:pt>
                <c:pt idx="63">
                  <c:v>40482</c:v>
                </c:pt>
                <c:pt idx="64">
                  <c:v>40512</c:v>
                </c:pt>
                <c:pt idx="65">
                  <c:v>40543</c:v>
                </c:pt>
                <c:pt idx="66">
                  <c:v>40574</c:v>
                </c:pt>
                <c:pt idx="67">
                  <c:v>40602</c:v>
                </c:pt>
                <c:pt idx="68">
                  <c:v>40633</c:v>
                </c:pt>
                <c:pt idx="69">
                  <c:v>40663</c:v>
                </c:pt>
                <c:pt idx="70">
                  <c:v>40694</c:v>
                </c:pt>
                <c:pt idx="71">
                  <c:v>40724</c:v>
                </c:pt>
                <c:pt idx="72">
                  <c:v>40755</c:v>
                </c:pt>
                <c:pt idx="73">
                  <c:v>40786</c:v>
                </c:pt>
                <c:pt idx="74">
                  <c:v>40816</c:v>
                </c:pt>
                <c:pt idx="75">
                  <c:v>40847</c:v>
                </c:pt>
                <c:pt idx="76">
                  <c:v>40877</c:v>
                </c:pt>
                <c:pt idx="77">
                  <c:v>40908</c:v>
                </c:pt>
                <c:pt idx="78">
                  <c:v>40939</c:v>
                </c:pt>
                <c:pt idx="79">
                  <c:v>40968</c:v>
                </c:pt>
                <c:pt idx="80">
                  <c:v>40999</c:v>
                </c:pt>
                <c:pt idx="81">
                  <c:v>41029</c:v>
                </c:pt>
                <c:pt idx="82">
                  <c:v>41060</c:v>
                </c:pt>
                <c:pt idx="83">
                  <c:v>41090</c:v>
                </c:pt>
                <c:pt idx="84">
                  <c:v>41121</c:v>
                </c:pt>
                <c:pt idx="85">
                  <c:v>41152</c:v>
                </c:pt>
                <c:pt idx="86">
                  <c:v>41182</c:v>
                </c:pt>
                <c:pt idx="87">
                  <c:v>41213</c:v>
                </c:pt>
                <c:pt idx="88">
                  <c:v>41243</c:v>
                </c:pt>
                <c:pt idx="89">
                  <c:v>41274</c:v>
                </c:pt>
                <c:pt idx="90">
                  <c:v>41305</c:v>
                </c:pt>
                <c:pt idx="91">
                  <c:v>41333</c:v>
                </c:pt>
                <c:pt idx="92">
                  <c:v>41364</c:v>
                </c:pt>
                <c:pt idx="93">
                  <c:v>41394</c:v>
                </c:pt>
                <c:pt idx="94">
                  <c:v>41425</c:v>
                </c:pt>
                <c:pt idx="95">
                  <c:v>41455</c:v>
                </c:pt>
                <c:pt idx="96">
                  <c:v>41486</c:v>
                </c:pt>
                <c:pt idx="97">
                  <c:v>41517</c:v>
                </c:pt>
                <c:pt idx="98">
                  <c:v>41547</c:v>
                </c:pt>
                <c:pt idx="99">
                  <c:v>41578</c:v>
                </c:pt>
                <c:pt idx="100">
                  <c:v>41608</c:v>
                </c:pt>
                <c:pt idx="101">
                  <c:v>41639</c:v>
                </c:pt>
                <c:pt idx="102">
                  <c:v>41670</c:v>
                </c:pt>
                <c:pt idx="103">
                  <c:v>41698</c:v>
                </c:pt>
                <c:pt idx="104">
                  <c:v>41729</c:v>
                </c:pt>
                <c:pt idx="105">
                  <c:v>41759</c:v>
                </c:pt>
                <c:pt idx="106">
                  <c:v>41790</c:v>
                </c:pt>
                <c:pt idx="107">
                  <c:v>41820</c:v>
                </c:pt>
                <c:pt idx="108">
                  <c:v>41851</c:v>
                </c:pt>
                <c:pt idx="109">
                  <c:v>41882</c:v>
                </c:pt>
                <c:pt idx="110">
                  <c:v>41912</c:v>
                </c:pt>
                <c:pt idx="111">
                  <c:v>41943</c:v>
                </c:pt>
                <c:pt idx="112">
                  <c:v>41973</c:v>
                </c:pt>
                <c:pt idx="113">
                  <c:v>42004</c:v>
                </c:pt>
                <c:pt idx="114">
                  <c:v>42035</c:v>
                </c:pt>
                <c:pt idx="115">
                  <c:v>42063</c:v>
                </c:pt>
                <c:pt idx="116">
                  <c:v>42094</c:v>
                </c:pt>
                <c:pt idx="117">
                  <c:v>42124</c:v>
                </c:pt>
                <c:pt idx="118">
                  <c:v>42155</c:v>
                </c:pt>
                <c:pt idx="119">
                  <c:v>42185</c:v>
                </c:pt>
                <c:pt idx="120">
                  <c:v>42216</c:v>
                </c:pt>
                <c:pt idx="121">
                  <c:v>42247</c:v>
                </c:pt>
                <c:pt idx="122">
                  <c:v>42277</c:v>
                </c:pt>
                <c:pt idx="123">
                  <c:v>42308</c:v>
                </c:pt>
                <c:pt idx="124">
                  <c:v>42338</c:v>
                </c:pt>
                <c:pt idx="125">
                  <c:v>42369</c:v>
                </c:pt>
                <c:pt idx="126">
                  <c:v>42400</c:v>
                </c:pt>
                <c:pt idx="127">
                  <c:v>42429</c:v>
                </c:pt>
                <c:pt idx="128">
                  <c:v>42460</c:v>
                </c:pt>
                <c:pt idx="129">
                  <c:v>42490</c:v>
                </c:pt>
                <c:pt idx="130">
                  <c:v>42521</c:v>
                </c:pt>
                <c:pt idx="131">
                  <c:v>42551</c:v>
                </c:pt>
                <c:pt idx="132">
                  <c:v>42582</c:v>
                </c:pt>
                <c:pt idx="133">
                  <c:v>42613</c:v>
                </c:pt>
                <c:pt idx="134">
                  <c:v>42643</c:v>
                </c:pt>
                <c:pt idx="135">
                  <c:v>42674</c:v>
                </c:pt>
                <c:pt idx="136">
                  <c:v>42704</c:v>
                </c:pt>
                <c:pt idx="137">
                  <c:v>42735</c:v>
                </c:pt>
                <c:pt idx="138">
                  <c:v>42766</c:v>
                </c:pt>
                <c:pt idx="139">
                  <c:v>42794</c:v>
                </c:pt>
                <c:pt idx="140">
                  <c:v>42825</c:v>
                </c:pt>
                <c:pt idx="141">
                  <c:v>42855</c:v>
                </c:pt>
                <c:pt idx="142">
                  <c:v>42886</c:v>
                </c:pt>
                <c:pt idx="143">
                  <c:v>42916</c:v>
                </c:pt>
                <c:pt idx="144">
                  <c:v>42947</c:v>
                </c:pt>
                <c:pt idx="145">
                  <c:v>42978</c:v>
                </c:pt>
                <c:pt idx="146">
                  <c:v>43008</c:v>
                </c:pt>
                <c:pt idx="147">
                  <c:v>43039</c:v>
                </c:pt>
                <c:pt idx="148">
                  <c:v>43069</c:v>
                </c:pt>
                <c:pt idx="149">
                  <c:v>43100</c:v>
                </c:pt>
                <c:pt idx="150">
                  <c:v>43131</c:v>
                </c:pt>
                <c:pt idx="151">
                  <c:v>43159</c:v>
                </c:pt>
                <c:pt idx="152">
                  <c:v>43190</c:v>
                </c:pt>
              </c:numCache>
            </c:numRef>
          </c:cat>
          <c:val>
            <c:numRef>
              <c:f>'איור 32 נתונים'!$C$3:$C$155</c:f>
              <c:numCache>
                <c:formatCode>0.00</c:formatCode>
                <c:ptCount val="153"/>
                <c:pt idx="0">
                  <c:v>1.5911452910000004</c:v>
                </c:pt>
                <c:pt idx="1">
                  <c:v>1.7194464159999998</c:v>
                </c:pt>
                <c:pt idx="2">
                  <c:v>1.888884091</c:v>
                </c:pt>
                <c:pt idx="3">
                  <c:v>1.8478941819230768</c:v>
                </c:pt>
                <c:pt idx="4">
                  <c:v>2.0497660765454548</c:v>
                </c:pt>
                <c:pt idx="5">
                  <c:v>2.7489869634761899</c:v>
                </c:pt>
                <c:pt idx="6">
                  <c:v>2.9092149660869571</c:v>
                </c:pt>
                <c:pt idx="7">
                  <c:v>2.4208312732000001</c:v>
                </c:pt>
                <c:pt idx="8">
                  <c:v>2.05413417835</c:v>
                </c:pt>
                <c:pt idx="9">
                  <c:v>2.0456709977058822</c:v>
                </c:pt>
                <c:pt idx="10">
                  <c:v>1.9031381778571432</c:v>
                </c:pt>
                <c:pt idx="11">
                  <c:v>2.1061242553499997</c:v>
                </c:pt>
                <c:pt idx="12">
                  <c:v>2.1734361601818186</c:v>
                </c:pt>
                <c:pt idx="13">
                  <c:v>2.0763718322727276</c:v>
                </c:pt>
                <c:pt idx="14">
                  <c:v>2.0538346292631577</c:v>
                </c:pt>
                <c:pt idx="15">
                  <c:v>2.0254921025714285</c:v>
                </c:pt>
                <c:pt idx="16">
                  <c:v>2.0750406931363634</c:v>
                </c:pt>
                <c:pt idx="17">
                  <c:v>1.9315472990476192</c:v>
                </c:pt>
                <c:pt idx="18">
                  <c:v>1.8912884367391301</c:v>
                </c:pt>
                <c:pt idx="19">
                  <c:v>1.8897739245500003</c:v>
                </c:pt>
                <c:pt idx="20">
                  <c:v>1.93953546415</c:v>
                </c:pt>
                <c:pt idx="21">
                  <c:v>1.4248244034374999</c:v>
                </c:pt>
                <c:pt idx="22">
                  <c:v>1.3653713071904763</c:v>
                </c:pt>
                <c:pt idx="23">
                  <c:v>1.6451667955000002</c:v>
                </c:pt>
                <c:pt idx="24">
                  <c:v>1.5597641224999998</c:v>
                </c:pt>
                <c:pt idx="25">
                  <c:v>1.9236507480454543</c:v>
                </c:pt>
                <c:pt idx="26">
                  <c:v>1.9606542625294117</c:v>
                </c:pt>
                <c:pt idx="27">
                  <c:v>2.0581277210476188</c:v>
                </c:pt>
                <c:pt idx="28">
                  <c:v>2.1956613420000002</c:v>
                </c:pt>
                <c:pt idx="29">
                  <c:v>2.2330812511818183</c:v>
                </c:pt>
                <c:pt idx="30">
                  <c:v>2.3752015544782608</c:v>
                </c:pt>
                <c:pt idx="31">
                  <c:v>2.5456083995999998</c:v>
                </c:pt>
                <c:pt idx="32">
                  <c:v>2.8601346834285715</c:v>
                </c:pt>
                <c:pt idx="33">
                  <c:v>2.9833005539999999</c:v>
                </c:pt>
                <c:pt idx="34">
                  <c:v>2.5839252260555554</c:v>
                </c:pt>
                <c:pt idx="35">
                  <c:v>2.6191389012857145</c:v>
                </c:pt>
                <c:pt idx="36">
                  <c:v>3.0649776690476189</c:v>
                </c:pt>
                <c:pt idx="37">
                  <c:v>3.0963536131333331</c:v>
                </c:pt>
                <c:pt idx="38">
                  <c:v>3.2446154875555546</c:v>
                </c:pt>
                <c:pt idx="39">
                  <c:v>4.7225695774666674</c:v>
                </c:pt>
                <c:pt idx="40">
                  <c:v>6.7272200286190476</c:v>
                </c:pt>
                <c:pt idx="41">
                  <c:v>7.5428133142608704</c:v>
                </c:pt>
                <c:pt idx="42">
                  <c:v>7.0928624363809529</c:v>
                </c:pt>
                <c:pt idx="43">
                  <c:v>6.8282168165789479</c:v>
                </c:pt>
                <c:pt idx="44">
                  <c:v>6.9622500128000011</c:v>
                </c:pt>
                <c:pt idx="45">
                  <c:v>5.4006820678125003</c:v>
                </c:pt>
                <c:pt idx="46">
                  <c:v>5.0145599397499998</c:v>
                </c:pt>
                <c:pt idx="47">
                  <c:v>4.3489858332272737</c:v>
                </c:pt>
                <c:pt idx="48">
                  <c:v>4.377668593857142</c:v>
                </c:pt>
                <c:pt idx="49">
                  <c:v>3.7879623943181815</c:v>
                </c:pt>
                <c:pt idx="50">
                  <c:v>4.2623639281578942</c:v>
                </c:pt>
                <c:pt idx="51">
                  <c:v>3.9889718847142861</c:v>
                </c:pt>
                <c:pt idx="52">
                  <c:v>3.8202026654090915</c:v>
                </c:pt>
                <c:pt idx="53">
                  <c:v>3.5832319630909093</c:v>
                </c:pt>
                <c:pt idx="54">
                  <c:v>3.4267764289047618</c:v>
                </c:pt>
                <c:pt idx="55">
                  <c:v>3.3073724513684213</c:v>
                </c:pt>
                <c:pt idx="56">
                  <c:v>3.2404478085238089</c:v>
                </c:pt>
                <c:pt idx="57">
                  <c:v>3.3919993631764704</c:v>
                </c:pt>
                <c:pt idx="58">
                  <c:v>3.6730636579500002</c:v>
                </c:pt>
                <c:pt idx="59">
                  <c:v>3.7743844889090918</c:v>
                </c:pt>
                <c:pt idx="60">
                  <c:v>3.9275118783500007</c:v>
                </c:pt>
                <c:pt idx="61">
                  <c:v>3.577591054</c:v>
                </c:pt>
                <c:pt idx="62">
                  <c:v>3.3267047234375</c:v>
                </c:pt>
                <c:pt idx="63">
                  <c:v>3.1255886944285711</c:v>
                </c:pt>
                <c:pt idx="64">
                  <c:v>3.0847876523181821</c:v>
                </c:pt>
                <c:pt idx="65">
                  <c:v>2.9454656566818187</c:v>
                </c:pt>
                <c:pt idx="66">
                  <c:v>2.4983724042727271</c:v>
                </c:pt>
                <c:pt idx="67">
                  <c:v>2.3757142339999997</c:v>
                </c:pt>
                <c:pt idx="68">
                  <c:v>2.3506115554545453</c:v>
                </c:pt>
                <c:pt idx="69">
                  <c:v>2.3966771554999999</c:v>
                </c:pt>
                <c:pt idx="70">
                  <c:v>2.6402992329523807</c:v>
                </c:pt>
                <c:pt idx="71">
                  <c:v>3.0699111123499998</c:v>
                </c:pt>
                <c:pt idx="72">
                  <c:v>3.1792412999523814</c:v>
                </c:pt>
                <c:pt idx="73">
                  <c:v>4.1549770056363649</c:v>
                </c:pt>
                <c:pt idx="74">
                  <c:v>4.2959772434210528</c:v>
                </c:pt>
                <c:pt idx="75">
                  <c:v>4.0986335262222218</c:v>
                </c:pt>
                <c:pt idx="76">
                  <c:v>4.0784971862272732</c:v>
                </c:pt>
                <c:pt idx="77">
                  <c:v>4.8083684920952381</c:v>
                </c:pt>
                <c:pt idx="78">
                  <c:v>4.2934834320000004</c:v>
                </c:pt>
                <c:pt idx="79">
                  <c:v>4.2974642041052649</c:v>
                </c:pt>
                <c:pt idx="80">
                  <c:v>4.284835082949999</c:v>
                </c:pt>
                <c:pt idx="81">
                  <c:v>4.0697555961052636</c:v>
                </c:pt>
                <c:pt idx="82">
                  <c:v>4.3916111884999998</c:v>
                </c:pt>
                <c:pt idx="83">
                  <c:v>4.6672156745999995</c:v>
                </c:pt>
                <c:pt idx="84">
                  <c:v>4.7246691713181823</c:v>
                </c:pt>
                <c:pt idx="85">
                  <c:v>5.1993497882272726</c:v>
                </c:pt>
                <c:pt idx="86">
                  <c:v>6.1344786248666674</c:v>
                </c:pt>
                <c:pt idx="87">
                  <c:v>5.189246690450001</c:v>
                </c:pt>
                <c:pt idx="88">
                  <c:v>4.3697930070000011</c:v>
                </c:pt>
                <c:pt idx="89">
                  <c:v>4.1653621460000005</c:v>
                </c:pt>
                <c:pt idx="90">
                  <c:v>3.8882794547272725</c:v>
                </c:pt>
                <c:pt idx="91">
                  <c:v>3.8571999774210526</c:v>
                </c:pt>
                <c:pt idx="92">
                  <c:v>4.0852400896470584</c:v>
                </c:pt>
                <c:pt idx="93">
                  <c:v>4.2424187753684226</c:v>
                </c:pt>
                <c:pt idx="94">
                  <c:v>4.2970196423499996</c:v>
                </c:pt>
                <c:pt idx="95">
                  <c:v>4.2482358593333327</c:v>
                </c:pt>
                <c:pt idx="96">
                  <c:v>4.081883322272728</c:v>
                </c:pt>
                <c:pt idx="97">
                  <c:v>4.1087918649047612</c:v>
                </c:pt>
                <c:pt idx="98">
                  <c:v>4.4555303681250011</c:v>
                </c:pt>
                <c:pt idx="99">
                  <c:v>5.1597910848695658</c:v>
                </c:pt>
                <c:pt idx="100">
                  <c:v>5.1060264399000008</c:v>
                </c:pt>
                <c:pt idx="101">
                  <c:v>4.9237158848260876</c:v>
                </c:pt>
                <c:pt idx="102">
                  <c:v>4.7429217530000001</c:v>
                </c:pt>
                <c:pt idx="103">
                  <c:v>4.7971403828000003</c:v>
                </c:pt>
                <c:pt idx="104">
                  <c:v>4.9989788688095231</c:v>
                </c:pt>
                <c:pt idx="105">
                  <c:v>5.0138970233888891</c:v>
                </c:pt>
                <c:pt idx="106">
                  <c:v>4.6330405814736855</c:v>
                </c:pt>
                <c:pt idx="107">
                  <c:v>4.3459834972500015</c:v>
                </c:pt>
                <c:pt idx="108">
                  <c:v>4.8494117409565218</c:v>
                </c:pt>
                <c:pt idx="109">
                  <c:v>4.6435452637999992</c:v>
                </c:pt>
                <c:pt idx="110">
                  <c:v>4.2278158227000002</c:v>
                </c:pt>
                <c:pt idx="111">
                  <c:v>4.0160933423888885</c:v>
                </c:pt>
                <c:pt idx="112">
                  <c:v>3.8821356533809515</c:v>
                </c:pt>
                <c:pt idx="113">
                  <c:v>4.3751346633478274</c:v>
                </c:pt>
                <c:pt idx="114">
                  <c:v>4.2384211067142861</c:v>
                </c:pt>
                <c:pt idx="115">
                  <c:v>4.2127929192</c:v>
                </c:pt>
                <c:pt idx="116">
                  <c:v>3.8788871086190477</c:v>
                </c:pt>
                <c:pt idx="117">
                  <c:v>3.7847412537368421</c:v>
                </c:pt>
                <c:pt idx="118">
                  <c:v>3.6934134615500001</c:v>
                </c:pt>
                <c:pt idx="119">
                  <c:v>3.5425350218181815</c:v>
                </c:pt>
                <c:pt idx="120">
                  <c:v>3.3213913693333335</c:v>
                </c:pt>
                <c:pt idx="121">
                  <c:v>3.4101576684545449</c:v>
                </c:pt>
                <c:pt idx="122">
                  <c:v>3.6906088229999998</c:v>
                </c:pt>
                <c:pt idx="123">
                  <c:v>3.8353943413684219</c:v>
                </c:pt>
                <c:pt idx="124">
                  <c:v>3.7153414657727271</c:v>
                </c:pt>
                <c:pt idx="125">
                  <c:v>3.7876812841739138</c:v>
                </c:pt>
                <c:pt idx="126">
                  <c:v>3.9785022274761905</c:v>
                </c:pt>
                <c:pt idx="127">
                  <c:v>4.467181760809523</c:v>
                </c:pt>
                <c:pt idx="128">
                  <c:v>4.3422079032727279</c:v>
                </c:pt>
                <c:pt idx="129">
                  <c:v>4.0653109786315795</c:v>
                </c:pt>
                <c:pt idx="130">
                  <c:v>3.8677731560476198</c:v>
                </c:pt>
                <c:pt idx="131">
                  <c:v>3.7536396511428571</c:v>
                </c:pt>
                <c:pt idx="132">
                  <c:v>3.7451514480476198</c:v>
                </c:pt>
                <c:pt idx="133">
                  <c:v>3.6114923647590911</c:v>
                </c:pt>
                <c:pt idx="134">
                  <c:v>3.6586085749428578</c:v>
                </c:pt>
                <c:pt idx="135">
                  <c:v>3.6358992232538463</c:v>
                </c:pt>
                <c:pt idx="136">
                  <c:v>3.6486244284954541</c:v>
                </c:pt>
                <c:pt idx="137">
                  <c:v>3.3841295782190479</c:v>
                </c:pt>
                <c:pt idx="138">
                  <c:v>3.1876093650304349</c:v>
                </c:pt>
                <c:pt idx="139">
                  <c:v>3.0018228444749999</c:v>
                </c:pt>
                <c:pt idx="140">
                  <c:v>2.847334451114286</c:v>
                </c:pt>
                <c:pt idx="141">
                  <c:v>2.8304785586529415</c:v>
                </c:pt>
                <c:pt idx="142">
                  <c:v>2.6652874873421055</c:v>
                </c:pt>
                <c:pt idx="143">
                  <c:v>2.5607182953285714</c:v>
                </c:pt>
                <c:pt idx="144">
                  <c:v>2.5540473558047623</c:v>
                </c:pt>
                <c:pt idx="145">
                  <c:v>2.5143484264772726</c:v>
                </c:pt>
                <c:pt idx="146">
                  <c:v>2.2743953264277774</c:v>
                </c:pt>
                <c:pt idx="147">
                  <c:v>2.1022847057157898</c:v>
                </c:pt>
                <c:pt idx="148">
                  <c:v>2.1503528248136363</c:v>
                </c:pt>
                <c:pt idx="149">
                  <c:v>2.0628414198095237</c:v>
                </c:pt>
                <c:pt idx="150">
                  <c:v>1.9067524180347828</c:v>
                </c:pt>
                <c:pt idx="151">
                  <c:v>2.0407817159000006</c:v>
                </c:pt>
                <c:pt idx="152">
                  <c:v>2.1418805953636362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'איור 32 נתונים'!$D$2</c:f>
              <c:strCache>
                <c:ptCount val="1"/>
                <c:pt idx="0">
                  <c:v>השקעות ואחזקות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32 נתונים'!$A$3:$A$155</c:f>
              <c:numCache>
                <c:formatCode>m/d/yyyy</c:formatCode>
                <c:ptCount val="153"/>
                <c:pt idx="0">
                  <c:v>38564</c:v>
                </c:pt>
                <c:pt idx="1">
                  <c:v>38595</c:v>
                </c:pt>
                <c:pt idx="2">
                  <c:v>38625</c:v>
                </c:pt>
                <c:pt idx="3">
                  <c:v>38656</c:v>
                </c:pt>
                <c:pt idx="4">
                  <c:v>38686</c:v>
                </c:pt>
                <c:pt idx="5">
                  <c:v>38717</c:v>
                </c:pt>
                <c:pt idx="6">
                  <c:v>38748</c:v>
                </c:pt>
                <c:pt idx="7">
                  <c:v>38776</c:v>
                </c:pt>
                <c:pt idx="8">
                  <c:v>38807</c:v>
                </c:pt>
                <c:pt idx="9">
                  <c:v>38837</c:v>
                </c:pt>
                <c:pt idx="10">
                  <c:v>38868</c:v>
                </c:pt>
                <c:pt idx="11">
                  <c:v>38898</c:v>
                </c:pt>
                <c:pt idx="12">
                  <c:v>38929</c:v>
                </c:pt>
                <c:pt idx="13">
                  <c:v>38960</c:v>
                </c:pt>
                <c:pt idx="14">
                  <c:v>38990</c:v>
                </c:pt>
                <c:pt idx="15">
                  <c:v>39021</c:v>
                </c:pt>
                <c:pt idx="16">
                  <c:v>39051</c:v>
                </c:pt>
                <c:pt idx="17">
                  <c:v>39082</c:v>
                </c:pt>
                <c:pt idx="18">
                  <c:v>39113</c:v>
                </c:pt>
                <c:pt idx="19">
                  <c:v>39141</c:v>
                </c:pt>
                <c:pt idx="20">
                  <c:v>39172</c:v>
                </c:pt>
                <c:pt idx="21">
                  <c:v>39202</c:v>
                </c:pt>
                <c:pt idx="22">
                  <c:v>39233</c:v>
                </c:pt>
                <c:pt idx="23">
                  <c:v>39263</c:v>
                </c:pt>
                <c:pt idx="24">
                  <c:v>39294</c:v>
                </c:pt>
                <c:pt idx="25">
                  <c:v>39325</c:v>
                </c:pt>
                <c:pt idx="26">
                  <c:v>39355</c:v>
                </c:pt>
                <c:pt idx="27">
                  <c:v>39386</c:v>
                </c:pt>
                <c:pt idx="28">
                  <c:v>39416</c:v>
                </c:pt>
                <c:pt idx="29">
                  <c:v>39447</c:v>
                </c:pt>
                <c:pt idx="30">
                  <c:v>39478</c:v>
                </c:pt>
                <c:pt idx="31">
                  <c:v>39507</c:v>
                </c:pt>
                <c:pt idx="32">
                  <c:v>39538</c:v>
                </c:pt>
                <c:pt idx="33">
                  <c:v>39568</c:v>
                </c:pt>
                <c:pt idx="34">
                  <c:v>39599</c:v>
                </c:pt>
                <c:pt idx="35">
                  <c:v>39629</c:v>
                </c:pt>
                <c:pt idx="36">
                  <c:v>39660</c:v>
                </c:pt>
                <c:pt idx="37">
                  <c:v>39691</c:v>
                </c:pt>
                <c:pt idx="38">
                  <c:v>39721</c:v>
                </c:pt>
                <c:pt idx="39">
                  <c:v>39752</c:v>
                </c:pt>
                <c:pt idx="40">
                  <c:v>39782</c:v>
                </c:pt>
                <c:pt idx="41">
                  <c:v>39813</c:v>
                </c:pt>
                <c:pt idx="42">
                  <c:v>39844</c:v>
                </c:pt>
                <c:pt idx="43">
                  <c:v>39872</c:v>
                </c:pt>
                <c:pt idx="44">
                  <c:v>39903</c:v>
                </c:pt>
                <c:pt idx="45">
                  <c:v>39933</c:v>
                </c:pt>
                <c:pt idx="46">
                  <c:v>39964</c:v>
                </c:pt>
                <c:pt idx="47">
                  <c:v>39994</c:v>
                </c:pt>
                <c:pt idx="48">
                  <c:v>40025</c:v>
                </c:pt>
                <c:pt idx="49">
                  <c:v>40056</c:v>
                </c:pt>
                <c:pt idx="50">
                  <c:v>40086</c:v>
                </c:pt>
                <c:pt idx="51">
                  <c:v>40117</c:v>
                </c:pt>
                <c:pt idx="52">
                  <c:v>40147</c:v>
                </c:pt>
                <c:pt idx="53">
                  <c:v>40178</c:v>
                </c:pt>
                <c:pt idx="54">
                  <c:v>40209</c:v>
                </c:pt>
                <c:pt idx="55">
                  <c:v>40237</c:v>
                </c:pt>
                <c:pt idx="56">
                  <c:v>40268</c:v>
                </c:pt>
                <c:pt idx="57">
                  <c:v>40298</c:v>
                </c:pt>
                <c:pt idx="58">
                  <c:v>40329</c:v>
                </c:pt>
                <c:pt idx="59">
                  <c:v>40359</c:v>
                </c:pt>
                <c:pt idx="60">
                  <c:v>40390</c:v>
                </c:pt>
                <c:pt idx="61">
                  <c:v>40421</c:v>
                </c:pt>
                <c:pt idx="62">
                  <c:v>40451</c:v>
                </c:pt>
                <c:pt idx="63">
                  <c:v>40482</c:v>
                </c:pt>
                <c:pt idx="64">
                  <c:v>40512</c:v>
                </c:pt>
                <c:pt idx="65">
                  <c:v>40543</c:v>
                </c:pt>
                <c:pt idx="66">
                  <c:v>40574</c:v>
                </c:pt>
                <c:pt idx="67">
                  <c:v>40602</c:v>
                </c:pt>
                <c:pt idx="68">
                  <c:v>40633</c:v>
                </c:pt>
                <c:pt idx="69">
                  <c:v>40663</c:v>
                </c:pt>
                <c:pt idx="70">
                  <c:v>40694</c:v>
                </c:pt>
                <c:pt idx="71">
                  <c:v>40724</c:v>
                </c:pt>
                <c:pt idx="72">
                  <c:v>40755</c:v>
                </c:pt>
                <c:pt idx="73">
                  <c:v>40786</c:v>
                </c:pt>
                <c:pt idx="74">
                  <c:v>40816</c:v>
                </c:pt>
                <c:pt idx="75">
                  <c:v>40847</c:v>
                </c:pt>
                <c:pt idx="76">
                  <c:v>40877</c:v>
                </c:pt>
                <c:pt idx="77">
                  <c:v>40908</c:v>
                </c:pt>
                <c:pt idx="78">
                  <c:v>40939</c:v>
                </c:pt>
                <c:pt idx="79">
                  <c:v>40968</c:v>
                </c:pt>
                <c:pt idx="80">
                  <c:v>40999</c:v>
                </c:pt>
                <c:pt idx="81">
                  <c:v>41029</c:v>
                </c:pt>
                <c:pt idx="82">
                  <c:v>41060</c:v>
                </c:pt>
                <c:pt idx="83">
                  <c:v>41090</c:v>
                </c:pt>
                <c:pt idx="84">
                  <c:v>41121</c:v>
                </c:pt>
                <c:pt idx="85">
                  <c:v>41152</c:v>
                </c:pt>
                <c:pt idx="86">
                  <c:v>41182</c:v>
                </c:pt>
                <c:pt idx="87">
                  <c:v>41213</c:v>
                </c:pt>
                <c:pt idx="88">
                  <c:v>41243</c:v>
                </c:pt>
                <c:pt idx="89">
                  <c:v>41274</c:v>
                </c:pt>
                <c:pt idx="90">
                  <c:v>41305</c:v>
                </c:pt>
                <c:pt idx="91">
                  <c:v>41333</c:v>
                </c:pt>
                <c:pt idx="92">
                  <c:v>41364</c:v>
                </c:pt>
                <c:pt idx="93">
                  <c:v>41394</c:v>
                </c:pt>
                <c:pt idx="94">
                  <c:v>41425</c:v>
                </c:pt>
                <c:pt idx="95">
                  <c:v>41455</c:v>
                </c:pt>
                <c:pt idx="96">
                  <c:v>41486</c:v>
                </c:pt>
                <c:pt idx="97">
                  <c:v>41517</c:v>
                </c:pt>
                <c:pt idx="98">
                  <c:v>41547</c:v>
                </c:pt>
                <c:pt idx="99">
                  <c:v>41578</c:v>
                </c:pt>
                <c:pt idx="100">
                  <c:v>41608</c:v>
                </c:pt>
                <c:pt idx="101">
                  <c:v>41639</c:v>
                </c:pt>
                <c:pt idx="102">
                  <c:v>41670</c:v>
                </c:pt>
                <c:pt idx="103">
                  <c:v>41698</c:v>
                </c:pt>
                <c:pt idx="104">
                  <c:v>41729</c:v>
                </c:pt>
                <c:pt idx="105">
                  <c:v>41759</c:v>
                </c:pt>
                <c:pt idx="106">
                  <c:v>41790</c:v>
                </c:pt>
                <c:pt idx="107">
                  <c:v>41820</c:v>
                </c:pt>
                <c:pt idx="108">
                  <c:v>41851</c:v>
                </c:pt>
                <c:pt idx="109">
                  <c:v>41882</c:v>
                </c:pt>
                <c:pt idx="110">
                  <c:v>41912</c:v>
                </c:pt>
                <c:pt idx="111">
                  <c:v>41943</c:v>
                </c:pt>
                <c:pt idx="112">
                  <c:v>41973</c:v>
                </c:pt>
                <c:pt idx="113">
                  <c:v>42004</c:v>
                </c:pt>
                <c:pt idx="114">
                  <c:v>42035</c:v>
                </c:pt>
                <c:pt idx="115">
                  <c:v>42063</c:v>
                </c:pt>
                <c:pt idx="116">
                  <c:v>42094</c:v>
                </c:pt>
                <c:pt idx="117">
                  <c:v>42124</c:v>
                </c:pt>
                <c:pt idx="118">
                  <c:v>42155</c:v>
                </c:pt>
                <c:pt idx="119">
                  <c:v>42185</c:v>
                </c:pt>
                <c:pt idx="120">
                  <c:v>42216</c:v>
                </c:pt>
                <c:pt idx="121">
                  <c:v>42247</c:v>
                </c:pt>
                <c:pt idx="122">
                  <c:v>42277</c:v>
                </c:pt>
                <c:pt idx="123">
                  <c:v>42308</c:v>
                </c:pt>
                <c:pt idx="124">
                  <c:v>42338</c:v>
                </c:pt>
                <c:pt idx="125">
                  <c:v>42369</c:v>
                </c:pt>
                <c:pt idx="126">
                  <c:v>42400</c:v>
                </c:pt>
                <c:pt idx="127">
                  <c:v>42429</c:v>
                </c:pt>
                <c:pt idx="128">
                  <c:v>42460</c:v>
                </c:pt>
                <c:pt idx="129">
                  <c:v>42490</c:v>
                </c:pt>
                <c:pt idx="130">
                  <c:v>42521</c:v>
                </c:pt>
                <c:pt idx="131">
                  <c:v>42551</c:v>
                </c:pt>
                <c:pt idx="132">
                  <c:v>42582</c:v>
                </c:pt>
                <c:pt idx="133">
                  <c:v>42613</c:v>
                </c:pt>
                <c:pt idx="134">
                  <c:v>42643</c:v>
                </c:pt>
                <c:pt idx="135">
                  <c:v>42674</c:v>
                </c:pt>
                <c:pt idx="136">
                  <c:v>42704</c:v>
                </c:pt>
                <c:pt idx="137">
                  <c:v>42735</c:v>
                </c:pt>
                <c:pt idx="138">
                  <c:v>42766</c:v>
                </c:pt>
                <c:pt idx="139">
                  <c:v>42794</c:v>
                </c:pt>
                <c:pt idx="140">
                  <c:v>42825</c:v>
                </c:pt>
                <c:pt idx="141">
                  <c:v>42855</c:v>
                </c:pt>
                <c:pt idx="142">
                  <c:v>42886</c:v>
                </c:pt>
                <c:pt idx="143">
                  <c:v>42916</c:v>
                </c:pt>
                <c:pt idx="144">
                  <c:v>42947</c:v>
                </c:pt>
                <c:pt idx="145">
                  <c:v>42978</c:v>
                </c:pt>
                <c:pt idx="146">
                  <c:v>43008</c:v>
                </c:pt>
                <c:pt idx="147">
                  <c:v>43039</c:v>
                </c:pt>
                <c:pt idx="148">
                  <c:v>43069</c:v>
                </c:pt>
                <c:pt idx="149">
                  <c:v>43100</c:v>
                </c:pt>
                <c:pt idx="150">
                  <c:v>43131</c:v>
                </c:pt>
                <c:pt idx="151">
                  <c:v>43159</c:v>
                </c:pt>
                <c:pt idx="152">
                  <c:v>43190</c:v>
                </c:pt>
              </c:numCache>
            </c:numRef>
          </c:cat>
          <c:val>
            <c:numRef>
              <c:f>'איור 32 נתונים'!$D$3:$D$155</c:f>
              <c:numCache>
                <c:formatCode>0.00</c:formatCode>
                <c:ptCount val="153"/>
                <c:pt idx="0">
                  <c:v>1.0824690674761905</c:v>
                </c:pt>
                <c:pt idx="1">
                  <c:v>1.0083216721333335</c:v>
                </c:pt>
                <c:pt idx="2">
                  <c:v>1.0848514974285712</c:v>
                </c:pt>
                <c:pt idx="3">
                  <c:v>1.1200862149999997</c:v>
                </c:pt>
                <c:pt idx="4">
                  <c:v>1.0118879096818183</c:v>
                </c:pt>
                <c:pt idx="5">
                  <c:v>1.0203736611428571</c:v>
                </c:pt>
                <c:pt idx="6">
                  <c:v>1.0117733346956523</c:v>
                </c:pt>
                <c:pt idx="7">
                  <c:v>1.0234634784999996</c:v>
                </c:pt>
                <c:pt idx="8">
                  <c:v>0.9372322515</c:v>
                </c:pt>
                <c:pt idx="9">
                  <c:v>0.88241103041176472</c:v>
                </c:pt>
                <c:pt idx="10">
                  <c:v>0.76856543604761896</c:v>
                </c:pt>
                <c:pt idx="11">
                  <c:v>0.79559559589999995</c:v>
                </c:pt>
                <c:pt idx="12">
                  <c:v>0.96825117150000006</c:v>
                </c:pt>
                <c:pt idx="13">
                  <c:v>1.0846743670909091</c:v>
                </c:pt>
                <c:pt idx="14">
                  <c:v>1.138080044894737</c:v>
                </c:pt>
                <c:pt idx="15">
                  <c:v>1.1447138445238094</c:v>
                </c:pt>
                <c:pt idx="16">
                  <c:v>1.1076425434545456</c:v>
                </c:pt>
                <c:pt idx="17">
                  <c:v>1.0937232383333333</c:v>
                </c:pt>
                <c:pt idx="18">
                  <c:v>1.1223101164347828</c:v>
                </c:pt>
                <c:pt idx="19">
                  <c:v>1.1021114290500003</c:v>
                </c:pt>
                <c:pt idx="20">
                  <c:v>1.23647103335</c:v>
                </c:pt>
                <c:pt idx="21">
                  <c:v>1.2429901131875001</c:v>
                </c:pt>
                <c:pt idx="22">
                  <c:v>1.2793234011428571</c:v>
                </c:pt>
                <c:pt idx="23">
                  <c:v>1.4913131254500003</c:v>
                </c:pt>
                <c:pt idx="24">
                  <c:v>1.5407412424090909</c:v>
                </c:pt>
                <c:pt idx="25">
                  <c:v>1.8310590334090906</c:v>
                </c:pt>
                <c:pt idx="26">
                  <c:v>1.805891574647059</c:v>
                </c:pt>
                <c:pt idx="27">
                  <c:v>1.7750953166666665</c:v>
                </c:pt>
                <c:pt idx="28">
                  <c:v>1.8683615301428571</c:v>
                </c:pt>
                <c:pt idx="29">
                  <c:v>2.0282831627727274</c:v>
                </c:pt>
                <c:pt idx="30">
                  <c:v>2.163546092347826</c:v>
                </c:pt>
                <c:pt idx="31">
                  <c:v>2.3000843945000002</c:v>
                </c:pt>
                <c:pt idx="32">
                  <c:v>2.6466881209047619</c:v>
                </c:pt>
                <c:pt idx="33">
                  <c:v>2.7459673329047614</c:v>
                </c:pt>
                <c:pt idx="34">
                  <c:v>2.5177563279444448</c:v>
                </c:pt>
                <c:pt idx="35">
                  <c:v>2.5801674752142856</c:v>
                </c:pt>
                <c:pt idx="36">
                  <c:v>3.0087360254761912</c:v>
                </c:pt>
                <c:pt idx="37">
                  <c:v>3.1421898170666664</c:v>
                </c:pt>
                <c:pt idx="38">
                  <c:v>3.6704541916111109</c:v>
                </c:pt>
                <c:pt idx="39">
                  <c:v>5.851262444533333</c:v>
                </c:pt>
                <c:pt idx="40">
                  <c:v>7.6762707499523799</c:v>
                </c:pt>
                <c:pt idx="41">
                  <c:v>8.6902614175652158</c:v>
                </c:pt>
                <c:pt idx="42">
                  <c:v>8.2601218928571463</c:v>
                </c:pt>
                <c:pt idx="43">
                  <c:v>7.5597881082105287</c:v>
                </c:pt>
                <c:pt idx="44">
                  <c:v>7.7259348863999993</c:v>
                </c:pt>
                <c:pt idx="45">
                  <c:v>6.2911331283124996</c:v>
                </c:pt>
                <c:pt idx="46">
                  <c:v>5.7616882892000003</c:v>
                </c:pt>
                <c:pt idx="47">
                  <c:v>5.0057167320454532</c:v>
                </c:pt>
                <c:pt idx="48">
                  <c:v>5.0483527800476198</c:v>
                </c:pt>
                <c:pt idx="49">
                  <c:v>4.5752068292272705</c:v>
                </c:pt>
                <c:pt idx="50">
                  <c:v>5.1369600403684217</c:v>
                </c:pt>
                <c:pt idx="51">
                  <c:v>4.770674750714285</c:v>
                </c:pt>
                <c:pt idx="52">
                  <c:v>4.6102220435454555</c:v>
                </c:pt>
                <c:pt idx="53">
                  <c:v>4.4369589459545455</c:v>
                </c:pt>
                <c:pt idx="54">
                  <c:v>3.699359869380952</c:v>
                </c:pt>
                <c:pt idx="55">
                  <c:v>3.3041063309473686</c:v>
                </c:pt>
                <c:pt idx="56">
                  <c:v>3.1415944728571428</c:v>
                </c:pt>
                <c:pt idx="57">
                  <c:v>3.2647696937647059</c:v>
                </c:pt>
                <c:pt idx="58">
                  <c:v>3.7658177855499999</c:v>
                </c:pt>
                <c:pt idx="59">
                  <c:v>3.8521369130909098</c:v>
                </c:pt>
                <c:pt idx="60">
                  <c:v>3.5996003894500008</c:v>
                </c:pt>
                <c:pt idx="61">
                  <c:v>3.2871201610434784</c:v>
                </c:pt>
                <c:pt idx="62">
                  <c:v>3.2013733626875003</c:v>
                </c:pt>
                <c:pt idx="63">
                  <c:v>2.8175476372857151</c:v>
                </c:pt>
                <c:pt idx="64">
                  <c:v>2.7944689431363638</c:v>
                </c:pt>
                <c:pt idx="65">
                  <c:v>2.5547514106818174</c:v>
                </c:pt>
                <c:pt idx="66">
                  <c:v>2.3486619008181817</c:v>
                </c:pt>
                <c:pt idx="67">
                  <c:v>2.2476006440000003</c:v>
                </c:pt>
                <c:pt idx="68">
                  <c:v>2.2941268976818177</c:v>
                </c:pt>
                <c:pt idx="69">
                  <c:v>2.4323276763125001</c:v>
                </c:pt>
                <c:pt idx="70">
                  <c:v>2.7721552570000005</c:v>
                </c:pt>
                <c:pt idx="71">
                  <c:v>3.3107011755000002</c:v>
                </c:pt>
                <c:pt idx="72">
                  <c:v>3.5984681703333328</c:v>
                </c:pt>
                <c:pt idx="73">
                  <c:v>5.781065328590909</c:v>
                </c:pt>
                <c:pt idx="74">
                  <c:v>6.8326523885789463</c:v>
                </c:pt>
                <c:pt idx="75">
                  <c:v>6.3061520920000005</c:v>
                </c:pt>
                <c:pt idx="76">
                  <c:v>6.5222107229090902</c:v>
                </c:pt>
                <c:pt idx="77">
                  <c:v>8.0361614424285719</c:v>
                </c:pt>
                <c:pt idx="78">
                  <c:v>6.9795135285652181</c:v>
                </c:pt>
                <c:pt idx="79">
                  <c:v>7.0862283514210516</c:v>
                </c:pt>
                <c:pt idx="80">
                  <c:v>7.1716483305500009</c:v>
                </c:pt>
                <c:pt idx="81">
                  <c:v>6.9280845345789457</c:v>
                </c:pt>
                <c:pt idx="82">
                  <c:v>9.1164655757727289</c:v>
                </c:pt>
                <c:pt idx="83">
                  <c:v>11.031209089600001</c:v>
                </c:pt>
                <c:pt idx="84">
                  <c:v>11.790795122272726</c:v>
                </c:pt>
                <c:pt idx="85">
                  <c:v>12.253679670909092</c:v>
                </c:pt>
                <c:pt idx="86">
                  <c:v>12.973531832666668</c:v>
                </c:pt>
                <c:pt idx="87">
                  <c:v>11.023908109999999</c:v>
                </c:pt>
                <c:pt idx="88">
                  <c:v>10.347157604238097</c:v>
                </c:pt>
                <c:pt idx="89">
                  <c:v>9.7130915529545447</c:v>
                </c:pt>
                <c:pt idx="90">
                  <c:v>8.8602001817272722</c:v>
                </c:pt>
                <c:pt idx="91">
                  <c:v>8.0772004151578951</c:v>
                </c:pt>
                <c:pt idx="92">
                  <c:v>8.9825432523529418</c:v>
                </c:pt>
                <c:pt idx="93">
                  <c:v>9.8503075510000002</c:v>
                </c:pt>
                <c:pt idx="94">
                  <c:v>9.227007616449999</c:v>
                </c:pt>
                <c:pt idx="95">
                  <c:v>8.2678713221904783</c:v>
                </c:pt>
                <c:pt idx="96">
                  <c:v>8.6211894629090899</c:v>
                </c:pt>
                <c:pt idx="97">
                  <c:v>7.8590680957619057</c:v>
                </c:pt>
                <c:pt idx="98">
                  <c:v>7.4367971129375015</c:v>
                </c:pt>
                <c:pt idx="99">
                  <c:v>7.4687267500869554</c:v>
                </c:pt>
                <c:pt idx="100">
                  <c:v>7.2080450125999986</c:v>
                </c:pt>
                <c:pt idx="101">
                  <c:v>6.1923655951739134</c:v>
                </c:pt>
                <c:pt idx="102">
                  <c:v>5.2910682626363643</c:v>
                </c:pt>
                <c:pt idx="103">
                  <c:v>5.0759441621000008</c:v>
                </c:pt>
                <c:pt idx="104">
                  <c:v>4.8491198370476187</c:v>
                </c:pt>
                <c:pt idx="105">
                  <c:v>4.6189166225000005</c:v>
                </c:pt>
                <c:pt idx="106">
                  <c:v>4.2633603777894749</c:v>
                </c:pt>
                <c:pt idx="107">
                  <c:v>4.7594229382000002</c:v>
                </c:pt>
                <c:pt idx="108">
                  <c:v>5.7494013312608692</c:v>
                </c:pt>
                <c:pt idx="109">
                  <c:v>5.6760492278000001</c:v>
                </c:pt>
                <c:pt idx="110">
                  <c:v>5.841194520750002</c:v>
                </c:pt>
                <c:pt idx="111">
                  <c:v>6.2162020129444437</c:v>
                </c:pt>
                <c:pt idx="112">
                  <c:v>6.8612422448571424</c:v>
                </c:pt>
                <c:pt idx="113">
                  <c:v>8.1833039868260862</c:v>
                </c:pt>
                <c:pt idx="114">
                  <c:v>7.5991261374285717</c:v>
                </c:pt>
                <c:pt idx="115">
                  <c:v>7.5151281522499982</c:v>
                </c:pt>
                <c:pt idx="116">
                  <c:v>7.6541346459523822</c:v>
                </c:pt>
                <c:pt idx="117">
                  <c:v>8.2043211447894731</c:v>
                </c:pt>
                <c:pt idx="118">
                  <c:v>8.5219426246000012</c:v>
                </c:pt>
                <c:pt idx="119">
                  <c:v>7.9050184709545475</c:v>
                </c:pt>
                <c:pt idx="120">
                  <c:v>7.6740199171428571</c:v>
                </c:pt>
                <c:pt idx="121">
                  <c:v>7.4848309905000017</c:v>
                </c:pt>
                <c:pt idx="122">
                  <c:v>7.8447648716000007</c:v>
                </c:pt>
                <c:pt idx="123">
                  <c:v>7.961279680789473</c:v>
                </c:pt>
                <c:pt idx="124">
                  <c:v>7.8557086774090914</c:v>
                </c:pt>
                <c:pt idx="125">
                  <c:v>8.1069648441304327</c:v>
                </c:pt>
                <c:pt idx="126">
                  <c:v>9.4897656386190459</c:v>
                </c:pt>
                <c:pt idx="127">
                  <c:v>9.5462808231428564</c:v>
                </c:pt>
                <c:pt idx="128">
                  <c:v>8.6339732929545452</c:v>
                </c:pt>
                <c:pt idx="129">
                  <c:v>8.3298737025263172</c:v>
                </c:pt>
                <c:pt idx="130">
                  <c:v>8.3644654290476161</c:v>
                </c:pt>
                <c:pt idx="131">
                  <c:v>7.512419605761905</c:v>
                </c:pt>
                <c:pt idx="132">
                  <c:v>6.4746386366666657</c:v>
                </c:pt>
                <c:pt idx="133">
                  <c:v>5.8835376996363644</c:v>
                </c:pt>
                <c:pt idx="134">
                  <c:v>5.8139408050523809</c:v>
                </c:pt>
                <c:pt idx="135">
                  <c:v>5.8400218610000012</c:v>
                </c:pt>
                <c:pt idx="136">
                  <c:v>5.9549014077136357</c:v>
                </c:pt>
                <c:pt idx="137">
                  <c:v>5.4588364432333334</c:v>
                </c:pt>
                <c:pt idx="138">
                  <c:v>5.5592664890826091</c:v>
                </c:pt>
                <c:pt idx="139">
                  <c:v>5.2850760283999998</c:v>
                </c:pt>
                <c:pt idx="140">
                  <c:v>5.637621936095238</c:v>
                </c:pt>
                <c:pt idx="141">
                  <c:v>6.143303881005882</c:v>
                </c:pt>
                <c:pt idx="142">
                  <c:v>6.0979818344368431</c:v>
                </c:pt>
                <c:pt idx="143">
                  <c:v>5.870611517385715</c:v>
                </c:pt>
                <c:pt idx="144">
                  <c:v>6.2942411593904755</c:v>
                </c:pt>
                <c:pt idx="145">
                  <c:v>6.2935479787000013</c:v>
                </c:pt>
                <c:pt idx="146">
                  <c:v>5.4644312218666675</c:v>
                </c:pt>
                <c:pt idx="147">
                  <c:v>5.7662723231105257</c:v>
                </c:pt>
                <c:pt idx="148">
                  <c:v>6.0223379209363648</c:v>
                </c:pt>
                <c:pt idx="149">
                  <c:v>6.1190904206619052</c:v>
                </c:pt>
                <c:pt idx="150">
                  <c:v>5.5791304193391298</c:v>
                </c:pt>
                <c:pt idx="151">
                  <c:v>5.3985189433</c:v>
                </c:pt>
                <c:pt idx="152">
                  <c:v>5.6403030525454545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32 נתונים'!$E$2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32 נתונים'!$A$3:$A$155</c:f>
              <c:numCache>
                <c:formatCode>m/d/yyyy</c:formatCode>
                <c:ptCount val="153"/>
                <c:pt idx="0">
                  <c:v>38564</c:v>
                </c:pt>
                <c:pt idx="1">
                  <c:v>38595</c:v>
                </c:pt>
                <c:pt idx="2">
                  <c:v>38625</c:v>
                </c:pt>
                <c:pt idx="3">
                  <c:v>38656</c:v>
                </c:pt>
                <c:pt idx="4">
                  <c:v>38686</c:v>
                </c:pt>
                <c:pt idx="5">
                  <c:v>38717</c:v>
                </c:pt>
                <c:pt idx="6">
                  <c:v>38748</c:v>
                </c:pt>
                <c:pt idx="7">
                  <c:v>38776</c:v>
                </c:pt>
                <c:pt idx="8">
                  <c:v>38807</c:v>
                </c:pt>
                <c:pt idx="9">
                  <c:v>38837</c:v>
                </c:pt>
                <c:pt idx="10">
                  <c:v>38868</c:v>
                </c:pt>
                <c:pt idx="11">
                  <c:v>38898</c:v>
                </c:pt>
                <c:pt idx="12">
                  <c:v>38929</c:v>
                </c:pt>
                <c:pt idx="13">
                  <c:v>38960</c:v>
                </c:pt>
                <c:pt idx="14">
                  <c:v>38990</c:v>
                </c:pt>
                <c:pt idx="15">
                  <c:v>39021</c:v>
                </c:pt>
                <c:pt idx="16">
                  <c:v>39051</c:v>
                </c:pt>
                <c:pt idx="17">
                  <c:v>39082</c:v>
                </c:pt>
                <c:pt idx="18">
                  <c:v>39113</c:v>
                </c:pt>
                <c:pt idx="19">
                  <c:v>39141</c:v>
                </c:pt>
                <c:pt idx="20">
                  <c:v>39172</c:v>
                </c:pt>
                <c:pt idx="21">
                  <c:v>39202</c:v>
                </c:pt>
                <c:pt idx="22">
                  <c:v>39233</c:v>
                </c:pt>
                <c:pt idx="23">
                  <c:v>39263</c:v>
                </c:pt>
                <c:pt idx="24">
                  <c:v>39294</c:v>
                </c:pt>
                <c:pt idx="25">
                  <c:v>39325</c:v>
                </c:pt>
                <c:pt idx="26">
                  <c:v>39355</c:v>
                </c:pt>
                <c:pt idx="27">
                  <c:v>39386</c:v>
                </c:pt>
                <c:pt idx="28">
                  <c:v>39416</c:v>
                </c:pt>
                <c:pt idx="29">
                  <c:v>39447</c:v>
                </c:pt>
                <c:pt idx="30">
                  <c:v>39478</c:v>
                </c:pt>
                <c:pt idx="31">
                  <c:v>39507</c:v>
                </c:pt>
                <c:pt idx="32">
                  <c:v>39538</c:v>
                </c:pt>
                <c:pt idx="33">
                  <c:v>39568</c:v>
                </c:pt>
                <c:pt idx="34">
                  <c:v>39599</c:v>
                </c:pt>
                <c:pt idx="35">
                  <c:v>39629</c:v>
                </c:pt>
                <c:pt idx="36">
                  <c:v>39660</c:v>
                </c:pt>
                <c:pt idx="37">
                  <c:v>39691</c:v>
                </c:pt>
                <c:pt idx="38">
                  <c:v>39721</c:v>
                </c:pt>
                <c:pt idx="39">
                  <c:v>39752</c:v>
                </c:pt>
                <c:pt idx="40">
                  <c:v>39782</c:v>
                </c:pt>
                <c:pt idx="41">
                  <c:v>39813</c:v>
                </c:pt>
                <c:pt idx="42">
                  <c:v>39844</c:v>
                </c:pt>
                <c:pt idx="43">
                  <c:v>39872</c:v>
                </c:pt>
                <c:pt idx="44">
                  <c:v>39903</c:v>
                </c:pt>
                <c:pt idx="45">
                  <c:v>39933</c:v>
                </c:pt>
                <c:pt idx="46">
                  <c:v>39964</c:v>
                </c:pt>
                <c:pt idx="47">
                  <c:v>39994</c:v>
                </c:pt>
                <c:pt idx="48">
                  <c:v>40025</c:v>
                </c:pt>
                <c:pt idx="49">
                  <c:v>40056</c:v>
                </c:pt>
                <c:pt idx="50">
                  <c:v>40086</c:v>
                </c:pt>
                <c:pt idx="51">
                  <c:v>40117</c:v>
                </c:pt>
                <c:pt idx="52">
                  <c:v>40147</c:v>
                </c:pt>
                <c:pt idx="53">
                  <c:v>40178</c:v>
                </c:pt>
                <c:pt idx="54">
                  <c:v>40209</c:v>
                </c:pt>
                <c:pt idx="55">
                  <c:v>40237</c:v>
                </c:pt>
                <c:pt idx="56">
                  <c:v>40268</c:v>
                </c:pt>
                <c:pt idx="57">
                  <c:v>40298</c:v>
                </c:pt>
                <c:pt idx="58">
                  <c:v>40329</c:v>
                </c:pt>
                <c:pt idx="59">
                  <c:v>40359</c:v>
                </c:pt>
                <c:pt idx="60">
                  <c:v>40390</c:v>
                </c:pt>
                <c:pt idx="61">
                  <c:v>40421</c:v>
                </c:pt>
                <c:pt idx="62">
                  <c:v>40451</c:v>
                </c:pt>
                <c:pt idx="63">
                  <c:v>40482</c:v>
                </c:pt>
                <c:pt idx="64">
                  <c:v>40512</c:v>
                </c:pt>
                <c:pt idx="65">
                  <c:v>40543</c:v>
                </c:pt>
                <c:pt idx="66">
                  <c:v>40574</c:v>
                </c:pt>
                <c:pt idx="67">
                  <c:v>40602</c:v>
                </c:pt>
                <c:pt idx="68">
                  <c:v>40633</c:v>
                </c:pt>
                <c:pt idx="69">
                  <c:v>40663</c:v>
                </c:pt>
                <c:pt idx="70">
                  <c:v>40694</c:v>
                </c:pt>
                <c:pt idx="71">
                  <c:v>40724</c:v>
                </c:pt>
                <c:pt idx="72">
                  <c:v>40755</c:v>
                </c:pt>
                <c:pt idx="73">
                  <c:v>40786</c:v>
                </c:pt>
                <c:pt idx="74">
                  <c:v>40816</c:v>
                </c:pt>
                <c:pt idx="75">
                  <c:v>40847</c:v>
                </c:pt>
                <c:pt idx="76">
                  <c:v>40877</c:v>
                </c:pt>
                <c:pt idx="77">
                  <c:v>40908</c:v>
                </c:pt>
                <c:pt idx="78">
                  <c:v>40939</c:v>
                </c:pt>
                <c:pt idx="79">
                  <c:v>40968</c:v>
                </c:pt>
                <c:pt idx="80">
                  <c:v>40999</c:v>
                </c:pt>
                <c:pt idx="81">
                  <c:v>41029</c:v>
                </c:pt>
                <c:pt idx="82">
                  <c:v>41060</c:v>
                </c:pt>
                <c:pt idx="83">
                  <c:v>41090</c:v>
                </c:pt>
                <c:pt idx="84">
                  <c:v>41121</c:v>
                </c:pt>
                <c:pt idx="85">
                  <c:v>41152</c:v>
                </c:pt>
                <c:pt idx="86">
                  <c:v>41182</c:v>
                </c:pt>
                <c:pt idx="87">
                  <c:v>41213</c:v>
                </c:pt>
                <c:pt idx="88">
                  <c:v>41243</c:v>
                </c:pt>
                <c:pt idx="89">
                  <c:v>41274</c:v>
                </c:pt>
                <c:pt idx="90">
                  <c:v>41305</c:v>
                </c:pt>
                <c:pt idx="91">
                  <c:v>41333</c:v>
                </c:pt>
                <c:pt idx="92">
                  <c:v>41364</c:v>
                </c:pt>
                <c:pt idx="93">
                  <c:v>41394</c:v>
                </c:pt>
                <c:pt idx="94">
                  <c:v>41425</c:v>
                </c:pt>
                <c:pt idx="95">
                  <c:v>41455</c:v>
                </c:pt>
                <c:pt idx="96">
                  <c:v>41486</c:v>
                </c:pt>
                <c:pt idx="97">
                  <c:v>41517</c:v>
                </c:pt>
                <c:pt idx="98">
                  <c:v>41547</c:v>
                </c:pt>
                <c:pt idx="99">
                  <c:v>41578</c:v>
                </c:pt>
                <c:pt idx="100">
                  <c:v>41608</c:v>
                </c:pt>
                <c:pt idx="101">
                  <c:v>41639</c:v>
                </c:pt>
                <c:pt idx="102">
                  <c:v>41670</c:v>
                </c:pt>
                <c:pt idx="103">
                  <c:v>41698</c:v>
                </c:pt>
                <c:pt idx="104">
                  <c:v>41729</c:v>
                </c:pt>
                <c:pt idx="105">
                  <c:v>41759</c:v>
                </c:pt>
                <c:pt idx="106">
                  <c:v>41790</c:v>
                </c:pt>
                <c:pt idx="107">
                  <c:v>41820</c:v>
                </c:pt>
                <c:pt idx="108">
                  <c:v>41851</c:v>
                </c:pt>
                <c:pt idx="109">
                  <c:v>41882</c:v>
                </c:pt>
                <c:pt idx="110">
                  <c:v>41912</c:v>
                </c:pt>
                <c:pt idx="111">
                  <c:v>41943</c:v>
                </c:pt>
                <c:pt idx="112">
                  <c:v>41973</c:v>
                </c:pt>
                <c:pt idx="113">
                  <c:v>42004</c:v>
                </c:pt>
                <c:pt idx="114">
                  <c:v>42035</c:v>
                </c:pt>
                <c:pt idx="115">
                  <c:v>42063</c:v>
                </c:pt>
                <c:pt idx="116">
                  <c:v>42094</c:v>
                </c:pt>
                <c:pt idx="117">
                  <c:v>42124</c:v>
                </c:pt>
                <c:pt idx="118">
                  <c:v>42155</c:v>
                </c:pt>
                <c:pt idx="119">
                  <c:v>42185</c:v>
                </c:pt>
                <c:pt idx="120">
                  <c:v>42216</c:v>
                </c:pt>
                <c:pt idx="121">
                  <c:v>42247</c:v>
                </c:pt>
                <c:pt idx="122">
                  <c:v>42277</c:v>
                </c:pt>
                <c:pt idx="123">
                  <c:v>42308</c:v>
                </c:pt>
                <c:pt idx="124">
                  <c:v>42338</c:v>
                </c:pt>
                <c:pt idx="125">
                  <c:v>42369</c:v>
                </c:pt>
                <c:pt idx="126">
                  <c:v>42400</c:v>
                </c:pt>
                <c:pt idx="127">
                  <c:v>42429</c:v>
                </c:pt>
                <c:pt idx="128">
                  <c:v>42460</c:v>
                </c:pt>
                <c:pt idx="129">
                  <c:v>42490</c:v>
                </c:pt>
                <c:pt idx="130">
                  <c:v>42521</c:v>
                </c:pt>
                <c:pt idx="131">
                  <c:v>42551</c:v>
                </c:pt>
                <c:pt idx="132">
                  <c:v>42582</c:v>
                </c:pt>
                <c:pt idx="133">
                  <c:v>42613</c:v>
                </c:pt>
                <c:pt idx="134">
                  <c:v>42643</c:v>
                </c:pt>
                <c:pt idx="135">
                  <c:v>42674</c:v>
                </c:pt>
                <c:pt idx="136">
                  <c:v>42704</c:v>
                </c:pt>
                <c:pt idx="137">
                  <c:v>42735</c:v>
                </c:pt>
                <c:pt idx="138">
                  <c:v>42766</c:v>
                </c:pt>
                <c:pt idx="139">
                  <c:v>42794</c:v>
                </c:pt>
                <c:pt idx="140">
                  <c:v>42825</c:v>
                </c:pt>
                <c:pt idx="141">
                  <c:v>42855</c:v>
                </c:pt>
                <c:pt idx="142">
                  <c:v>42886</c:v>
                </c:pt>
                <c:pt idx="143">
                  <c:v>42916</c:v>
                </c:pt>
                <c:pt idx="144">
                  <c:v>42947</c:v>
                </c:pt>
                <c:pt idx="145">
                  <c:v>42978</c:v>
                </c:pt>
                <c:pt idx="146">
                  <c:v>43008</c:v>
                </c:pt>
                <c:pt idx="147">
                  <c:v>43039</c:v>
                </c:pt>
                <c:pt idx="148">
                  <c:v>43069</c:v>
                </c:pt>
                <c:pt idx="149">
                  <c:v>43100</c:v>
                </c:pt>
                <c:pt idx="150">
                  <c:v>43131</c:v>
                </c:pt>
                <c:pt idx="151">
                  <c:v>43159</c:v>
                </c:pt>
                <c:pt idx="152">
                  <c:v>43190</c:v>
                </c:pt>
              </c:numCache>
            </c:numRef>
          </c:cat>
          <c:val>
            <c:numRef>
              <c:f>'איור 32 נתונים'!$E$3:$E$155</c:f>
              <c:numCache>
                <c:formatCode>General</c:formatCode>
                <c:ptCount val="153"/>
                <c:pt idx="27" formatCode="0.00">
                  <c:v>2.1922840085857143</c:v>
                </c:pt>
                <c:pt idx="28" formatCode="0.00">
                  <c:v>2.2771249356857139</c:v>
                </c:pt>
                <c:pt idx="29" formatCode="0.00">
                  <c:v>2.4996419776000001</c:v>
                </c:pt>
                <c:pt idx="30" formatCode="0.00">
                  <c:v>2.6880057241478261</c:v>
                </c:pt>
                <c:pt idx="31" formatCode="0.00">
                  <c:v>2.8877768874799998</c:v>
                </c:pt>
                <c:pt idx="32" formatCode="0.00">
                  <c:v>3.3434489245809531</c:v>
                </c:pt>
                <c:pt idx="33" formatCode="0.00">
                  <c:v>3.5783649310857135</c:v>
                </c:pt>
                <c:pt idx="34" formatCode="0.00">
                  <c:v>3.1959606622666663</c:v>
                </c:pt>
                <c:pt idx="35" formatCode="0.00">
                  <c:v>3.3334992632571421</c:v>
                </c:pt>
                <c:pt idx="36" formatCode="0.00">
                  <c:v>4.2008458737761902</c:v>
                </c:pt>
                <c:pt idx="37" formatCode="0.00">
                  <c:v>4.5144825702466669</c:v>
                </c:pt>
                <c:pt idx="38" formatCode="0.00">
                  <c:v>5.0085628901222234</c:v>
                </c:pt>
                <c:pt idx="39" formatCode="0.00">
                  <c:v>8.067668076146667</c:v>
                </c:pt>
                <c:pt idx="40" formatCode="0.00">
                  <c:v>10.700066851171428</c:v>
                </c:pt>
                <c:pt idx="41" formatCode="0.00">
                  <c:v>11.319372781521738</c:v>
                </c:pt>
                <c:pt idx="42" formatCode="0.00">
                  <c:v>10.363456909395238</c:v>
                </c:pt>
                <c:pt idx="43" formatCode="0.00">
                  <c:v>9.4101763125052624</c:v>
                </c:pt>
                <c:pt idx="44" formatCode="0.00">
                  <c:v>9.905172964894998</c:v>
                </c:pt>
                <c:pt idx="45" formatCode="0.00">
                  <c:v>8.4799835022625007</c:v>
                </c:pt>
                <c:pt idx="46" formatCode="0.00">
                  <c:v>7.8474400028299982</c:v>
                </c:pt>
                <c:pt idx="47" formatCode="0.00">
                  <c:v>6.9378382238409104</c:v>
                </c:pt>
                <c:pt idx="48" formatCode="0.00">
                  <c:v>6.8171226754190473</c:v>
                </c:pt>
                <c:pt idx="49" formatCode="0.00">
                  <c:v>6.0569046201954535</c:v>
                </c:pt>
                <c:pt idx="50" formatCode="0.00">
                  <c:v>6.8789229765894726</c:v>
                </c:pt>
                <c:pt idx="51" formatCode="0.00">
                  <c:v>6.4732053234952378</c:v>
                </c:pt>
                <c:pt idx="52" formatCode="0.00">
                  <c:v>6.1702393416772736</c:v>
                </c:pt>
                <c:pt idx="53" formatCode="0.00">
                  <c:v>5.8920324369409087</c:v>
                </c:pt>
                <c:pt idx="54" formatCode="0.00">
                  <c:v>5.0249707389714278</c:v>
                </c:pt>
                <c:pt idx="55" formatCode="0.00">
                  <c:v>4.4616937899368425</c:v>
                </c:pt>
                <c:pt idx="56" formatCode="0.00">
                  <c:v>4.2750257762000006</c:v>
                </c:pt>
                <c:pt idx="57" formatCode="0.00">
                  <c:v>4.4809179736999996</c:v>
                </c:pt>
                <c:pt idx="58" formatCode="0.00">
                  <c:v>4.5464044016850007</c:v>
                </c:pt>
                <c:pt idx="59" formatCode="0.00">
                  <c:v>4.3582382148954553</c:v>
                </c:pt>
                <c:pt idx="60" formatCode="0.00">
                  <c:v>4.1669731101650003</c:v>
                </c:pt>
                <c:pt idx="61" formatCode="0.00">
                  <c:v>3.8199197121260871</c:v>
                </c:pt>
                <c:pt idx="62" formatCode="0.00">
                  <c:v>3.6311554198250002</c:v>
                </c:pt>
                <c:pt idx="63" formatCode="0.00">
                  <c:v>3.4020075650809525</c:v>
                </c:pt>
                <c:pt idx="64" formatCode="0.00">
                  <c:v>3.33556723985</c:v>
                </c:pt>
                <c:pt idx="65" formatCode="0.00">
                  <c:v>3.1847507916727271</c:v>
                </c:pt>
                <c:pt idx="66" formatCode="0.00">
                  <c:v>2.8603707737681812</c:v>
                </c:pt>
                <c:pt idx="67" formatCode="0.00">
                  <c:v>2.7410052115611112</c:v>
                </c:pt>
                <c:pt idx="68" formatCode="0.00">
                  <c:v>2.7314503453363637</c:v>
                </c:pt>
                <c:pt idx="69" formatCode="0.00">
                  <c:v>2.6884325303750001</c:v>
                </c:pt>
                <c:pt idx="70" formatCode="0.00">
                  <c:v>3.0658125715999995</c:v>
                </c:pt>
                <c:pt idx="71" formatCode="0.00">
                  <c:v>3.6307565188750006</c:v>
                </c:pt>
                <c:pt idx="72" formatCode="0.00">
                  <c:v>3.7201448679238096</c:v>
                </c:pt>
                <c:pt idx="73" formatCode="0.00">
                  <c:v>5.3084387630727266</c:v>
                </c:pt>
                <c:pt idx="74" formatCode="0.00">
                  <c:v>5.9188682877157888</c:v>
                </c:pt>
                <c:pt idx="75" formatCode="0.00">
                  <c:v>5.5608908844055556</c:v>
                </c:pt>
                <c:pt idx="76" formatCode="0.00">
                  <c:v>5.8032903325272729</c:v>
                </c:pt>
                <c:pt idx="77" formatCode="0.00">
                  <c:v>6.7733382279761898</c:v>
                </c:pt>
                <c:pt idx="78" formatCode="0.00">
                  <c:v>6.0011008129739141</c:v>
                </c:pt>
                <c:pt idx="79" formatCode="0.00">
                  <c:v>6.0708430219684208</c:v>
                </c:pt>
                <c:pt idx="80" formatCode="0.00">
                  <c:v>5.9712486520850003</c:v>
                </c:pt>
                <c:pt idx="81" formatCode="0.00">
                  <c:v>5.539257129042106</c:v>
                </c:pt>
                <c:pt idx="82" formatCode="0.00">
                  <c:v>6.4084167946045456</c:v>
                </c:pt>
                <c:pt idx="83" formatCode="0.00">
                  <c:v>7.4194666424249984</c:v>
                </c:pt>
                <c:pt idx="84" formatCode="0.00">
                  <c:v>7.4360778635090918</c:v>
                </c:pt>
                <c:pt idx="85" formatCode="0.00">
                  <c:v>7.588518697795454</c:v>
                </c:pt>
                <c:pt idx="86" formatCode="0.00">
                  <c:v>8.2429341077866667</c:v>
                </c:pt>
                <c:pt idx="87" formatCode="0.00">
                  <c:v>6.9701711519300007</c:v>
                </c:pt>
                <c:pt idx="88" formatCode="0.00">
                  <c:v>6.2240104201857154</c:v>
                </c:pt>
                <c:pt idx="89" formatCode="0.00">
                  <c:v>5.7603785036954553</c:v>
                </c:pt>
                <c:pt idx="90" formatCode="0.00">
                  <c:v>5.2374842360545451</c:v>
                </c:pt>
                <c:pt idx="91" formatCode="0.00">
                  <c:v>4.9206820122000003</c:v>
                </c:pt>
                <c:pt idx="92" formatCode="0.00">
                  <c:v>5.1368930473411769</c:v>
                </c:pt>
                <c:pt idx="93" formatCode="0.00">
                  <c:v>5.0337345235210522</c:v>
                </c:pt>
                <c:pt idx="94" formatCode="0.00">
                  <c:v>4.7624309629049986</c:v>
                </c:pt>
                <c:pt idx="95" formatCode="0.00">
                  <c:v>4.3798333500238096</c:v>
                </c:pt>
                <c:pt idx="96" formatCode="0.00">
                  <c:v>4.204237599131817</c:v>
                </c:pt>
                <c:pt idx="97" formatCode="0.00">
                  <c:v>4.0356103173809528</c:v>
                </c:pt>
                <c:pt idx="98" formatCode="0.00">
                  <c:v>3.9196514670937499</c:v>
                </c:pt>
                <c:pt idx="99" formatCode="0.00">
                  <c:v>3.8387471709478262</c:v>
                </c:pt>
                <c:pt idx="100" formatCode="0.00">
                  <c:v>3.7152182263400002</c:v>
                </c:pt>
                <c:pt idx="101" formatCode="0.00">
                  <c:v>3.5328016367826085</c:v>
                </c:pt>
                <c:pt idx="102" formatCode="0.00">
                  <c:v>3.2667495369499999</c:v>
                </c:pt>
                <c:pt idx="103" formatCode="0.00">
                  <c:v>3.2206832236449991</c:v>
                </c:pt>
                <c:pt idx="104" formatCode="0.00">
                  <c:v>3.0345007531476189</c:v>
                </c:pt>
                <c:pt idx="105" formatCode="0.00">
                  <c:v>3.0359841047555549</c:v>
                </c:pt>
                <c:pt idx="106" formatCode="0.00">
                  <c:v>2.8087768602736847</c:v>
                </c:pt>
                <c:pt idx="107" formatCode="0.00">
                  <c:v>2.863790447205</c:v>
                </c:pt>
                <c:pt idx="108" formatCode="0.00">
                  <c:v>3.211180528282608</c:v>
                </c:pt>
                <c:pt idx="109" formatCode="0.00">
                  <c:v>3.1416713135499998</c:v>
                </c:pt>
                <c:pt idx="110" formatCode="0.00">
                  <c:v>3.1359840345299999</c:v>
                </c:pt>
                <c:pt idx="111" formatCode="0.00">
                  <c:v>3.1972968725055555</c:v>
                </c:pt>
                <c:pt idx="112" formatCode="0.00">
                  <c:v>3.2831757558523811</c:v>
                </c:pt>
                <c:pt idx="113" formatCode="0.00">
                  <c:v>4.1515106925826073</c:v>
                </c:pt>
                <c:pt idx="114" formatCode="0.00">
                  <c:v>4.1609257742952375</c:v>
                </c:pt>
                <c:pt idx="115" formatCode="0.00">
                  <c:v>4.0453838488949998</c:v>
                </c:pt>
                <c:pt idx="116" formatCode="0.00">
                  <c:v>3.8327721933047614</c:v>
                </c:pt>
                <c:pt idx="117" formatCode="0.00">
                  <c:v>3.9099292209157896</c:v>
                </c:pt>
                <c:pt idx="118" formatCode="0.00">
                  <c:v>4.1294028630799993</c:v>
                </c:pt>
                <c:pt idx="119" formatCode="0.00">
                  <c:v>4.1008432654454543</c:v>
                </c:pt>
                <c:pt idx="120" formatCode="0.00">
                  <c:v>3.9524297489238092</c:v>
                </c:pt>
                <c:pt idx="121" formatCode="0.00">
                  <c:v>3.8704486346090916</c:v>
                </c:pt>
                <c:pt idx="122" formatCode="0.00">
                  <c:v>4.0058154550266662</c:v>
                </c:pt>
                <c:pt idx="123" formatCode="0.00">
                  <c:v>3.9984262438368425</c:v>
                </c:pt>
                <c:pt idx="124" formatCode="0.00">
                  <c:v>3.9545304529863632</c:v>
                </c:pt>
                <c:pt idx="125" formatCode="0.00">
                  <c:v>4.0631768339521743</c:v>
                </c:pt>
                <c:pt idx="126" formatCode="0.00">
                  <c:v>4.2959109373095243</c:v>
                </c:pt>
                <c:pt idx="127" formatCode="0.00">
                  <c:v>4.387996257938096</c:v>
                </c:pt>
                <c:pt idx="128" formatCode="0.00">
                  <c:v>3.9390009997318178</c:v>
                </c:pt>
                <c:pt idx="129" formatCode="0.00">
                  <c:v>3.8698263612578949</c:v>
                </c:pt>
                <c:pt idx="130" formatCode="0.00">
                  <c:v>3.728211058790476</c:v>
                </c:pt>
                <c:pt idx="131" formatCode="0.00">
                  <c:v>3.5537087223904766</c:v>
                </c:pt>
                <c:pt idx="132" formatCode="0.00">
                  <c:v>3.1712766625095243</c:v>
                </c:pt>
                <c:pt idx="133" formatCode="0.00">
                  <c:v>2.9927015674136359</c:v>
                </c:pt>
                <c:pt idx="134" formatCode="0.00">
                  <c:v>3.0181961828190476</c:v>
                </c:pt>
                <c:pt idx="135" formatCode="0.00">
                  <c:v>2.9449115557076926</c:v>
                </c:pt>
                <c:pt idx="136" formatCode="0.00">
                  <c:v>3.0038508915545452</c:v>
                </c:pt>
                <c:pt idx="137" formatCode="0.00">
                  <c:v>2.8197554184142852</c:v>
                </c:pt>
                <c:pt idx="138" formatCode="0.00">
                  <c:v>2.7038447041173912</c:v>
                </c:pt>
                <c:pt idx="139" formatCode="0.00">
                  <c:v>2.5955651186449997</c:v>
                </c:pt>
                <c:pt idx="140" formatCode="0.00">
                  <c:v>2.291481188142857</c:v>
                </c:pt>
                <c:pt idx="141" formatCode="0.00">
                  <c:v>2.3612917552235295</c:v>
                </c:pt>
                <c:pt idx="142" formatCode="0.00">
                  <c:v>2.2962051961210519</c:v>
                </c:pt>
                <c:pt idx="143" formatCode="0.00">
                  <c:v>2.2609636115380947</c:v>
                </c:pt>
                <c:pt idx="144" formatCode="0.00">
                  <c:v>2.3769140262090911</c:v>
                </c:pt>
                <c:pt idx="145" formatCode="0.00">
                  <c:v>2.3883975922227272</c:v>
                </c:pt>
                <c:pt idx="146" formatCode="0.00">
                  <c:v>2.172863396311111</c:v>
                </c:pt>
                <c:pt idx="147" formatCode="0.00">
                  <c:v>2.0704025517473683</c:v>
                </c:pt>
                <c:pt idx="148" formatCode="0.00">
                  <c:v>2.1281132315500004</c:v>
                </c:pt>
                <c:pt idx="149" formatCode="0.00">
                  <c:v>2.1032150527190474</c:v>
                </c:pt>
                <c:pt idx="150" formatCode="0.00">
                  <c:v>1.924045652795652</c:v>
                </c:pt>
                <c:pt idx="151" formatCode="0.00">
                  <c:v>2.0995119154199999</c:v>
                </c:pt>
                <c:pt idx="152" formatCode="0.00">
                  <c:v>2.1521163316454546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25312"/>
        <c:axId val="109339392"/>
      </c:lineChart>
      <c:dateAx>
        <c:axId val="109325312"/>
        <c:scaling>
          <c:orientation val="minMax"/>
          <c:max val="43190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09339392"/>
        <c:crosses val="autoZero"/>
        <c:auto val="1"/>
        <c:lblOffset val="100"/>
        <c:baseTimeUnit val="months"/>
      </c:dateAx>
      <c:valAx>
        <c:axId val="109339392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093253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7210813337354439E-2"/>
          <c:y val="0.9315931498478186"/>
          <c:w val="0.79325695810231311"/>
          <c:h val="4.751498392718434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9: </a:t>
            </a:r>
            <a:r>
              <a:rPr lang="he-IL" sz="2000" b="1" i="0" baseline="0" dirty="0">
                <a:effectLst/>
              </a:rPr>
              <a:t>מחירי הדירות וסעיף הדיור במדד המחירים לצרכן
</a:t>
            </a:r>
            <a:r>
              <a:rPr lang="he-IL" sz="2000" b="0" i="0" baseline="0" dirty="0">
                <a:effectLst/>
              </a:rPr>
              <a:t>ינואר 2014 עד מרץ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3373279682321588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7 נתונים'!$B$2</c:f>
              <c:strCache>
                <c:ptCount val="1"/>
                <c:pt idx="0">
                  <c:v>סעיף הדיור במדד (שכירות)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</c:numCache>
            </c:numRef>
          </c:cat>
          <c:val>
            <c:numRef>
              <c:f>'איור 7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100.29041626331077</c:v>
                </c:pt>
                <c:pt idx="2">
                  <c:v>101.16166505324298</c:v>
                </c:pt>
                <c:pt idx="3">
                  <c:v>101.25847047434659</c:v>
                </c:pt>
                <c:pt idx="4">
                  <c:v>101.54888673765727</c:v>
                </c:pt>
                <c:pt idx="5">
                  <c:v>101.83930300096804</c:v>
                </c:pt>
                <c:pt idx="6">
                  <c:v>102.71055179089986</c:v>
                </c:pt>
                <c:pt idx="7">
                  <c:v>103.1945788964178</c:v>
                </c:pt>
                <c:pt idx="8">
                  <c:v>103.1945788964178</c:v>
                </c:pt>
                <c:pt idx="9">
                  <c:v>103.38818973862519</c:v>
                </c:pt>
                <c:pt idx="10">
                  <c:v>103.58180058083258</c:v>
                </c:pt>
                <c:pt idx="11">
                  <c:v>103.67860600193576</c:v>
                </c:pt>
                <c:pt idx="12">
                  <c:v>102.74249247175219</c:v>
                </c:pt>
                <c:pt idx="13">
                  <c:v>102.74249247175219</c:v>
                </c:pt>
                <c:pt idx="14">
                  <c:v>103.45740047105861</c:v>
                </c:pt>
                <c:pt idx="15">
                  <c:v>103.35527075687199</c:v>
                </c:pt>
                <c:pt idx="16">
                  <c:v>103.66165989943187</c:v>
                </c:pt>
                <c:pt idx="17">
                  <c:v>104.07017875617841</c:v>
                </c:pt>
                <c:pt idx="18">
                  <c:v>105.09147589804473</c:v>
                </c:pt>
                <c:pt idx="19">
                  <c:v>105.80638389735115</c:v>
                </c:pt>
                <c:pt idx="20">
                  <c:v>105.90851361153778</c:v>
                </c:pt>
                <c:pt idx="21">
                  <c:v>105.49999475479125</c:v>
                </c:pt>
                <c:pt idx="22">
                  <c:v>105.49999475479125</c:v>
                </c:pt>
                <c:pt idx="23">
                  <c:v>105.90851361153778</c:v>
                </c:pt>
                <c:pt idx="24">
                  <c:v>105.39786504060463</c:v>
                </c:pt>
                <c:pt idx="25">
                  <c:v>105.49999475479125</c:v>
                </c:pt>
                <c:pt idx="26">
                  <c:v>105.90851361153778</c:v>
                </c:pt>
                <c:pt idx="27">
                  <c:v>106.11277303991105</c:v>
                </c:pt>
                <c:pt idx="28">
                  <c:v>106.11277303991105</c:v>
                </c:pt>
                <c:pt idx="29">
                  <c:v>106.21490275409768</c:v>
                </c:pt>
                <c:pt idx="30">
                  <c:v>107.44045932433727</c:v>
                </c:pt>
                <c:pt idx="31">
                  <c:v>107.84897818108379</c:v>
                </c:pt>
                <c:pt idx="32">
                  <c:v>107.95110789527044</c:v>
                </c:pt>
                <c:pt idx="33">
                  <c:v>107.64471875271055</c:v>
                </c:pt>
                <c:pt idx="34">
                  <c:v>107.54258903852389</c:v>
                </c:pt>
                <c:pt idx="35">
                  <c:v>107.44045932433727</c:v>
                </c:pt>
                <c:pt idx="36">
                  <c:v>106.9389980359832</c:v>
                </c:pt>
                <c:pt idx="37">
                  <c:v>107.25917467680949</c:v>
                </c:pt>
                <c:pt idx="38">
                  <c:v>108.11297905234629</c:v>
                </c:pt>
                <c:pt idx="39">
                  <c:v>108.00625350540419</c:v>
                </c:pt>
                <c:pt idx="40">
                  <c:v>107.6860768645779</c:v>
                </c:pt>
                <c:pt idx="41">
                  <c:v>107.89952795846209</c:v>
                </c:pt>
                <c:pt idx="42">
                  <c:v>108.86005788094099</c:v>
                </c:pt>
                <c:pt idx="43">
                  <c:v>109.50041116259358</c:v>
                </c:pt>
                <c:pt idx="44">
                  <c:v>109.92731335036197</c:v>
                </c:pt>
                <c:pt idx="45">
                  <c:v>109.92731335036197</c:v>
                </c:pt>
                <c:pt idx="46">
                  <c:v>109.82058780341987</c:v>
                </c:pt>
                <c:pt idx="47">
                  <c:v>110.03403889730407</c:v>
                </c:pt>
                <c:pt idx="48">
                  <c:v>109.39368561565148</c:v>
                </c:pt>
                <c:pt idx="49">
                  <c:v>109.07350897482517</c:v>
                </c:pt>
                <c:pt idx="50">
                  <c:v>110.03403889730407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7 נתונים'!$C$2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</c:numCache>
            </c:numRef>
          </c:cat>
          <c:val>
            <c:numRef>
              <c:f>'איור 7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120.58565153733528</c:v>
                </c:pt>
                <c:pt idx="47">
                  <c:v>119.20937042459737</c:v>
                </c:pt>
                <c:pt idx="48">
                  <c:v>118.91654465592973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13216"/>
        <c:axId val="109914752"/>
      </c:lineChart>
      <c:dateAx>
        <c:axId val="109913216"/>
        <c:scaling>
          <c:orientation val="minMax"/>
          <c:max val="43190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09914752"/>
        <c:crosses val="autoZero"/>
        <c:auto val="0"/>
        <c:lblOffset val="100"/>
        <c:baseTimeUnit val="months"/>
      </c:dateAx>
      <c:valAx>
        <c:axId val="109914752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0991321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10: </a:t>
            </a:r>
            <a:r>
              <a:rPr lang="he-IL" sz="2000" dirty="0"/>
              <a:t>התחלות בנייה, גמר בנייה והיתרים
</a:t>
            </a:r>
            <a:r>
              <a:rPr lang="he-IL" sz="2000" b="0" dirty="0"/>
              <a:t>נתונים רבעוניים, יוני 2008 עד דצמבר 2017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359487274661278E-2"/>
          <c:y val="0.13548194406733644"/>
          <c:w val="0.88296391814892128"/>
          <c:h val="0.70410979191864342"/>
        </c:manualLayout>
      </c:layout>
      <c:lineChart>
        <c:grouping val="standard"/>
        <c:varyColors val="0"/>
        <c:ser>
          <c:idx val="0"/>
          <c:order val="0"/>
          <c:tx>
            <c:strRef>
              <c:f>'איור 31 נתונים'!$B$2</c:f>
              <c:strCache>
                <c:ptCount val="1"/>
                <c:pt idx="0">
                  <c:v>גמר בנייה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dLbls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4472C4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'איור 31 נתונים'!$A$3:$A$100</c:f>
              <c:numCache>
                <c:formatCode>m/d/yyyy</c:formatCode>
                <c:ptCount val="9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</c:numCache>
            </c:numRef>
          </c:cat>
          <c:val>
            <c:numRef>
              <c:f>'איור 31 נתונים'!$B$3:$B$100</c:f>
              <c:numCache>
                <c:formatCode>#,##0</c:formatCode>
                <c:ptCount val="98"/>
                <c:pt idx="0">
                  <c:v>7381.8</c:v>
                </c:pt>
                <c:pt idx="1">
                  <c:v>7748.2</c:v>
                </c:pt>
                <c:pt idx="2">
                  <c:v>8034.9</c:v>
                </c:pt>
                <c:pt idx="3">
                  <c:v>7553.8</c:v>
                </c:pt>
                <c:pt idx="4">
                  <c:v>8522.1</c:v>
                </c:pt>
                <c:pt idx="5">
                  <c:v>7030.3</c:v>
                </c:pt>
                <c:pt idx="6">
                  <c:v>7807.9</c:v>
                </c:pt>
                <c:pt idx="7">
                  <c:v>8113.9</c:v>
                </c:pt>
                <c:pt idx="8">
                  <c:v>7741.4</c:v>
                </c:pt>
                <c:pt idx="9">
                  <c:v>8726.5</c:v>
                </c:pt>
                <c:pt idx="10">
                  <c:v>8808.2999999999993</c:v>
                </c:pt>
                <c:pt idx="11">
                  <c:v>8145.1</c:v>
                </c:pt>
                <c:pt idx="12">
                  <c:v>8579.2999999999993</c:v>
                </c:pt>
                <c:pt idx="13">
                  <c:v>8137.3</c:v>
                </c:pt>
                <c:pt idx="14">
                  <c:v>8645</c:v>
                </c:pt>
                <c:pt idx="15">
                  <c:v>8419.2000000000007</c:v>
                </c:pt>
                <c:pt idx="16">
                  <c:v>9251.7000000000007</c:v>
                </c:pt>
                <c:pt idx="17">
                  <c:v>9745.2000000000007</c:v>
                </c:pt>
                <c:pt idx="18">
                  <c:v>9187</c:v>
                </c:pt>
                <c:pt idx="19">
                  <c:v>9690</c:v>
                </c:pt>
                <c:pt idx="20">
                  <c:v>9986.6</c:v>
                </c:pt>
                <c:pt idx="21">
                  <c:v>10780</c:v>
                </c:pt>
                <c:pt idx="22">
                  <c:v>10526</c:v>
                </c:pt>
                <c:pt idx="23">
                  <c:v>10868.8</c:v>
                </c:pt>
                <c:pt idx="24">
                  <c:v>9827.9</c:v>
                </c:pt>
                <c:pt idx="25">
                  <c:v>9969.4</c:v>
                </c:pt>
                <c:pt idx="26">
                  <c:v>11471.5</c:v>
                </c:pt>
                <c:pt idx="27">
                  <c:v>12783.9</c:v>
                </c:pt>
                <c:pt idx="28">
                  <c:v>12390.4</c:v>
                </c:pt>
                <c:pt idx="29">
                  <c:v>11508</c:v>
                </c:pt>
                <c:pt idx="30">
                  <c:v>11052.5</c:v>
                </c:pt>
                <c:pt idx="31">
                  <c:v>9897.2000000000007</c:v>
                </c:pt>
                <c:pt idx="32">
                  <c:v>10639</c:v>
                </c:pt>
                <c:pt idx="33">
                  <c:v>10949.8</c:v>
                </c:pt>
                <c:pt idx="34">
                  <c:v>11568.3</c:v>
                </c:pt>
                <c:pt idx="35">
                  <c:v>13636.1</c:v>
                </c:pt>
                <c:pt idx="36">
                  <c:v>12965.4</c:v>
                </c:pt>
                <c:pt idx="37">
                  <c:v>11984.5</c:v>
                </c:pt>
                <c:pt idx="38">
                  <c:v>12380.6</c:v>
                </c:pt>
                <c:pt idx="39">
                  <c:v>10974.7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31 נתונים'!$C$2</c:f>
              <c:strCache>
                <c:ptCount val="1"/>
                <c:pt idx="0">
                  <c:v>התחלות בנייה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'איור 31 נתונים'!$A$3:$A$100</c:f>
              <c:numCache>
                <c:formatCode>m/d/yyyy</c:formatCode>
                <c:ptCount val="9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</c:numCache>
            </c:numRef>
          </c:cat>
          <c:val>
            <c:numRef>
              <c:f>'איור 31 נתונים'!$C$3:$C$100</c:f>
              <c:numCache>
                <c:formatCode>#,##0</c:formatCode>
                <c:ptCount val="98"/>
                <c:pt idx="0">
                  <c:v>7319.7</c:v>
                </c:pt>
                <c:pt idx="1">
                  <c:v>8031.5</c:v>
                </c:pt>
                <c:pt idx="2">
                  <c:v>8455.1</c:v>
                </c:pt>
                <c:pt idx="3">
                  <c:v>8707.4</c:v>
                </c:pt>
                <c:pt idx="4">
                  <c:v>7865.8</c:v>
                </c:pt>
                <c:pt idx="5">
                  <c:v>8078.1</c:v>
                </c:pt>
                <c:pt idx="6">
                  <c:v>9569.9</c:v>
                </c:pt>
                <c:pt idx="7">
                  <c:v>9422.5</c:v>
                </c:pt>
                <c:pt idx="8">
                  <c:v>9779.1</c:v>
                </c:pt>
                <c:pt idx="9">
                  <c:v>10054.700000000001</c:v>
                </c:pt>
                <c:pt idx="10">
                  <c:v>9783.1</c:v>
                </c:pt>
                <c:pt idx="11">
                  <c:v>11166.9</c:v>
                </c:pt>
                <c:pt idx="12">
                  <c:v>10482.6</c:v>
                </c:pt>
                <c:pt idx="13">
                  <c:v>12823.1</c:v>
                </c:pt>
                <c:pt idx="14">
                  <c:v>12286.2</c:v>
                </c:pt>
                <c:pt idx="15">
                  <c:v>10916.9</c:v>
                </c:pt>
                <c:pt idx="16">
                  <c:v>10377.799999999999</c:v>
                </c:pt>
                <c:pt idx="17">
                  <c:v>10965.4</c:v>
                </c:pt>
                <c:pt idx="18">
                  <c:v>10201.1</c:v>
                </c:pt>
                <c:pt idx="19">
                  <c:v>11406.1</c:v>
                </c:pt>
                <c:pt idx="20">
                  <c:v>11510.1</c:v>
                </c:pt>
                <c:pt idx="21">
                  <c:v>11283</c:v>
                </c:pt>
                <c:pt idx="22">
                  <c:v>13225</c:v>
                </c:pt>
                <c:pt idx="23">
                  <c:v>12028.7</c:v>
                </c:pt>
                <c:pt idx="24">
                  <c:v>12241.4</c:v>
                </c:pt>
                <c:pt idx="25">
                  <c:v>11379.3</c:v>
                </c:pt>
                <c:pt idx="26">
                  <c:v>11422.3</c:v>
                </c:pt>
                <c:pt idx="27">
                  <c:v>11960.6</c:v>
                </c:pt>
                <c:pt idx="28">
                  <c:v>13632.2</c:v>
                </c:pt>
                <c:pt idx="29">
                  <c:v>13497.8</c:v>
                </c:pt>
                <c:pt idx="30">
                  <c:v>14074.7</c:v>
                </c:pt>
                <c:pt idx="31">
                  <c:v>12636.4</c:v>
                </c:pt>
                <c:pt idx="32">
                  <c:v>12379.3</c:v>
                </c:pt>
                <c:pt idx="33">
                  <c:v>13541.8</c:v>
                </c:pt>
                <c:pt idx="34">
                  <c:v>14400.2</c:v>
                </c:pt>
                <c:pt idx="35">
                  <c:v>14081.5</c:v>
                </c:pt>
                <c:pt idx="36">
                  <c:v>12339.3</c:v>
                </c:pt>
                <c:pt idx="37">
                  <c:v>12166.8</c:v>
                </c:pt>
                <c:pt idx="38">
                  <c:v>11291.9</c:v>
                </c:pt>
                <c:pt idx="39">
                  <c:v>9659.6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31 נתונים'!$D$2</c:f>
              <c:strCache>
                <c:ptCount val="1"/>
                <c:pt idx="0">
                  <c:v>היתרים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39"/>
              <c:layout>
                <c:manualLayout>
                  <c:x val="-4.2857142857142859E-3"/>
                  <c:y val="-1.720748031496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'איור 31 נתונים'!$A$3:$A$100</c:f>
              <c:numCache>
                <c:formatCode>m/d/yyyy</c:formatCode>
                <c:ptCount val="98"/>
                <c:pt idx="0">
                  <c:v>39538</c:v>
                </c:pt>
                <c:pt idx="1">
                  <c:v>39629</c:v>
                </c:pt>
                <c:pt idx="2">
                  <c:v>39721</c:v>
                </c:pt>
                <c:pt idx="3">
                  <c:v>39813</c:v>
                </c:pt>
                <c:pt idx="4">
                  <c:v>39903</c:v>
                </c:pt>
                <c:pt idx="5">
                  <c:v>39994</c:v>
                </c:pt>
                <c:pt idx="6">
                  <c:v>40086</c:v>
                </c:pt>
                <c:pt idx="7">
                  <c:v>40178</c:v>
                </c:pt>
                <c:pt idx="8">
                  <c:v>40268</c:v>
                </c:pt>
                <c:pt idx="9">
                  <c:v>40359</c:v>
                </c:pt>
                <c:pt idx="10">
                  <c:v>40451</c:v>
                </c:pt>
                <c:pt idx="11">
                  <c:v>40543</c:v>
                </c:pt>
                <c:pt idx="12">
                  <c:v>40633</c:v>
                </c:pt>
                <c:pt idx="13">
                  <c:v>40724</c:v>
                </c:pt>
                <c:pt idx="14">
                  <c:v>40816</c:v>
                </c:pt>
                <c:pt idx="15">
                  <c:v>40908</c:v>
                </c:pt>
                <c:pt idx="16">
                  <c:v>40999</c:v>
                </c:pt>
                <c:pt idx="17">
                  <c:v>41090</c:v>
                </c:pt>
                <c:pt idx="18">
                  <c:v>41182</c:v>
                </c:pt>
                <c:pt idx="19">
                  <c:v>41274</c:v>
                </c:pt>
                <c:pt idx="20">
                  <c:v>41364</c:v>
                </c:pt>
                <c:pt idx="21">
                  <c:v>41455</c:v>
                </c:pt>
                <c:pt idx="22">
                  <c:v>41547</c:v>
                </c:pt>
                <c:pt idx="23">
                  <c:v>41639</c:v>
                </c:pt>
                <c:pt idx="24">
                  <c:v>41729</c:v>
                </c:pt>
                <c:pt idx="25">
                  <c:v>41820</c:v>
                </c:pt>
                <c:pt idx="26">
                  <c:v>41912</c:v>
                </c:pt>
                <c:pt idx="27">
                  <c:v>42004</c:v>
                </c:pt>
                <c:pt idx="28">
                  <c:v>42094</c:v>
                </c:pt>
                <c:pt idx="29">
                  <c:v>42185</c:v>
                </c:pt>
                <c:pt idx="30">
                  <c:v>42277</c:v>
                </c:pt>
                <c:pt idx="31">
                  <c:v>42369</c:v>
                </c:pt>
                <c:pt idx="32">
                  <c:v>42460</c:v>
                </c:pt>
                <c:pt idx="33">
                  <c:v>42551</c:v>
                </c:pt>
                <c:pt idx="34">
                  <c:v>42643</c:v>
                </c:pt>
                <c:pt idx="35">
                  <c:v>42735</c:v>
                </c:pt>
                <c:pt idx="36">
                  <c:v>42825</c:v>
                </c:pt>
                <c:pt idx="37">
                  <c:v>42916</c:v>
                </c:pt>
                <c:pt idx="38">
                  <c:v>43008</c:v>
                </c:pt>
                <c:pt idx="39">
                  <c:v>43100</c:v>
                </c:pt>
              </c:numCache>
            </c:numRef>
          </c:cat>
          <c:val>
            <c:numRef>
              <c:f>'איור 31 נתונים'!$D$3:$D$100</c:f>
              <c:numCache>
                <c:formatCode>#,##0</c:formatCode>
                <c:ptCount val="98"/>
                <c:pt idx="0">
                  <c:v>8137</c:v>
                </c:pt>
                <c:pt idx="1">
                  <c:v>7832</c:v>
                </c:pt>
                <c:pt idx="2">
                  <c:v>8763</c:v>
                </c:pt>
                <c:pt idx="3">
                  <c:v>8435</c:v>
                </c:pt>
                <c:pt idx="4">
                  <c:v>7784</c:v>
                </c:pt>
                <c:pt idx="5">
                  <c:v>8153</c:v>
                </c:pt>
                <c:pt idx="6">
                  <c:v>9013</c:v>
                </c:pt>
                <c:pt idx="7">
                  <c:v>8818</c:v>
                </c:pt>
                <c:pt idx="8">
                  <c:v>10287</c:v>
                </c:pt>
                <c:pt idx="9">
                  <c:v>9369</c:v>
                </c:pt>
                <c:pt idx="10">
                  <c:v>10846</c:v>
                </c:pt>
                <c:pt idx="11">
                  <c:v>11221</c:v>
                </c:pt>
                <c:pt idx="12">
                  <c:v>11400</c:v>
                </c:pt>
                <c:pt idx="13">
                  <c:v>12261</c:v>
                </c:pt>
                <c:pt idx="14">
                  <c:v>11689</c:v>
                </c:pt>
                <c:pt idx="15">
                  <c:v>11236</c:v>
                </c:pt>
                <c:pt idx="16">
                  <c:v>10382</c:v>
                </c:pt>
                <c:pt idx="17">
                  <c:v>9335</c:v>
                </c:pt>
                <c:pt idx="18">
                  <c:v>12295</c:v>
                </c:pt>
                <c:pt idx="19">
                  <c:v>12205</c:v>
                </c:pt>
                <c:pt idx="20">
                  <c:v>10188</c:v>
                </c:pt>
                <c:pt idx="21">
                  <c:v>12236</c:v>
                </c:pt>
                <c:pt idx="22">
                  <c:v>11531</c:v>
                </c:pt>
                <c:pt idx="23">
                  <c:v>11664</c:v>
                </c:pt>
                <c:pt idx="24">
                  <c:v>12441</c:v>
                </c:pt>
                <c:pt idx="25">
                  <c:v>10402</c:v>
                </c:pt>
                <c:pt idx="26">
                  <c:v>11156</c:v>
                </c:pt>
                <c:pt idx="27">
                  <c:v>12401</c:v>
                </c:pt>
                <c:pt idx="28">
                  <c:v>14162</c:v>
                </c:pt>
                <c:pt idx="29">
                  <c:v>12984</c:v>
                </c:pt>
                <c:pt idx="30">
                  <c:v>12020</c:v>
                </c:pt>
                <c:pt idx="31">
                  <c:v>14702</c:v>
                </c:pt>
                <c:pt idx="32">
                  <c:v>13492</c:v>
                </c:pt>
                <c:pt idx="33">
                  <c:v>14002</c:v>
                </c:pt>
                <c:pt idx="34">
                  <c:v>15142</c:v>
                </c:pt>
                <c:pt idx="35">
                  <c:v>11016</c:v>
                </c:pt>
                <c:pt idx="36">
                  <c:v>11990</c:v>
                </c:pt>
                <c:pt idx="37">
                  <c:v>11330</c:v>
                </c:pt>
                <c:pt idx="38">
                  <c:v>13991.9</c:v>
                </c:pt>
                <c:pt idx="39">
                  <c:v>14280.199999999999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32224"/>
        <c:axId val="106133760"/>
      </c:lineChart>
      <c:dateAx>
        <c:axId val="106132224"/>
        <c:scaling>
          <c:orientation val="minMax"/>
          <c:max val="43100"/>
          <c:min val="3962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b="0"/>
            </a:pPr>
            <a:endParaRPr lang="he-IL"/>
          </a:p>
        </c:txPr>
        <c:crossAx val="106133760"/>
        <c:crosses val="autoZero"/>
        <c:auto val="1"/>
        <c:lblOffset val="100"/>
        <c:baseTimeUnit val="months"/>
        <c:majorUnit val="6"/>
        <c:majorTimeUnit val="months"/>
      </c:dateAx>
      <c:valAx>
        <c:axId val="106133760"/>
        <c:scaling>
          <c:orientation val="minMax"/>
          <c:max val="15500"/>
          <c:min val="6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06132224"/>
        <c:crosses val="autoZero"/>
        <c:crossBetween val="between"/>
        <c:majorUnit val="1000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11: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מרץ 2018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8 נתונים'!$C$2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</c:numCache>
            </c:numRef>
          </c:cat>
          <c:val>
            <c:numRef>
              <c:f>'איור 8 נתונים'!$C$3:$C$300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3.8555254199999998</c:v>
                </c:pt>
                <c:pt idx="82">
                  <c:v>4.5757867300000008</c:v>
                </c:pt>
                <c:pt idx="83">
                  <c:v>5.07086287</c:v>
                </c:pt>
                <c:pt idx="84">
                  <c:v>4.5926625999999997</c:v>
                </c:pt>
                <c:pt idx="85">
                  <c:v>4.3330397999999999</c:v>
                </c:pt>
                <c:pt idx="86">
                  <c:v>5.1919826699999998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8 נתונים'!$D$2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</c:numCache>
            </c:numRef>
          </c:cat>
          <c:val>
            <c:numRef>
              <c:f>'איור 8 נתונים'!$D$3:$D$300</c:f>
              <c:numCache>
                <c:formatCode>0.0</c:formatCode>
                <c:ptCount val="298"/>
                <c:pt idx="0">
                  <c:v>4.4886200000000001</c:v>
                </c:pt>
                <c:pt idx="1">
                  <c:v>4.5305415</c:v>
                </c:pt>
                <c:pt idx="2">
                  <c:v>4.5600484999999997</c:v>
                </c:pt>
                <c:pt idx="3">
                  <c:v>4.0707610000000001</c:v>
                </c:pt>
                <c:pt idx="4">
                  <c:v>4.1523440000000003</c:v>
                </c:pt>
                <c:pt idx="5">
                  <c:v>3.5809092499999999</c:v>
                </c:pt>
                <c:pt idx="6">
                  <c:v>3.6237517499999998</c:v>
                </c:pt>
                <c:pt idx="7">
                  <c:v>3.281339</c:v>
                </c:pt>
                <c:pt idx="8">
                  <c:v>3.0294867499999998</c:v>
                </c:pt>
                <c:pt idx="9">
                  <c:v>3.2591527500000002</c:v>
                </c:pt>
                <c:pt idx="10">
                  <c:v>3.0610594999999998</c:v>
                </c:pt>
                <c:pt idx="11">
                  <c:v>3.0866145</c:v>
                </c:pt>
                <c:pt idx="12">
                  <c:v>3.2532040000000002</c:v>
                </c:pt>
                <c:pt idx="13">
                  <c:v>3.2412035000000001</c:v>
                </c:pt>
                <c:pt idx="14">
                  <c:v>3.3018234999999998</c:v>
                </c:pt>
                <c:pt idx="15">
                  <c:v>3.458367</c:v>
                </c:pt>
                <c:pt idx="16">
                  <c:v>3.5864505000000002</c:v>
                </c:pt>
                <c:pt idx="17">
                  <c:v>3.680307</c:v>
                </c:pt>
                <c:pt idx="18">
                  <c:v>4.0720247499999997</c:v>
                </c:pt>
                <c:pt idx="19">
                  <c:v>5.0828354999999998</c:v>
                </c:pt>
                <c:pt idx="20">
                  <c:v>4.2007700000000003</c:v>
                </c:pt>
                <c:pt idx="21">
                  <c:v>3.63423075</c:v>
                </c:pt>
                <c:pt idx="22">
                  <c:v>4.4009090000000004</c:v>
                </c:pt>
                <c:pt idx="23">
                  <c:v>4.4609430000000003</c:v>
                </c:pt>
                <c:pt idx="24">
                  <c:v>4.2190155000000003</c:v>
                </c:pt>
                <c:pt idx="25">
                  <c:v>4.2944820000000004</c:v>
                </c:pt>
                <c:pt idx="26">
                  <c:v>3.8218355000000002</c:v>
                </c:pt>
                <c:pt idx="27">
                  <c:v>4.2960995000000004</c:v>
                </c:pt>
                <c:pt idx="28">
                  <c:v>5.0795824999999999</c:v>
                </c:pt>
                <c:pt idx="29">
                  <c:v>3.9990552500000001</c:v>
                </c:pt>
                <c:pt idx="30">
                  <c:v>4.0729992499999996</c:v>
                </c:pt>
                <c:pt idx="31">
                  <c:v>4.3694955000000002</c:v>
                </c:pt>
                <c:pt idx="32">
                  <c:v>4.8585455</c:v>
                </c:pt>
                <c:pt idx="33">
                  <c:v>4.3615279999999998</c:v>
                </c:pt>
                <c:pt idx="34">
                  <c:v>4.10902075</c:v>
                </c:pt>
                <c:pt idx="35">
                  <c:v>4.2831415000000002</c:v>
                </c:pt>
                <c:pt idx="36">
                  <c:v>4.0611557500000002</c:v>
                </c:pt>
                <c:pt idx="37">
                  <c:v>4.6701414999999997</c:v>
                </c:pt>
                <c:pt idx="38">
                  <c:v>4.4949940000000002</c:v>
                </c:pt>
                <c:pt idx="39">
                  <c:v>4.2471030000000001</c:v>
                </c:pt>
                <c:pt idx="40">
                  <c:v>4.1823267499999996</c:v>
                </c:pt>
                <c:pt idx="41">
                  <c:v>4.0934270000000001</c:v>
                </c:pt>
                <c:pt idx="42">
                  <c:v>4.1280815000000004</c:v>
                </c:pt>
                <c:pt idx="43">
                  <c:v>3.8795592499999998</c:v>
                </c:pt>
                <c:pt idx="44">
                  <c:v>4.1591475000000004</c:v>
                </c:pt>
                <c:pt idx="45">
                  <c:v>4.4704845000000004</c:v>
                </c:pt>
                <c:pt idx="46">
                  <c:v>4.5011535</c:v>
                </c:pt>
                <c:pt idx="47">
                  <c:v>4.8862474999999996</c:v>
                </c:pt>
                <c:pt idx="48">
                  <c:v>5.0372479999999999</c:v>
                </c:pt>
                <c:pt idx="49">
                  <c:v>5.0588860000000002</c:v>
                </c:pt>
                <c:pt idx="50">
                  <c:v>5.0651925000000002</c:v>
                </c:pt>
                <c:pt idx="51">
                  <c:v>5.360055</c:v>
                </c:pt>
                <c:pt idx="52">
                  <c:v>5.6471260000000001</c:v>
                </c:pt>
                <c:pt idx="53">
                  <c:v>5.9358614999999997</c:v>
                </c:pt>
                <c:pt idx="54">
                  <c:v>5.5606334999999998</c:v>
                </c:pt>
                <c:pt idx="55">
                  <c:v>5.7837959999999997</c:v>
                </c:pt>
                <c:pt idx="56">
                  <c:v>5.3022119999999999</c:v>
                </c:pt>
                <c:pt idx="57">
                  <c:v>5.2119299999999997</c:v>
                </c:pt>
                <c:pt idx="58">
                  <c:v>5.4538985000000002</c:v>
                </c:pt>
                <c:pt idx="59">
                  <c:v>5.0685969999999996</c:v>
                </c:pt>
                <c:pt idx="60">
                  <c:v>5.3471665000000002</c:v>
                </c:pt>
                <c:pt idx="61">
                  <c:v>5.0509665000000004</c:v>
                </c:pt>
                <c:pt idx="62">
                  <c:v>5.1104890000000003</c:v>
                </c:pt>
                <c:pt idx="63">
                  <c:v>5.2366619999999999</c:v>
                </c:pt>
                <c:pt idx="64">
                  <c:v>4.8966064999999999</c:v>
                </c:pt>
                <c:pt idx="65">
                  <c:v>5.0204994999999997</c:v>
                </c:pt>
                <c:pt idx="66">
                  <c:v>4.9909854999999999</c:v>
                </c:pt>
                <c:pt idx="67">
                  <c:v>4.7669474999999997</c:v>
                </c:pt>
                <c:pt idx="68">
                  <c:v>4.9094654999999996</c:v>
                </c:pt>
                <c:pt idx="69">
                  <c:v>4.0496945000000002</c:v>
                </c:pt>
                <c:pt idx="70">
                  <c:v>4.7837709999999998</c:v>
                </c:pt>
                <c:pt idx="71">
                  <c:v>4.4438060000000004</c:v>
                </c:pt>
                <c:pt idx="72">
                  <c:v>4.5824009999999999</c:v>
                </c:pt>
                <c:pt idx="73">
                  <c:v>4.5366105000000001</c:v>
                </c:pt>
                <c:pt idx="74">
                  <c:v>4.3249595000000003</c:v>
                </c:pt>
                <c:pt idx="75">
                  <c:v>4.2925570000000004</c:v>
                </c:pt>
                <c:pt idx="76">
                  <c:v>4.1412962499999999</c:v>
                </c:pt>
                <c:pt idx="77">
                  <c:v>4.2738699999999996</c:v>
                </c:pt>
                <c:pt idx="78">
                  <c:v>4.4416715</c:v>
                </c:pt>
                <c:pt idx="79">
                  <c:v>4.0990377499999999</c:v>
                </c:pt>
                <c:pt idx="80">
                  <c:v>4.6361600000000003</c:v>
                </c:pt>
                <c:pt idx="81">
                  <c:v>4.6740595000000003</c:v>
                </c:pt>
                <c:pt idx="82">
                  <c:v>4.7046989999999997</c:v>
                </c:pt>
                <c:pt idx="83">
                  <c:v>4.9372800000000003</c:v>
                </c:pt>
                <c:pt idx="84">
                  <c:v>4.6766814999999999</c:v>
                </c:pt>
                <c:pt idx="85">
                  <c:v>4.7790309999999998</c:v>
                </c:pt>
                <c:pt idx="86">
                  <c:v>4.9339519999999997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06272"/>
        <c:axId val="110007808"/>
      </c:lineChart>
      <c:lineChart>
        <c:grouping val="standard"/>
        <c:varyColors val="0"/>
        <c:ser>
          <c:idx val="0"/>
          <c:order val="0"/>
          <c:tx>
            <c:strRef>
              <c:f>'איור 8 נתונים'!$B$2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</c:numCache>
            </c:numRef>
          </c:cat>
          <c:val>
            <c:numRef>
              <c:f>'איור 8 נתונים'!$B$3:$B$300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1.7700079305722316</c:v>
                </c:pt>
                <c:pt idx="82">
                  <c:v>1.7728020337974257</c:v>
                </c:pt>
                <c:pt idx="83">
                  <c:v>1.5743077783177974</c:v>
                </c:pt>
                <c:pt idx="84">
                  <c:v>1.5835381993675741</c:v>
                </c:pt>
                <c:pt idx="85">
                  <c:v>1.6115391989964241</c:v>
                </c:pt>
                <c:pt idx="86">
                  <c:v>1.5907432143219229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011904"/>
        <c:axId val="110009728"/>
      </c:lineChart>
      <c:dateAx>
        <c:axId val="110006272"/>
        <c:scaling>
          <c:orientation val="minMax"/>
          <c:max val="43190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10007808"/>
        <c:crosses val="autoZero"/>
        <c:auto val="0"/>
        <c:lblOffset val="100"/>
        <c:baseTimeUnit val="months"/>
        <c:majorUnit val="4"/>
        <c:majorTimeUnit val="months"/>
      </c:dateAx>
      <c:valAx>
        <c:axId val="11000780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0006272"/>
        <c:crosses val="autoZero"/>
        <c:crossBetween val="between"/>
      </c:valAx>
      <c:valAx>
        <c:axId val="110009728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10011904"/>
        <c:crosses val="max"/>
        <c:crossBetween val="between"/>
      </c:valAx>
      <c:dateAx>
        <c:axId val="110011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0009728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12: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2017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נתונים'!$C$2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נתונים'!$A$3:$A$22</c:f>
              <c:strCache>
                <c:ptCount val="20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</c:strCache>
            </c:strRef>
          </c:cat>
          <c:val>
            <c:numRef>
              <c:f>'איור 9 נתונים'!$C$3:$C$22</c:f>
              <c:numCache>
                <c:formatCode>0.0</c:formatCode>
                <c:ptCount val="20"/>
                <c:pt idx="0">
                  <c:v>4.2643949930604608</c:v>
                </c:pt>
                <c:pt idx="1">
                  <c:v>6.8892727014752797</c:v>
                </c:pt>
                <c:pt idx="2">
                  <c:v>3.6140172224129907</c:v>
                </c:pt>
                <c:pt idx="3">
                  <c:v>2.3047258435002771</c:v>
                </c:pt>
                <c:pt idx="4">
                  <c:v>3.7290255145764561</c:v>
                </c:pt>
                <c:pt idx="5">
                  <c:v>3.2698498121475073</c:v>
                </c:pt>
                <c:pt idx="6">
                  <c:v>1.8237286790689256</c:v>
                </c:pt>
                <c:pt idx="7">
                  <c:v>6.1131028767179796</c:v>
                </c:pt>
                <c:pt idx="8">
                  <c:v>2.39630743146384</c:v>
                </c:pt>
                <c:pt idx="9">
                  <c:v>0.14366990312102423</c:v>
                </c:pt>
                <c:pt idx="10">
                  <c:v>1.4570391338443844</c:v>
                </c:pt>
                <c:pt idx="11">
                  <c:v>4.0709659198886028</c:v>
                </c:pt>
                <c:pt idx="12">
                  <c:v>4.5754000661523353</c:v>
                </c:pt>
                <c:pt idx="13">
                  <c:v>5.5835575677259053</c:v>
                </c:pt>
                <c:pt idx="14">
                  <c:v>3.9649701039724095</c:v>
                </c:pt>
                <c:pt idx="15">
                  <c:v>4.6330929178551639</c:v>
                </c:pt>
                <c:pt idx="16">
                  <c:v>0.97645938984607383</c:v>
                </c:pt>
                <c:pt idx="17">
                  <c:v>2.8919441065703877</c:v>
                </c:pt>
                <c:pt idx="18">
                  <c:v>4.2733018999066896</c:v>
                </c:pt>
                <c:pt idx="19">
                  <c:v>4.0612266751978598</c:v>
                </c:pt>
              </c:numCache>
            </c:numRef>
          </c:val>
        </c:ser>
        <c:ser>
          <c:idx val="0"/>
          <c:order val="1"/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solidFill>
                <a:srgbClr val="4472C4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נתונים'!$A$3:$A$25</c:f>
              <c:strCache>
                <c:ptCount val="2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2017</c:v>
                </c:pt>
                <c:pt idx="21">
                  <c:v>2018F</c:v>
                </c:pt>
                <c:pt idx="22">
                  <c:v>2019F</c:v>
                </c:pt>
              </c:strCache>
            </c:strRef>
          </c:cat>
          <c:val>
            <c:numRef>
              <c:f>'איור 9 נתונים'!$E$3:$E$25</c:f>
              <c:numCache>
                <c:formatCode>General</c:formatCode>
                <c:ptCount val="23"/>
                <c:pt idx="20" formatCode="0.0">
                  <c:v>3.3</c:v>
                </c:pt>
                <c:pt idx="21" formatCode="0.0">
                  <c:v>3.4</c:v>
                </c:pt>
                <c:pt idx="22" formatCode="0.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2074240"/>
        <c:axId val="142075776"/>
      </c:barChart>
      <c:catAx>
        <c:axId val="142074240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2075776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42075776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207424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13: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פברואר 2018</a:t>
            </a:r>
          </a:p>
        </c:rich>
      </c:tx>
      <c:layout>
        <c:manualLayout>
          <c:xMode val="edge"/>
          <c:yMode val="edge"/>
          <c:x val="0.23846827871348297"/>
          <c:y val="1.7449948801242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10 נתונים'!$B$2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10 נתונים'!$A$3:$A$107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</c:numCache>
            </c:numRef>
          </c:cat>
          <c:val>
            <c:numRef>
              <c:f>'איור 10 נתונים'!$B$3:$B$107</c:f>
              <c:numCache>
                <c:formatCode>0.0</c:formatCode>
                <c:ptCount val="105"/>
                <c:pt idx="0">
                  <c:v>0.231280451652216</c:v>
                </c:pt>
                <c:pt idx="1">
                  <c:v>0.3073303180429976</c:v>
                </c:pt>
                <c:pt idx="2">
                  <c:v>0.27885933208142699</c:v>
                </c:pt>
                <c:pt idx="3">
                  <c:v>0.16809181413457441</c:v>
                </c:pt>
                <c:pt idx="4">
                  <c:v>0.2877200886232556</c:v>
                </c:pt>
                <c:pt idx="5">
                  <c:v>0.33096731344848251</c:v>
                </c:pt>
                <c:pt idx="6">
                  <c:v>0.21581077406171989</c:v>
                </c:pt>
                <c:pt idx="7">
                  <c:v>0.35838376660002336</c:v>
                </c:pt>
                <c:pt idx="8">
                  <c:v>0.27854198828924925</c:v>
                </c:pt>
                <c:pt idx="9">
                  <c:v>0.37818507131122114</c:v>
                </c:pt>
                <c:pt idx="10">
                  <c:v>0.38977059256275481</c:v>
                </c:pt>
                <c:pt idx="11">
                  <c:v>0.3335858368096023</c:v>
                </c:pt>
                <c:pt idx="12">
                  <c:v>0.27700985278202861</c:v>
                </c:pt>
                <c:pt idx="13">
                  <c:v>0.36527355364435188</c:v>
                </c:pt>
                <c:pt idx="14">
                  <c:v>0.39356650108135494</c:v>
                </c:pt>
                <c:pt idx="15">
                  <c:v>0.40873353639934162</c:v>
                </c:pt>
                <c:pt idx="16">
                  <c:v>0.37134243145799939</c:v>
                </c:pt>
                <c:pt idx="17">
                  <c:v>0.44335980513403594</c:v>
                </c:pt>
                <c:pt idx="18">
                  <c:v>0.43284545590229762</c:v>
                </c:pt>
                <c:pt idx="19">
                  <c:v>0.33983741650105426</c:v>
                </c:pt>
                <c:pt idx="20">
                  <c:v>0.42304581290470988</c:v>
                </c:pt>
                <c:pt idx="21">
                  <c:v>0.42685926164274246</c:v>
                </c:pt>
                <c:pt idx="22">
                  <c:v>0.43976449791918171</c:v>
                </c:pt>
                <c:pt idx="23">
                  <c:v>0.35170981862149286</c:v>
                </c:pt>
                <c:pt idx="24">
                  <c:v>0.3301378371759256</c:v>
                </c:pt>
                <c:pt idx="25">
                  <c:v>0.24473358616938778</c:v>
                </c:pt>
                <c:pt idx="26">
                  <c:v>0.30926403803108737</c:v>
                </c:pt>
                <c:pt idx="27">
                  <c:v>0.23804352158771636</c:v>
                </c:pt>
                <c:pt idx="28">
                  <c:v>0.23520715481919474</c:v>
                </c:pt>
                <c:pt idx="29">
                  <c:v>0.29968053823883345</c:v>
                </c:pt>
                <c:pt idx="30">
                  <c:v>0.32382867167515261</c:v>
                </c:pt>
                <c:pt idx="31">
                  <c:v>0.35089241419778983</c:v>
                </c:pt>
                <c:pt idx="32">
                  <c:v>0.22618761633632634</c:v>
                </c:pt>
                <c:pt idx="33">
                  <c:v>0.29363247483296107</c:v>
                </c:pt>
                <c:pt idx="34">
                  <c:v>0.30399066879249759</c:v>
                </c:pt>
                <c:pt idx="35">
                  <c:v>0.26076198780637938</c:v>
                </c:pt>
                <c:pt idx="36">
                  <c:v>0.23129955469038954</c:v>
                </c:pt>
                <c:pt idx="37">
                  <c:v>0.35928729968450757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55936"/>
        <c:axId val="107657472"/>
      </c:barChart>
      <c:dateAx>
        <c:axId val="107655936"/>
        <c:scaling>
          <c:orientation val="minMax"/>
          <c:max val="43159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7657472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107657472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7655936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מאזן הנטו המשוקלל של סך הפעילות של המגזר העסקי 
</a:t>
            </a:r>
            <a:r>
              <a:rPr lang="he-IL" sz="2000" b="0" dirty="0"/>
              <a:t>מקורי (אדום) ומנוכה עונתיות (כחול), מרץ 2001 עד מרץ 2018</a:t>
            </a:r>
          </a:p>
        </c:rich>
      </c:tx>
      <c:layout>
        <c:manualLayout>
          <c:xMode val="edge"/>
          <c:yMode val="edge"/>
          <c:x val="0.17710680631790879"/>
          <c:y val="1.50576829549256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areaChart>
        <c:grouping val="stacked"/>
        <c:varyColors val="0"/>
        <c:ser>
          <c:idx val="3"/>
          <c:order val="1"/>
          <c:tx>
            <c:strRef>
              <c:f>'איור 22 נתונים'!$E$2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cat>
            <c:numRef>
              <c:f>'איור 22 נתונים'!$A$3:$A$298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</c:numCache>
            </c:numRef>
          </c:cat>
          <c:val>
            <c:numRef>
              <c:f>'איור 22 נתונים'!$E$3:$E$119</c:f>
              <c:numCache>
                <c:formatCode>0.00</c:formatCode>
                <c:ptCount val="11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0"/>
          <c:order val="2"/>
          <c:tx>
            <c:strRef>
              <c:f>'איור 22 נתונים'!$D$2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8100">
              <a:noFill/>
              <a:prstDash val="solid"/>
            </a:ln>
          </c:spPr>
          <c:cat>
            <c:numRef>
              <c:f>'איור 22 נתונים'!$A$3:$A$298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</c:numCache>
            </c:numRef>
          </c:cat>
          <c:val>
            <c:numRef>
              <c:f>'איור 22 נתונים'!$D$3:$D$119</c:f>
              <c:numCache>
                <c:formatCode>0.00</c:formatCode>
                <c:ptCount val="117"/>
                <c:pt idx="0">
                  <c:v>9.0500000000000007</c:v>
                </c:pt>
                <c:pt idx="1">
                  <c:v>9.0500000000000007</c:v>
                </c:pt>
                <c:pt idx="2">
                  <c:v>9.0500000000000007</c:v>
                </c:pt>
                <c:pt idx="3">
                  <c:v>9.0500000000000007</c:v>
                </c:pt>
                <c:pt idx="4">
                  <c:v>9.0500000000000007</c:v>
                </c:pt>
                <c:pt idx="5">
                  <c:v>9.0500000000000007</c:v>
                </c:pt>
                <c:pt idx="6">
                  <c:v>9.0500000000000007</c:v>
                </c:pt>
                <c:pt idx="7">
                  <c:v>9.0500000000000007</c:v>
                </c:pt>
                <c:pt idx="8">
                  <c:v>9.0500000000000007</c:v>
                </c:pt>
                <c:pt idx="9">
                  <c:v>9.0500000000000007</c:v>
                </c:pt>
                <c:pt idx="10">
                  <c:v>9.0500000000000007</c:v>
                </c:pt>
                <c:pt idx="11">
                  <c:v>9.0500000000000007</c:v>
                </c:pt>
                <c:pt idx="12">
                  <c:v>9.0500000000000007</c:v>
                </c:pt>
                <c:pt idx="13">
                  <c:v>9.0500000000000007</c:v>
                </c:pt>
                <c:pt idx="14">
                  <c:v>9.0500000000000007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9.0500000000000007</c:v>
                </c:pt>
                <c:pt idx="19">
                  <c:v>9.0500000000000007</c:v>
                </c:pt>
                <c:pt idx="20">
                  <c:v>9.0500000000000007</c:v>
                </c:pt>
                <c:pt idx="21">
                  <c:v>9.0500000000000007</c:v>
                </c:pt>
                <c:pt idx="22">
                  <c:v>9.0500000000000007</c:v>
                </c:pt>
                <c:pt idx="23">
                  <c:v>9.0500000000000007</c:v>
                </c:pt>
                <c:pt idx="24">
                  <c:v>9.0500000000000007</c:v>
                </c:pt>
                <c:pt idx="25">
                  <c:v>9.0500000000000007</c:v>
                </c:pt>
                <c:pt idx="26">
                  <c:v>9.0500000000000007</c:v>
                </c:pt>
                <c:pt idx="27">
                  <c:v>9.0500000000000007</c:v>
                </c:pt>
                <c:pt idx="28">
                  <c:v>9.0500000000000007</c:v>
                </c:pt>
                <c:pt idx="29">
                  <c:v>9.0500000000000007</c:v>
                </c:pt>
                <c:pt idx="30">
                  <c:v>9.0500000000000007</c:v>
                </c:pt>
                <c:pt idx="31">
                  <c:v>9.0500000000000007</c:v>
                </c:pt>
                <c:pt idx="32">
                  <c:v>9.0500000000000007</c:v>
                </c:pt>
                <c:pt idx="33">
                  <c:v>9.0500000000000007</c:v>
                </c:pt>
                <c:pt idx="34">
                  <c:v>9.0500000000000007</c:v>
                </c:pt>
                <c:pt idx="35">
                  <c:v>9.0500000000000007</c:v>
                </c:pt>
                <c:pt idx="36">
                  <c:v>9.0500000000000007</c:v>
                </c:pt>
                <c:pt idx="37">
                  <c:v>9.0500000000000007</c:v>
                </c:pt>
                <c:pt idx="38">
                  <c:v>9.0500000000000007</c:v>
                </c:pt>
                <c:pt idx="39">
                  <c:v>9.0500000000000007</c:v>
                </c:pt>
                <c:pt idx="40">
                  <c:v>9.0500000000000007</c:v>
                </c:pt>
                <c:pt idx="41">
                  <c:v>9.0500000000000007</c:v>
                </c:pt>
                <c:pt idx="42">
                  <c:v>9.0500000000000007</c:v>
                </c:pt>
                <c:pt idx="43">
                  <c:v>9.0500000000000007</c:v>
                </c:pt>
                <c:pt idx="44">
                  <c:v>9.0500000000000007</c:v>
                </c:pt>
                <c:pt idx="45">
                  <c:v>9.0500000000000007</c:v>
                </c:pt>
                <c:pt idx="46">
                  <c:v>9.0500000000000007</c:v>
                </c:pt>
                <c:pt idx="47">
                  <c:v>9.0500000000000007</c:v>
                </c:pt>
                <c:pt idx="48">
                  <c:v>9.0500000000000007</c:v>
                </c:pt>
                <c:pt idx="49">
                  <c:v>9.0500000000000007</c:v>
                </c:pt>
                <c:pt idx="50">
                  <c:v>9.0500000000000007</c:v>
                </c:pt>
                <c:pt idx="51">
                  <c:v>9.0500000000000007</c:v>
                </c:pt>
                <c:pt idx="52">
                  <c:v>9.0500000000000007</c:v>
                </c:pt>
                <c:pt idx="53">
                  <c:v>9.0500000000000007</c:v>
                </c:pt>
                <c:pt idx="54">
                  <c:v>9.0500000000000007</c:v>
                </c:pt>
                <c:pt idx="55">
                  <c:v>9.0500000000000007</c:v>
                </c:pt>
                <c:pt idx="56">
                  <c:v>9.0500000000000007</c:v>
                </c:pt>
                <c:pt idx="57">
                  <c:v>9.0500000000000007</c:v>
                </c:pt>
                <c:pt idx="58">
                  <c:v>9.0500000000000007</c:v>
                </c:pt>
                <c:pt idx="59">
                  <c:v>9.0500000000000007</c:v>
                </c:pt>
                <c:pt idx="60">
                  <c:v>9.0500000000000007</c:v>
                </c:pt>
                <c:pt idx="61">
                  <c:v>9.0500000000000007</c:v>
                </c:pt>
                <c:pt idx="62">
                  <c:v>9.0500000000000007</c:v>
                </c:pt>
                <c:pt idx="63">
                  <c:v>9.0500000000000007</c:v>
                </c:pt>
                <c:pt idx="64">
                  <c:v>9.0500000000000007</c:v>
                </c:pt>
                <c:pt idx="65">
                  <c:v>9.0500000000000007</c:v>
                </c:pt>
                <c:pt idx="66">
                  <c:v>9.0500000000000007</c:v>
                </c:pt>
                <c:pt idx="67">
                  <c:v>9.0500000000000007</c:v>
                </c:pt>
                <c:pt idx="68">
                  <c:v>9.0500000000000007</c:v>
                </c:pt>
                <c:pt idx="69">
                  <c:v>9.0500000000000007</c:v>
                </c:pt>
                <c:pt idx="70">
                  <c:v>9.0500000000000007</c:v>
                </c:pt>
                <c:pt idx="71">
                  <c:v>9.0500000000000007</c:v>
                </c:pt>
                <c:pt idx="72">
                  <c:v>9.0500000000000007</c:v>
                </c:pt>
                <c:pt idx="73">
                  <c:v>9.0500000000000007</c:v>
                </c:pt>
                <c:pt idx="74">
                  <c:v>9.0500000000000007</c:v>
                </c:pt>
                <c:pt idx="75">
                  <c:v>9.0500000000000007</c:v>
                </c:pt>
                <c:pt idx="76">
                  <c:v>9.0500000000000007</c:v>
                </c:pt>
                <c:pt idx="77">
                  <c:v>9.0500000000000007</c:v>
                </c:pt>
                <c:pt idx="78">
                  <c:v>9.0500000000000007</c:v>
                </c:pt>
                <c:pt idx="79">
                  <c:v>9.0500000000000007</c:v>
                </c:pt>
                <c:pt idx="80">
                  <c:v>9.0500000000000007</c:v>
                </c:pt>
                <c:pt idx="81">
                  <c:v>9.0500000000000007</c:v>
                </c:pt>
                <c:pt idx="82">
                  <c:v>9.0500000000000007</c:v>
                </c:pt>
                <c:pt idx="83">
                  <c:v>9.0500000000000007</c:v>
                </c:pt>
                <c:pt idx="84">
                  <c:v>9.0500000000000007</c:v>
                </c:pt>
                <c:pt idx="85">
                  <c:v>9.0500000000000007</c:v>
                </c:pt>
                <c:pt idx="86">
                  <c:v>9.0500000000000007</c:v>
                </c:pt>
                <c:pt idx="87">
                  <c:v>9.0500000000000007</c:v>
                </c:pt>
                <c:pt idx="88">
                  <c:v>9.0500000000000007</c:v>
                </c:pt>
                <c:pt idx="89">
                  <c:v>9.0500000000000007</c:v>
                </c:pt>
                <c:pt idx="90">
                  <c:v>9.0500000000000007</c:v>
                </c:pt>
                <c:pt idx="91">
                  <c:v>9.0500000000000007</c:v>
                </c:pt>
                <c:pt idx="92">
                  <c:v>9.0500000000000007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755840"/>
        <c:axId val="110757376"/>
      </c:areaChart>
      <c:lineChart>
        <c:grouping val="standard"/>
        <c:varyColors val="0"/>
        <c:ser>
          <c:idx val="2"/>
          <c:order val="0"/>
          <c:tx>
            <c:strRef>
              <c:f>'איור 22 נתונים'!$C$2</c:f>
              <c:strCache>
                <c:ptCount val="1"/>
                <c:pt idx="0">
                  <c:v>מאזן נטו -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22 נתונים'!$A$3:$A$119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</c:numCache>
            </c:numRef>
          </c:cat>
          <c:val>
            <c:numRef>
              <c:f>'איור 22 נתונים'!$C$3:$C$119</c:f>
              <c:numCache>
                <c:formatCode>0.0</c:formatCode>
                <c:ptCount val="117"/>
                <c:pt idx="0">
                  <c:v>20.996509552001953</c:v>
                </c:pt>
                <c:pt idx="1">
                  <c:v>32.805625915527344</c:v>
                </c:pt>
                <c:pt idx="2">
                  <c:v>29.930784225463867</c:v>
                </c:pt>
                <c:pt idx="3">
                  <c:v>26.017539978027344</c:v>
                </c:pt>
                <c:pt idx="4">
                  <c:v>23.183061599731445</c:v>
                </c:pt>
                <c:pt idx="5">
                  <c:v>-4.2677173614501953</c:v>
                </c:pt>
                <c:pt idx="6">
                  <c:v>-10.890378952026367</c:v>
                </c:pt>
                <c:pt idx="7">
                  <c:v>-19.44880485534668</c:v>
                </c:pt>
                <c:pt idx="8">
                  <c:v>-16.938821792602539</c:v>
                </c:pt>
                <c:pt idx="9">
                  <c:v>-10.077919960021973</c:v>
                </c:pt>
                <c:pt idx="10">
                  <c:v>-12.817414283752441</c:v>
                </c:pt>
                <c:pt idx="11">
                  <c:v>-22.194561004638672</c:v>
                </c:pt>
                <c:pt idx="12">
                  <c:v>-20.839267730712891</c:v>
                </c:pt>
                <c:pt idx="13">
                  <c:v>-18.575164794921875</c:v>
                </c:pt>
                <c:pt idx="14">
                  <c:v>-15.982747077941895</c:v>
                </c:pt>
                <c:pt idx="15">
                  <c:v>-10.194149017333984</c:v>
                </c:pt>
                <c:pt idx="16">
                  <c:v>-1.8206189870834351</c:v>
                </c:pt>
                <c:pt idx="17">
                  <c:v>2.4645147323608398</c:v>
                </c:pt>
                <c:pt idx="18">
                  <c:v>13.056879043579102</c:v>
                </c:pt>
                <c:pt idx="19">
                  <c:v>21.305168151855469</c:v>
                </c:pt>
                <c:pt idx="20">
                  <c:v>21.427907943725586</c:v>
                </c:pt>
                <c:pt idx="21">
                  <c:v>17.621709823608398</c:v>
                </c:pt>
                <c:pt idx="22">
                  <c:v>22.529056549072266</c:v>
                </c:pt>
                <c:pt idx="23">
                  <c:v>-20.843299865722656</c:v>
                </c:pt>
                <c:pt idx="24">
                  <c:v>-16.349277496337891</c:v>
                </c:pt>
                <c:pt idx="25">
                  <c:v>-22.026187896728516</c:v>
                </c:pt>
                <c:pt idx="26">
                  <c:v>-31.186857223510742</c:v>
                </c:pt>
                <c:pt idx="27">
                  <c:v>-18.248109817504883</c:v>
                </c:pt>
                <c:pt idx="28">
                  <c:v>-22.942312240600586</c:v>
                </c:pt>
                <c:pt idx="29">
                  <c:v>-21.921348571777344</c:v>
                </c:pt>
                <c:pt idx="30">
                  <c:v>-18.324798583984375</c:v>
                </c:pt>
                <c:pt idx="31">
                  <c:v>-17.843929290771484</c:v>
                </c:pt>
                <c:pt idx="32">
                  <c:v>-26.464550018310547</c:v>
                </c:pt>
                <c:pt idx="33">
                  <c:v>-6.2687115669250488</c:v>
                </c:pt>
                <c:pt idx="34">
                  <c:v>3.672600269317627</c:v>
                </c:pt>
                <c:pt idx="35">
                  <c:v>3.4482936859130859</c:v>
                </c:pt>
                <c:pt idx="36">
                  <c:v>29.151105880737305</c:v>
                </c:pt>
                <c:pt idx="37">
                  <c:v>17.320743560791016</c:v>
                </c:pt>
                <c:pt idx="38">
                  <c:v>20.127958297729492</c:v>
                </c:pt>
                <c:pt idx="39">
                  <c:v>14.764488220214844</c:v>
                </c:pt>
                <c:pt idx="40">
                  <c:v>18.479339599609375</c:v>
                </c:pt>
                <c:pt idx="41">
                  <c:v>24.062480926513672</c:v>
                </c:pt>
                <c:pt idx="42">
                  <c:v>24.489349365234375</c:v>
                </c:pt>
                <c:pt idx="43">
                  <c:v>26.385063171386719</c:v>
                </c:pt>
                <c:pt idx="44">
                  <c:v>39.793975830078125</c:v>
                </c:pt>
                <c:pt idx="45">
                  <c:v>27.355024337768555</c:v>
                </c:pt>
                <c:pt idx="46">
                  <c:v>11.022468566894531</c:v>
                </c:pt>
                <c:pt idx="47">
                  <c:v>33.877948760986328</c:v>
                </c:pt>
                <c:pt idx="48">
                  <c:v>29.190240859985352</c:v>
                </c:pt>
                <c:pt idx="49">
                  <c:v>28.683126449584961</c:v>
                </c:pt>
                <c:pt idx="50">
                  <c:v>35.819938659667969</c:v>
                </c:pt>
                <c:pt idx="51">
                  <c:v>36.638034820556641</c:v>
                </c:pt>
                <c:pt idx="52">
                  <c:v>21.034896850585938</c:v>
                </c:pt>
                <c:pt idx="53">
                  <c:v>11.733868598937988</c:v>
                </c:pt>
                <c:pt idx="54">
                  <c:v>1.0958297252655029</c:v>
                </c:pt>
                <c:pt idx="55">
                  <c:v>-28.840753555297852</c:v>
                </c:pt>
                <c:pt idx="56">
                  <c:v>-38.20452880859375</c:v>
                </c:pt>
                <c:pt idx="57">
                  <c:v>-11.020003318786621</c:v>
                </c:pt>
                <c:pt idx="58">
                  <c:v>0.47629827260971069</c:v>
                </c:pt>
                <c:pt idx="59">
                  <c:v>16.413204193115234</c:v>
                </c:pt>
                <c:pt idx="60">
                  <c:v>24.11065673828125</c:v>
                </c:pt>
                <c:pt idx="61">
                  <c:v>16.113473892211914</c:v>
                </c:pt>
                <c:pt idx="62">
                  <c:v>23.95366096496582</c:v>
                </c:pt>
                <c:pt idx="63">
                  <c:v>27.115169525146484</c:v>
                </c:pt>
                <c:pt idx="64">
                  <c:v>15.671730041503906</c:v>
                </c:pt>
                <c:pt idx="65">
                  <c:v>14.755338668823242</c:v>
                </c:pt>
                <c:pt idx="66">
                  <c:v>7.5879535675048828</c:v>
                </c:pt>
                <c:pt idx="67">
                  <c:v>3.8468730449676514</c:v>
                </c:pt>
                <c:pt idx="68">
                  <c:v>9.0825119018554687</c:v>
                </c:pt>
                <c:pt idx="69">
                  <c:v>9.2648372650146484</c:v>
                </c:pt>
                <c:pt idx="70">
                  <c:v>4.9008903503417969</c:v>
                </c:pt>
                <c:pt idx="71">
                  <c:v>-2.8970015048980713</c:v>
                </c:pt>
                <c:pt idx="72">
                  <c:v>2.4835505485534668</c:v>
                </c:pt>
                <c:pt idx="73">
                  <c:v>10.378149032592773</c:v>
                </c:pt>
                <c:pt idx="74">
                  <c:v>7.0410003662109375</c:v>
                </c:pt>
                <c:pt idx="75">
                  <c:v>4.6692385673522949</c:v>
                </c:pt>
                <c:pt idx="76">
                  <c:v>7.2994275093078613</c:v>
                </c:pt>
                <c:pt idx="77">
                  <c:v>-5.7922148704528809</c:v>
                </c:pt>
                <c:pt idx="78">
                  <c:v>-14.934165954589844</c:v>
                </c:pt>
                <c:pt idx="79">
                  <c:v>3.7680821418762207</c:v>
                </c:pt>
                <c:pt idx="80">
                  <c:v>-1.1812528371810913</c:v>
                </c:pt>
                <c:pt idx="81">
                  <c:v>0.45052251219749451</c:v>
                </c:pt>
                <c:pt idx="82">
                  <c:v>-2.388355016708374</c:v>
                </c:pt>
                <c:pt idx="83">
                  <c:v>5.3868069648742676</c:v>
                </c:pt>
                <c:pt idx="84">
                  <c:v>-4.2678308486938477</c:v>
                </c:pt>
                <c:pt idx="85">
                  <c:v>9.6560907363891602</c:v>
                </c:pt>
                <c:pt idx="86">
                  <c:v>18.524391174316406</c:v>
                </c:pt>
                <c:pt idx="87">
                  <c:v>8.6797981262207031</c:v>
                </c:pt>
                <c:pt idx="88">
                  <c:v>18.566310882568359</c:v>
                </c:pt>
                <c:pt idx="89">
                  <c:v>9.6726846694946289</c:v>
                </c:pt>
                <c:pt idx="90">
                  <c:v>14.48481559753418</c:v>
                </c:pt>
                <c:pt idx="91">
                  <c:v>9.3504695892333984</c:v>
                </c:pt>
                <c:pt idx="92">
                  <c:v>15.067276000976563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'איור 22 נתונים'!$B$2</c:f>
              <c:strCache>
                <c:ptCount val="1"/>
                <c:pt idx="0">
                  <c:v>מאזן נטו - מקורי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נתונים'!$A$3:$A$119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</c:numCache>
            </c:numRef>
          </c:cat>
          <c:val>
            <c:numRef>
              <c:f>'איור 22 נתונים'!$B$3:$B$119</c:f>
              <c:numCache>
                <c:formatCode>0.0</c:formatCode>
                <c:ptCount val="117"/>
                <c:pt idx="0">
                  <c:v>14.593474388122559</c:v>
                </c:pt>
                <c:pt idx="1">
                  <c:v>25.619205474853516</c:v>
                </c:pt>
                <c:pt idx="2">
                  <c:v>44.801097869873047</c:v>
                </c:pt>
                <c:pt idx="3">
                  <c:v>24.299200057983398</c:v>
                </c:pt>
                <c:pt idx="4">
                  <c:v>15.726228713989258</c:v>
                </c:pt>
                <c:pt idx="5">
                  <c:v>-7.3938460350036621</c:v>
                </c:pt>
                <c:pt idx="6">
                  <c:v>-1.5856928825378418</c:v>
                </c:pt>
                <c:pt idx="7">
                  <c:v>-19.489065170288086</c:v>
                </c:pt>
                <c:pt idx="8">
                  <c:v>-22.399484634399414</c:v>
                </c:pt>
                <c:pt idx="9">
                  <c:v>-12.437532424926758</c:v>
                </c:pt>
                <c:pt idx="10">
                  <c:v>-1.3286471366882324</c:v>
                </c:pt>
                <c:pt idx="11">
                  <c:v>-25.216304779052734</c:v>
                </c:pt>
                <c:pt idx="12">
                  <c:v>-26.41181755065918</c:v>
                </c:pt>
                <c:pt idx="13">
                  <c:v>-19.081789016723633</c:v>
                </c:pt>
                <c:pt idx="14">
                  <c:v>-6.8400239944458008</c:v>
                </c:pt>
                <c:pt idx="15">
                  <c:v>-12.276235580444336</c:v>
                </c:pt>
                <c:pt idx="16">
                  <c:v>-7.1720995903015137</c:v>
                </c:pt>
                <c:pt idx="17">
                  <c:v>6.1011323928833008</c:v>
                </c:pt>
                <c:pt idx="18">
                  <c:v>18.38908576965332</c:v>
                </c:pt>
                <c:pt idx="19">
                  <c:v>21.035240173339844</c:v>
                </c:pt>
                <c:pt idx="20">
                  <c:v>11.811171531677246</c:v>
                </c:pt>
                <c:pt idx="21">
                  <c:v>21.974245071411133</c:v>
                </c:pt>
                <c:pt idx="22">
                  <c:v>29.569986343383789</c:v>
                </c:pt>
                <c:pt idx="23">
                  <c:v>-22.810468673706055</c:v>
                </c:pt>
                <c:pt idx="24">
                  <c:v>-22.415134429931641</c:v>
                </c:pt>
                <c:pt idx="25">
                  <c:v>-18.780052185058594</c:v>
                </c:pt>
                <c:pt idx="26">
                  <c:v>-28.214868545532227</c:v>
                </c:pt>
                <c:pt idx="27">
                  <c:v>-19.566795349121094</c:v>
                </c:pt>
                <c:pt idx="28">
                  <c:v>-28.589303970336914</c:v>
                </c:pt>
                <c:pt idx="29">
                  <c:v>-18.198324203491211</c:v>
                </c:pt>
                <c:pt idx="30">
                  <c:v>-15.920315742492676</c:v>
                </c:pt>
                <c:pt idx="31">
                  <c:v>-19.027006149291992</c:v>
                </c:pt>
                <c:pt idx="32">
                  <c:v>-29.79692268371582</c:v>
                </c:pt>
                <c:pt idx="33">
                  <c:v>-3.1924533843994141</c:v>
                </c:pt>
                <c:pt idx="34">
                  <c:v>7.6441025733947754</c:v>
                </c:pt>
                <c:pt idx="35">
                  <c:v>-3.9662341587245464E-3</c:v>
                </c:pt>
                <c:pt idx="36">
                  <c:v>25.185964584350586</c:v>
                </c:pt>
                <c:pt idx="37">
                  <c:v>21.014606475830078</c:v>
                </c:pt>
                <c:pt idx="38">
                  <c:v>22.403034210205078</c:v>
                </c:pt>
                <c:pt idx="39">
                  <c:v>12.161334991455078</c:v>
                </c:pt>
                <c:pt idx="40">
                  <c:v>16.793367385864258</c:v>
                </c:pt>
                <c:pt idx="41">
                  <c:v>26.086343765258789</c:v>
                </c:pt>
                <c:pt idx="42">
                  <c:v>28.637205123901367</c:v>
                </c:pt>
                <c:pt idx="43">
                  <c:v>22.015579223632812</c:v>
                </c:pt>
                <c:pt idx="44">
                  <c:v>37.887077331542969</c:v>
                </c:pt>
                <c:pt idx="45">
                  <c:v>29.22041130065918</c:v>
                </c:pt>
                <c:pt idx="46">
                  <c:v>14.251369476318359</c:v>
                </c:pt>
                <c:pt idx="47">
                  <c:v>31.04899787902832</c:v>
                </c:pt>
                <c:pt idx="48">
                  <c:v>25.944768905639648</c:v>
                </c:pt>
                <c:pt idx="49">
                  <c:v>30.583805084228516</c:v>
                </c:pt>
                <c:pt idx="50">
                  <c:v>38.704921722412109</c:v>
                </c:pt>
                <c:pt idx="51">
                  <c:v>36.051235198974609</c:v>
                </c:pt>
                <c:pt idx="52">
                  <c:v>17.180036544799805</c:v>
                </c:pt>
                <c:pt idx="53">
                  <c:v>13.332880973815918</c:v>
                </c:pt>
                <c:pt idx="54">
                  <c:v>4.7851128578186035</c:v>
                </c:pt>
                <c:pt idx="55">
                  <c:v>-29.527347564697266</c:v>
                </c:pt>
                <c:pt idx="56">
                  <c:v>-41.090087890625</c:v>
                </c:pt>
                <c:pt idx="57">
                  <c:v>-9.5405130386352539</c:v>
                </c:pt>
                <c:pt idx="58">
                  <c:v>3.2942936420440674</c:v>
                </c:pt>
                <c:pt idx="59">
                  <c:v>16.034439086914062</c:v>
                </c:pt>
                <c:pt idx="60">
                  <c:v>18.669445037841797</c:v>
                </c:pt>
                <c:pt idx="61">
                  <c:v>18.83551025390625</c:v>
                </c:pt>
                <c:pt idx="62">
                  <c:v>24.926504135131836</c:v>
                </c:pt>
                <c:pt idx="63">
                  <c:v>28.252475738525391</c:v>
                </c:pt>
                <c:pt idx="64">
                  <c:v>12.412235260009766</c:v>
                </c:pt>
                <c:pt idx="65">
                  <c:v>16.836481094360352</c:v>
                </c:pt>
                <c:pt idx="66">
                  <c:v>7.9064559936523438</c:v>
                </c:pt>
                <c:pt idx="67">
                  <c:v>4.0181803703308105</c:v>
                </c:pt>
                <c:pt idx="68">
                  <c:v>6.9671087265014648</c:v>
                </c:pt>
                <c:pt idx="69">
                  <c:v>11.65977668762207</c:v>
                </c:pt>
                <c:pt idx="70">
                  <c:v>1.9151608943939209</c:v>
                </c:pt>
                <c:pt idx="71">
                  <c:v>-7.617148756980896E-2</c:v>
                </c:pt>
                <c:pt idx="72">
                  <c:v>1.3276200294494629</c:v>
                </c:pt>
                <c:pt idx="73">
                  <c:v>12.515203475952148</c:v>
                </c:pt>
                <c:pt idx="74">
                  <c:v>1.122725248336792</c:v>
                </c:pt>
                <c:pt idx="75">
                  <c:v>10.074816703796387</c:v>
                </c:pt>
                <c:pt idx="76">
                  <c:v>6.6725020408630371</c:v>
                </c:pt>
                <c:pt idx="77">
                  <c:v>-4.9386272430419922</c:v>
                </c:pt>
                <c:pt idx="78">
                  <c:v>-19.359157562255859</c:v>
                </c:pt>
                <c:pt idx="79">
                  <c:v>8.7376461029052734</c:v>
                </c:pt>
                <c:pt idx="80">
                  <c:v>-1.9200761318206787</c:v>
                </c:pt>
                <c:pt idx="81">
                  <c:v>0.97011762857437134</c:v>
                </c:pt>
                <c:pt idx="82">
                  <c:v>-7.9147849082946777</c:v>
                </c:pt>
                <c:pt idx="83">
                  <c:v>12.03190803527832</c:v>
                </c:pt>
                <c:pt idx="84">
                  <c:v>-4.3017106056213379</c:v>
                </c:pt>
                <c:pt idx="85">
                  <c:v>8.7159090042114258</c:v>
                </c:pt>
                <c:pt idx="86">
                  <c:v>13.609498023986816</c:v>
                </c:pt>
                <c:pt idx="87">
                  <c:v>14.300127029418945</c:v>
                </c:pt>
                <c:pt idx="88">
                  <c:v>17.85975456237793</c:v>
                </c:pt>
                <c:pt idx="89">
                  <c:v>9.1403923034667969</c:v>
                </c:pt>
                <c:pt idx="90">
                  <c:v>9.3647556304931641</c:v>
                </c:pt>
                <c:pt idx="91">
                  <c:v>15.546318054199219</c:v>
                </c:pt>
                <c:pt idx="92">
                  <c:v>13.486135482788086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55840"/>
        <c:axId val="110757376"/>
      </c:lineChart>
      <c:dateAx>
        <c:axId val="110755840"/>
        <c:scaling>
          <c:orientation val="minMax"/>
          <c:max val="43190"/>
          <c:min val="3698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10757376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110757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10755840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15: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</a:t>
            </a:r>
            <a:r>
              <a:rPr lang="he-IL" sz="2000" b="0" i="0" kern="1200" baseline="0" dirty="0" err="1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מנוכי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עונתיות, ינואר 2013 עד פברואר 2018</a:t>
            </a: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12 נתונים'!$C$2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</c:numCache>
            </c:numRef>
          </c:cat>
          <c:val>
            <c:numRef>
              <c:f>'איור 12 נתונים'!$C$3:$C$299</c:f>
              <c:numCache>
                <c:formatCode>0.00</c:formatCode>
                <c:ptCount val="297"/>
                <c:pt idx="0">
                  <c:v>73.798982538154817</c:v>
                </c:pt>
                <c:pt idx="1">
                  <c:v>73.667151921333812</c:v>
                </c:pt>
                <c:pt idx="2">
                  <c:v>73.435787858864771</c:v>
                </c:pt>
                <c:pt idx="3">
                  <c:v>74.108072559872852</c:v>
                </c:pt>
                <c:pt idx="4">
                  <c:v>74.235175110041837</c:v>
                </c:pt>
                <c:pt idx="5">
                  <c:v>74.132086818653988</c:v>
                </c:pt>
                <c:pt idx="6">
                  <c:v>73.99359623436689</c:v>
                </c:pt>
                <c:pt idx="7">
                  <c:v>74.982194707719287</c:v>
                </c:pt>
                <c:pt idx="8">
                  <c:v>74.227480123493905</c:v>
                </c:pt>
                <c:pt idx="9">
                  <c:v>74.034112582420576</c:v>
                </c:pt>
                <c:pt idx="10">
                  <c:v>74.088914329326457</c:v>
                </c:pt>
                <c:pt idx="11">
                  <c:v>73.976028048813632</c:v>
                </c:pt>
                <c:pt idx="12">
                  <c:v>74.003815753611335</c:v>
                </c:pt>
                <c:pt idx="13">
                  <c:v>74.639338015134186</c:v>
                </c:pt>
                <c:pt idx="14">
                  <c:v>74.035278154681137</c:v>
                </c:pt>
                <c:pt idx="15">
                  <c:v>74.225210813155826</c:v>
                </c:pt>
                <c:pt idx="16">
                  <c:v>74.112859468258279</c:v>
                </c:pt>
                <c:pt idx="17">
                  <c:v>74.284014387321861</c:v>
                </c:pt>
                <c:pt idx="18">
                  <c:v>74.648153141008351</c:v>
                </c:pt>
                <c:pt idx="19">
                  <c:v>74.534746127366603</c:v>
                </c:pt>
                <c:pt idx="20">
                  <c:v>74.565234866957837</c:v>
                </c:pt>
                <c:pt idx="21">
                  <c:v>74.809980393736737</c:v>
                </c:pt>
                <c:pt idx="22">
                  <c:v>74.97323053860157</c:v>
                </c:pt>
                <c:pt idx="23">
                  <c:v>74.841978930524064</c:v>
                </c:pt>
                <c:pt idx="24">
                  <c:v>75.118647683037381</c:v>
                </c:pt>
                <c:pt idx="25">
                  <c:v>75.921566529345668</c:v>
                </c:pt>
                <c:pt idx="26">
                  <c:v>75.833444548245026</c:v>
                </c:pt>
                <c:pt idx="27">
                  <c:v>75.311468427217548</c:v>
                </c:pt>
                <c:pt idx="28">
                  <c:v>75.466052324965574</c:v>
                </c:pt>
                <c:pt idx="29">
                  <c:v>75.203811540497611</c:v>
                </c:pt>
                <c:pt idx="30">
                  <c:v>75.086350093600871</c:v>
                </c:pt>
                <c:pt idx="31">
                  <c:v>75.065422537072777</c:v>
                </c:pt>
                <c:pt idx="32">
                  <c:v>75.416644621977682</c:v>
                </c:pt>
                <c:pt idx="33">
                  <c:v>75.409922636178806</c:v>
                </c:pt>
                <c:pt idx="34">
                  <c:v>75.932373265812103</c:v>
                </c:pt>
                <c:pt idx="35">
                  <c:v>75.909258382020113</c:v>
                </c:pt>
                <c:pt idx="36">
                  <c:v>75.801038334469567</c:v>
                </c:pt>
                <c:pt idx="37">
                  <c:v>75.817250886175657</c:v>
                </c:pt>
                <c:pt idx="38">
                  <c:v>75.838766729139721</c:v>
                </c:pt>
                <c:pt idx="39">
                  <c:v>76.329976069634725</c:v>
                </c:pt>
                <c:pt idx="40">
                  <c:v>76.179622206502657</c:v>
                </c:pt>
                <c:pt idx="41">
                  <c:v>76.602270046397024</c:v>
                </c:pt>
                <c:pt idx="42">
                  <c:v>75.946582875098201</c:v>
                </c:pt>
                <c:pt idx="43">
                  <c:v>76.554762028879736</c:v>
                </c:pt>
                <c:pt idx="44">
                  <c:v>76.442809434356079</c:v>
                </c:pt>
                <c:pt idx="45">
                  <c:v>76.273786003951329</c:v>
                </c:pt>
                <c:pt idx="46">
                  <c:v>76.289649090956246</c:v>
                </c:pt>
                <c:pt idx="47">
                  <c:v>76.044445595586524</c:v>
                </c:pt>
                <c:pt idx="48">
                  <c:v>76.138744471172501</c:v>
                </c:pt>
                <c:pt idx="49">
                  <c:v>75.907351876744912</c:v>
                </c:pt>
                <c:pt idx="50">
                  <c:v>76.360531014672773</c:v>
                </c:pt>
                <c:pt idx="51">
                  <c:v>76.876907952605151</c:v>
                </c:pt>
                <c:pt idx="52">
                  <c:v>76.962156557801961</c:v>
                </c:pt>
                <c:pt idx="53">
                  <c:v>76.804681860369186</c:v>
                </c:pt>
                <c:pt idx="54">
                  <c:v>76.78286801377962</c:v>
                </c:pt>
                <c:pt idx="55">
                  <c:v>77.0860621003159</c:v>
                </c:pt>
                <c:pt idx="56">
                  <c:v>76.954912343838373</c:v>
                </c:pt>
                <c:pt idx="57">
                  <c:v>76.895528496879166</c:v>
                </c:pt>
                <c:pt idx="58">
                  <c:v>77.012377950334425</c:v>
                </c:pt>
                <c:pt idx="59">
                  <c:v>76.927610506085841</c:v>
                </c:pt>
                <c:pt idx="60">
                  <c:v>77.125469840701626</c:v>
                </c:pt>
                <c:pt idx="61">
                  <c:v>77.060712647193768</c:v>
                </c:pt>
                <c:pt idx="62">
                  <c:v>76.866715852138299</c:v>
                </c:pt>
                <c:pt idx="63">
                  <c:v>76.835870974301628</c:v>
                </c:pt>
                <c:pt idx="64">
                  <c:v>77.016467713609401</c:v>
                </c:pt>
                <c:pt idx="65">
                  <c:v>76.73619944034597</c:v>
                </c:pt>
                <c:pt idx="66">
                  <c:v>77.022194039315153</c:v>
                </c:pt>
                <c:pt idx="67">
                  <c:v>76.653844207116464</c:v>
                </c:pt>
                <c:pt idx="68">
                  <c:v>77.135621121945036</c:v>
                </c:pt>
                <c:pt idx="69">
                  <c:v>77.1808859928272</c:v>
                </c:pt>
                <c:pt idx="70">
                  <c:v>77.315470171890794</c:v>
                </c:pt>
                <c:pt idx="71">
                  <c:v>77.66747499242193</c:v>
                </c:pt>
                <c:pt idx="72">
                  <c:v>77.309885451884739</c:v>
                </c:pt>
                <c:pt idx="73">
                  <c:v>77.63558192743821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12 נתונים'!$D$2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</c:numCache>
            </c:numRef>
          </c:cat>
          <c:val>
            <c:numRef>
              <c:f>'איור 12 נתונים'!$D$3:$D$299</c:f>
              <c:numCache>
                <c:formatCode>0.00</c:formatCode>
                <c:ptCount val="297"/>
                <c:pt idx="0">
                  <c:v>78.135569916128148</c:v>
                </c:pt>
                <c:pt idx="1">
                  <c:v>78.309116378718386</c:v>
                </c:pt>
                <c:pt idx="2">
                  <c:v>78.070896340127106</c:v>
                </c:pt>
                <c:pt idx="3">
                  <c:v>78.892420671891259</c:v>
                </c:pt>
                <c:pt idx="4">
                  <c:v>78.953987478470083</c:v>
                </c:pt>
                <c:pt idx="5">
                  <c:v>78.798316111748946</c:v>
                </c:pt>
                <c:pt idx="6">
                  <c:v>78.566541692892926</c:v>
                </c:pt>
                <c:pt idx="7">
                  <c:v>79.430778502164017</c:v>
                </c:pt>
                <c:pt idx="8">
                  <c:v>79.074342231086575</c:v>
                </c:pt>
                <c:pt idx="9">
                  <c:v>78.832216227998487</c:v>
                </c:pt>
                <c:pt idx="10">
                  <c:v>78.56733992967537</c:v>
                </c:pt>
                <c:pt idx="11">
                  <c:v>78.656266137580516</c:v>
                </c:pt>
                <c:pt idx="12">
                  <c:v>78.301989642954481</c:v>
                </c:pt>
                <c:pt idx="13">
                  <c:v>79.25581142141651</c:v>
                </c:pt>
                <c:pt idx="14">
                  <c:v>78.71641791044776</c:v>
                </c:pt>
                <c:pt idx="15">
                  <c:v>79.021718500040677</c:v>
                </c:pt>
                <c:pt idx="16">
                  <c:v>78.711340206185582</c:v>
                </c:pt>
                <c:pt idx="17">
                  <c:v>78.721908213213624</c:v>
                </c:pt>
                <c:pt idx="18">
                  <c:v>78.859530870854684</c:v>
                </c:pt>
                <c:pt idx="19">
                  <c:v>78.681691049913937</c:v>
                </c:pt>
                <c:pt idx="20">
                  <c:v>78.598033173450517</c:v>
                </c:pt>
                <c:pt idx="21">
                  <c:v>78.860150941369213</c:v>
                </c:pt>
                <c:pt idx="22">
                  <c:v>78.913695256451447</c:v>
                </c:pt>
                <c:pt idx="23">
                  <c:v>78.834511268169095</c:v>
                </c:pt>
                <c:pt idx="24">
                  <c:v>79.179331306990875</c:v>
                </c:pt>
                <c:pt idx="25">
                  <c:v>79.851265314857429</c:v>
                </c:pt>
                <c:pt idx="26">
                  <c:v>79.906579474175885</c:v>
                </c:pt>
                <c:pt idx="27">
                  <c:v>79.509636886380576</c:v>
                </c:pt>
                <c:pt idx="28">
                  <c:v>79.634043003919075</c:v>
                </c:pt>
                <c:pt idx="29">
                  <c:v>79.465325569084172</c:v>
                </c:pt>
                <c:pt idx="30">
                  <c:v>79.03340628048619</c:v>
                </c:pt>
                <c:pt idx="31">
                  <c:v>79.101794824350407</c:v>
                </c:pt>
                <c:pt idx="32">
                  <c:v>79.453468070472468</c:v>
                </c:pt>
                <c:pt idx="33">
                  <c:v>79.188339978348694</c:v>
                </c:pt>
                <c:pt idx="34">
                  <c:v>79.986284749696679</c:v>
                </c:pt>
                <c:pt idx="35">
                  <c:v>79.741039002052744</c:v>
                </c:pt>
                <c:pt idx="36">
                  <c:v>79.603020609365984</c:v>
                </c:pt>
                <c:pt idx="37">
                  <c:v>79.506367336221601</c:v>
                </c:pt>
                <c:pt idx="38">
                  <c:v>79.428767521051654</c:v>
                </c:pt>
                <c:pt idx="39">
                  <c:v>79.759118521050837</c:v>
                </c:pt>
                <c:pt idx="40">
                  <c:v>79.690324608975857</c:v>
                </c:pt>
                <c:pt idx="41">
                  <c:v>80.161996382605054</c:v>
                </c:pt>
                <c:pt idx="42">
                  <c:v>79.609845509295624</c:v>
                </c:pt>
                <c:pt idx="43">
                  <c:v>80.258562268675377</c:v>
                </c:pt>
                <c:pt idx="44">
                  <c:v>80.038092256313902</c:v>
                </c:pt>
                <c:pt idx="45">
                  <c:v>79.975564105230319</c:v>
                </c:pt>
                <c:pt idx="46">
                  <c:v>79.925824104572456</c:v>
                </c:pt>
                <c:pt idx="47">
                  <c:v>79.603201326115666</c:v>
                </c:pt>
                <c:pt idx="48">
                  <c:v>79.700473345231643</c:v>
                </c:pt>
                <c:pt idx="49">
                  <c:v>79.495398614414228</c:v>
                </c:pt>
                <c:pt idx="50">
                  <c:v>79.864399761923238</c:v>
                </c:pt>
                <c:pt idx="51">
                  <c:v>80.237491592073269</c:v>
                </c:pt>
                <c:pt idx="52">
                  <c:v>80.139968895800934</c:v>
                </c:pt>
                <c:pt idx="53">
                  <c:v>79.833969268846033</c:v>
                </c:pt>
                <c:pt idx="54">
                  <c:v>79.962980101804717</c:v>
                </c:pt>
                <c:pt idx="55">
                  <c:v>80.365718981945193</c:v>
                </c:pt>
                <c:pt idx="56">
                  <c:v>80.38661251349545</c:v>
                </c:pt>
                <c:pt idx="57">
                  <c:v>80.031720045021999</c:v>
                </c:pt>
                <c:pt idx="58">
                  <c:v>80.038953384075242</c:v>
                </c:pt>
                <c:pt idx="59">
                  <c:v>79.9923126201153</c:v>
                </c:pt>
                <c:pt idx="60">
                  <c:v>80.17336163031527</c:v>
                </c:pt>
                <c:pt idx="61">
                  <c:v>80.040271193352709</c:v>
                </c:pt>
                <c:pt idx="62">
                  <c:v>79.894166433459688</c:v>
                </c:pt>
                <c:pt idx="63">
                  <c:v>79.98017335604078</c:v>
                </c:pt>
                <c:pt idx="64">
                  <c:v>80.134388760212786</c:v>
                </c:pt>
                <c:pt idx="65">
                  <c:v>79.854998728059016</c:v>
                </c:pt>
                <c:pt idx="66">
                  <c:v>79.997463538363988</c:v>
                </c:pt>
                <c:pt idx="67">
                  <c:v>79.495874879789426</c:v>
                </c:pt>
                <c:pt idx="68">
                  <c:v>79.974673926807654</c:v>
                </c:pt>
                <c:pt idx="69">
                  <c:v>80.07778956407536</c:v>
                </c:pt>
                <c:pt idx="70">
                  <c:v>80.27553083923155</c:v>
                </c:pt>
                <c:pt idx="71">
                  <c:v>80.435990704253811</c:v>
                </c:pt>
                <c:pt idx="72">
                  <c:v>79.797648483625167</c:v>
                </c:pt>
                <c:pt idx="73">
                  <c:v>80.180021622708878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19968"/>
        <c:axId val="110899584"/>
      </c:lineChart>
      <c:lineChart>
        <c:grouping val="standard"/>
        <c:varyColors val="0"/>
        <c:ser>
          <c:idx val="1"/>
          <c:order val="0"/>
          <c:tx>
            <c:strRef>
              <c:f>'איור 12 נתונים'!$B$2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</c:numCache>
            </c:numRef>
          </c:cat>
          <c:val>
            <c:numRef>
              <c:f>'איור 12 נתונים'!$B$3:$B$299</c:f>
              <c:numCache>
                <c:formatCode>0.00</c:formatCode>
                <c:ptCount val="297"/>
                <c:pt idx="0">
                  <c:v>5.5537946821623523</c:v>
                </c:pt>
                <c:pt idx="1">
                  <c:v>5.9327388892789443</c:v>
                </c:pt>
                <c:pt idx="2">
                  <c:v>5.9119496855345908</c:v>
                </c:pt>
                <c:pt idx="3">
                  <c:v>6.0838356737168535</c:v>
                </c:pt>
                <c:pt idx="4">
                  <c:v>5.9694778004637161</c:v>
                </c:pt>
                <c:pt idx="5">
                  <c:v>5.906983182227143</c:v>
                </c:pt>
                <c:pt idx="6">
                  <c:v>5.8397986999370932</c:v>
                </c:pt>
                <c:pt idx="7">
                  <c:v>5.6236157253599117</c:v>
                </c:pt>
                <c:pt idx="8">
                  <c:v>6.1479812857390401</c:v>
                </c:pt>
                <c:pt idx="9">
                  <c:v>6.0803811891443962</c:v>
                </c:pt>
                <c:pt idx="10">
                  <c:v>5.7034748498628813</c:v>
                </c:pt>
                <c:pt idx="11">
                  <c:v>5.9317946951429548</c:v>
                </c:pt>
                <c:pt idx="12">
                  <c:v>5.4600186844745862</c:v>
                </c:pt>
                <c:pt idx="13">
                  <c:v>5.8257763121736739</c:v>
                </c:pt>
                <c:pt idx="14">
                  <c:v>5.9376290788930195</c:v>
                </c:pt>
                <c:pt idx="15">
                  <c:v>6.051380289398967</c:v>
                </c:pt>
                <c:pt idx="16">
                  <c:v>5.8399944873208378</c:v>
                </c:pt>
                <c:pt idx="17">
                  <c:v>5.6345282241450345</c:v>
                </c:pt>
                <c:pt idx="18">
                  <c:v>5.3482161199753468</c:v>
                </c:pt>
                <c:pt idx="19">
                  <c:v>5.2966028921787514</c:v>
                </c:pt>
                <c:pt idx="20">
                  <c:v>5.1232298474945539</c:v>
                </c:pt>
                <c:pt idx="21">
                  <c:v>5.145604582963923</c:v>
                </c:pt>
                <c:pt idx="22">
                  <c:v>5.0049301281833323</c:v>
                </c:pt>
                <c:pt idx="23">
                  <c:v>5.0577741739306701</c:v>
                </c:pt>
                <c:pt idx="24">
                  <c:v>5.0951791509149924</c:v>
                </c:pt>
                <c:pt idx="25">
                  <c:v>4.9213257448945429</c:v>
                </c:pt>
                <c:pt idx="26">
                  <c:v>5.1047032849401219</c:v>
                </c:pt>
                <c:pt idx="27">
                  <c:v>5.2765416401780039</c:v>
                </c:pt>
                <c:pt idx="28">
                  <c:v>5.2174489525324841</c:v>
                </c:pt>
                <c:pt idx="29">
                  <c:v>5.3841783362855518</c:v>
                </c:pt>
                <c:pt idx="30">
                  <c:v>4.9968289996328314</c:v>
                </c:pt>
                <c:pt idx="31">
                  <c:v>5.1179782812709478</c:v>
                </c:pt>
                <c:pt idx="32">
                  <c:v>5.0832778147901392</c:v>
                </c:pt>
                <c:pt idx="33">
                  <c:v>4.781142532803579</c:v>
                </c:pt>
                <c:pt idx="34">
                  <c:v>5.0841851080017202</c:v>
                </c:pt>
                <c:pt idx="35">
                  <c:v>4.7687671950740214</c:v>
                </c:pt>
                <c:pt idx="36">
                  <c:v>4.7637834105927608</c:v>
                </c:pt>
                <c:pt idx="37">
                  <c:v>4.6348221943656398</c:v>
                </c:pt>
                <c:pt idx="38">
                  <c:v>4.5106298298563896</c:v>
                </c:pt>
                <c:pt idx="39">
                  <c:v>4.2947007871422453</c:v>
                </c:pt>
                <c:pt idx="40">
                  <c:v>4.3971910481065821</c:v>
                </c:pt>
                <c:pt idx="41">
                  <c:v>4.4515051262733794</c:v>
                </c:pt>
                <c:pt idx="42">
                  <c:v>4.6015195868828735</c:v>
                </c:pt>
                <c:pt idx="43">
                  <c:v>4.6456126585589113</c:v>
                </c:pt>
                <c:pt idx="44">
                  <c:v>4.4929898924030001</c:v>
                </c:pt>
                <c:pt idx="45">
                  <c:v>4.6365588598945795</c:v>
                </c:pt>
                <c:pt idx="46">
                  <c:v>4.5618598601853364</c:v>
                </c:pt>
                <c:pt idx="47">
                  <c:v>4.4348331289135627</c:v>
                </c:pt>
                <c:pt idx="48">
                  <c:v>4.4751381215469603</c:v>
                </c:pt>
                <c:pt idx="49">
                  <c:v>4.5055873180873176</c:v>
                </c:pt>
                <c:pt idx="50">
                  <c:v>4.3969604468402936</c:v>
                </c:pt>
                <c:pt idx="51">
                  <c:v>4.1968208839493411</c:v>
                </c:pt>
                <c:pt idx="52">
                  <c:v>3.9629905211736927</c:v>
                </c:pt>
                <c:pt idx="53">
                  <c:v>3.7944842730736936</c:v>
                </c:pt>
                <c:pt idx="54">
                  <c:v>3.9764690754789762</c:v>
                </c:pt>
                <c:pt idx="55">
                  <c:v>4.0948621674529058</c:v>
                </c:pt>
                <c:pt idx="56">
                  <c:v>4.2874590216622748</c:v>
                </c:pt>
                <c:pt idx="57">
                  <c:v>3.9284798769546261</c:v>
                </c:pt>
                <c:pt idx="58">
                  <c:v>3.7810148871458296</c:v>
                </c:pt>
                <c:pt idx="59">
                  <c:v>3.8159657966945315</c:v>
                </c:pt>
                <c:pt idx="60">
                  <c:v>3.8056318242768663</c:v>
                </c:pt>
                <c:pt idx="61">
                  <c:v>3.7200865580448066</c:v>
                </c:pt>
                <c:pt idx="62">
                  <c:v>3.7930704746119273</c:v>
                </c:pt>
                <c:pt idx="63">
                  <c:v>3.9299783962384041</c:v>
                </c:pt>
                <c:pt idx="64">
                  <c:v>3.8808807223190245</c:v>
                </c:pt>
                <c:pt idx="65">
                  <c:v>3.9075697211155376</c:v>
                </c:pt>
                <c:pt idx="66">
                  <c:v>3.7321030862233533</c:v>
                </c:pt>
                <c:pt idx="67">
                  <c:v>3.5853393780729199</c:v>
                </c:pt>
                <c:pt idx="68">
                  <c:v>3.5532029541348376</c:v>
                </c:pt>
                <c:pt idx="69">
                  <c:v>3.6173430804134106</c:v>
                </c:pt>
                <c:pt idx="70">
                  <c:v>3.6754551161330822</c:v>
                </c:pt>
                <c:pt idx="71">
                  <c:v>3.4371373914134287</c:v>
                </c:pt>
                <c:pt idx="72">
                  <c:v>3.1068817746407866</c:v>
                </c:pt>
                <c:pt idx="73">
                  <c:v>3.1678887008836245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911872"/>
        <c:axId val="110901504"/>
      </c:lineChart>
      <c:dateAx>
        <c:axId val="110819968"/>
        <c:scaling>
          <c:orientation val="minMax"/>
          <c:max val="43159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10899584"/>
        <c:crosses val="autoZero"/>
        <c:auto val="0"/>
        <c:lblOffset val="100"/>
        <c:baseTimeUnit val="months"/>
        <c:majorUnit val="3"/>
        <c:majorTimeUnit val="months"/>
      </c:dateAx>
      <c:valAx>
        <c:axId val="110899584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10819968"/>
        <c:crosses val="autoZero"/>
        <c:crossBetween val="between"/>
        <c:majorUnit val="2"/>
      </c:valAx>
      <c:valAx>
        <c:axId val="110901504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10911872"/>
        <c:crosses val="max"/>
        <c:crossBetween val="between"/>
        <c:majorUnit val="0.4"/>
      </c:valAx>
      <c:dateAx>
        <c:axId val="11091187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0901504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16: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ינואר 2013 עד ינואר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13 נתונים'!$C$2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</c:numCache>
            </c:numRef>
          </c:cat>
          <c:val>
            <c:numRef>
              <c:f>'איור 13 נתונים'!$C$3:$C$299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2.0509180662476201</c:v>
                </c:pt>
                <c:pt idx="18" formatCode="0.0">
                  <c:v>2.1710543535848004</c:v>
                </c:pt>
                <c:pt idx="19" formatCode="0.0">
                  <c:v>2.2405256337230561</c:v>
                </c:pt>
                <c:pt idx="20" formatCode="0.0">
                  <c:v>2.6583422806970125</c:v>
                </c:pt>
                <c:pt idx="21" formatCode="0.0">
                  <c:v>2.8587199893401527</c:v>
                </c:pt>
                <c:pt idx="22" formatCode="0.0">
                  <c:v>2.4842418697215152</c:v>
                </c:pt>
                <c:pt idx="23" formatCode="0.0">
                  <c:v>2.8273188124572135</c:v>
                </c:pt>
                <c:pt idx="24" formatCode="0.0">
                  <c:v>2.9046012069644966</c:v>
                </c:pt>
                <c:pt idx="25" formatCode="0.0">
                  <c:v>2.9284351060597347</c:v>
                </c:pt>
                <c:pt idx="26" formatCode="0.0">
                  <c:v>3.2236566292345836</c:v>
                </c:pt>
                <c:pt idx="27" formatCode="0.0">
                  <c:v>3.3370438052867657</c:v>
                </c:pt>
                <c:pt idx="28" formatCode="0.0">
                  <c:v>3.0454244819706933</c:v>
                </c:pt>
                <c:pt idx="29" formatCode="0.0">
                  <c:v>2.748803889908058</c:v>
                </c:pt>
                <c:pt idx="30" formatCode="0.0">
                  <c:v>2.564227521141893</c:v>
                </c:pt>
                <c:pt idx="31" formatCode="0.0">
                  <c:v>2.4433622312294512</c:v>
                </c:pt>
                <c:pt idx="32" formatCode="0.0">
                  <c:v>2.2104288911632075</c:v>
                </c:pt>
                <c:pt idx="33" formatCode="0.0">
                  <c:v>2.0976395034053796</c:v>
                </c:pt>
                <c:pt idx="34" formatCode="0.0">
                  <c:v>2.0886859192762008</c:v>
                </c:pt>
                <c:pt idx="35" formatCode="0.0">
                  <c:v>1.6888256768160081</c:v>
                </c:pt>
                <c:pt idx="36" formatCode="0.0">
                  <c:v>1.5455012609762786</c:v>
                </c:pt>
                <c:pt idx="37" formatCode="0.0">
                  <c:v>1.271174813274456</c:v>
                </c:pt>
                <c:pt idx="38" formatCode="0.0">
                  <c:v>1.3404347599090594</c:v>
                </c:pt>
                <c:pt idx="39" formatCode="0.0">
                  <c:v>1.0978531113810197</c:v>
                </c:pt>
                <c:pt idx="40" formatCode="0.0">
                  <c:v>1.1615743116112798</c:v>
                </c:pt>
                <c:pt idx="41" formatCode="0.0">
                  <c:v>1.3222175563264216</c:v>
                </c:pt>
                <c:pt idx="42" formatCode="0.0">
                  <c:v>1.38500906817558</c:v>
                </c:pt>
                <c:pt idx="43" formatCode="0.0">
                  <c:v>1.394301356656924</c:v>
                </c:pt>
                <c:pt idx="44" formatCode="0.0">
                  <c:v>1.4837725832315796</c:v>
                </c:pt>
                <c:pt idx="45" formatCode="0.0">
                  <c:v>1.4165406096659172</c:v>
                </c:pt>
                <c:pt idx="46" formatCode="0.0">
                  <c:v>1.6385473164984399</c:v>
                </c:pt>
                <c:pt idx="47" formatCode="0.0">
                  <c:v>1.5862700150610198</c:v>
                </c:pt>
                <c:pt idx="48" formatCode="0.0">
                  <c:v>1.5619661789740835</c:v>
                </c:pt>
                <c:pt idx="49" formatCode="0.0">
                  <c:v>1.8647761137590591</c:v>
                </c:pt>
                <c:pt idx="50" formatCode="0.0">
                  <c:v>1.7109122705878388</c:v>
                </c:pt>
                <c:pt idx="51" formatCode="0.0">
                  <c:v>1.8996490377326314</c:v>
                </c:pt>
                <c:pt idx="52" formatCode="0.0">
                  <c:v>1.9186070271894451</c:v>
                </c:pt>
                <c:pt idx="53" formatCode="0.0">
                  <c:v>2.1875834929146798</c:v>
                </c:pt>
                <c:pt idx="54" formatCode="0.0">
                  <c:v>2.121050869893204</c:v>
                </c:pt>
                <c:pt idx="55" formatCode="0.0">
                  <c:v>2.2875556191005231</c:v>
                </c:pt>
                <c:pt idx="56" formatCode="0.0">
                  <c:v>2.0482454846326492</c:v>
                </c:pt>
                <c:pt idx="57" formatCode="0.0">
                  <c:v>2.2302641384690958</c:v>
                </c:pt>
                <c:pt idx="58" formatCode="0.0">
                  <c:v>2.3968119254168974</c:v>
                </c:pt>
                <c:pt idx="59" formatCode="0.0">
                  <c:v>2.4259095020523258</c:v>
                </c:pt>
                <c:pt idx="60" formatCode="0.0">
                  <c:v>2.5750879361992496</c:v>
                </c:pt>
                <c:pt idx="61" formatCode="0.0">
                  <c:v>2.3887029585618391</c:v>
                </c:pt>
                <c:pt idx="62" formatCode="0.0">
                  <c:v>2.7274082003453826</c:v>
                </c:pt>
                <c:pt idx="63" formatCode="0.0">
                  <c:v>2.7074642326721854</c:v>
                </c:pt>
                <c:pt idx="64" formatCode="0.0">
                  <c:v>2.5122925845204147</c:v>
                </c:pt>
                <c:pt idx="65" formatCode="0.0">
                  <c:v>2.3299347219180033</c:v>
                </c:pt>
                <c:pt idx="66" formatCode="0.0">
                  <c:v>2.4950594300912288</c:v>
                </c:pt>
                <c:pt idx="67" formatCode="0.0">
                  <c:v>2.4220341123060152</c:v>
                </c:pt>
                <c:pt idx="68" formatCode="0.0">
                  <c:v>2.6446551411350772</c:v>
                </c:pt>
                <c:pt idx="69" formatCode="0.0">
                  <c:v>2.5492844723180141</c:v>
                </c:pt>
                <c:pt idx="70" formatCode="0.0">
                  <c:v>2.6279079085842927</c:v>
                </c:pt>
                <c:pt idx="71" formatCode="0.0">
                  <c:v>2.6187669889338627</c:v>
                </c:pt>
                <c:pt idx="72" formatCode="0.0">
                  <c:v>2.7922376575222119</c:v>
                </c:pt>
                <c:pt idx="73" formatCode="0.0">
                  <c:v>3.0614118235360976</c:v>
                </c:pt>
                <c:pt idx="74" formatCode="0.0">
                  <c:v>2.9395789007667039</c:v>
                </c:pt>
                <c:pt idx="75" formatCode="0.0">
                  <c:v>3.0805580199855687</c:v>
                </c:pt>
                <c:pt idx="76" formatCode="0.0">
                  <c:v>3.2532767900233184</c:v>
                </c:pt>
                <c:pt idx="77" formatCode="0.0">
                  <c:v>3.4199286301628717</c:v>
                </c:pt>
                <c:pt idx="78" formatCode="0.0">
                  <c:v>3.2082609576834509</c:v>
                </c:pt>
                <c:pt idx="79" formatCode="0.0">
                  <c:v>3.0999673455802235</c:v>
                </c:pt>
                <c:pt idx="80" formatCode="0.0">
                  <c:v>2.7961717637642103</c:v>
                </c:pt>
                <c:pt idx="81" formatCode="0.0">
                  <c:v>2.7911293885633848</c:v>
                </c:pt>
                <c:pt idx="82" formatCode="0.0">
                  <c:v>2.5389966890349669</c:v>
                </c:pt>
                <c:pt idx="83" formatCode="0.0">
                  <c:v>2.4969650287062661</c:v>
                </c:pt>
                <c:pt idx="84" formatCode="0.0">
                  <c:v>2.6894508607766543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25440"/>
        <c:axId val="110531328"/>
      </c:lineChart>
      <c:lineChart>
        <c:grouping val="standard"/>
        <c:varyColors val="0"/>
        <c:ser>
          <c:idx val="1"/>
          <c:order val="0"/>
          <c:tx>
            <c:strRef>
              <c:f>'איור 13 נתונים'!$B$2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</c:numCache>
            </c:numRef>
          </c:cat>
          <c:val>
            <c:numRef>
              <c:f>'איור 13 נתונים'!$B$3:$B$299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1.9583220611045782</c:v>
                </c:pt>
                <c:pt idx="18" formatCode="0.0">
                  <c:v>2.0637853365379932</c:v>
                </c:pt>
                <c:pt idx="19" formatCode="0.0">
                  <c:v>2.0641328639307677</c:v>
                </c:pt>
                <c:pt idx="20" formatCode="0.0">
                  <c:v>2.272733826335771</c:v>
                </c:pt>
                <c:pt idx="21" formatCode="0.0">
                  <c:v>2.3601436814901788</c:v>
                </c:pt>
                <c:pt idx="22" formatCode="0.0">
                  <c:v>2.2885182522497161</c:v>
                </c:pt>
                <c:pt idx="23" formatCode="0.0">
                  <c:v>2.372288772418174</c:v>
                </c:pt>
                <c:pt idx="24" formatCode="0.0">
                  <c:v>2.5378281858315921</c:v>
                </c:pt>
                <c:pt idx="25" formatCode="0.0">
                  <c:v>2.6119972756259546</c:v>
                </c:pt>
                <c:pt idx="26" formatCode="0.0">
                  <c:v>2.9136572999277632</c:v>
                </c:pt>
                <c:pt idx="27" formatCode="0.0">
                  <c:v>3.0994281766747234</c:v>
                </c:pt>
                <c:pt idx="28" formatCode="0.0">
                  <c:v>3.0175839543740812</c:v>
                </c:pt>
                <c:pt idx="29" formatCode="0.0">
                  <c:v>3.0382619832826974</c:v>
                </c:pt>
                <c:pt idx="30" formatCode="0.0">
                  <c:v>3.1388165327919104</c:v>
                </c:pt>
                <c:pt idx="31" formatCode="0.0">
                  <c:v>3.1417105068770157</c:v>
                </c:pt>
                <c:pt idx="32" formatCode="0.0">
                  <c:v>3.1310671588587358</c:v>
                </c:pt>
                <c:pt idx="33" formatCode="0.0">
                  <c:v>2.9509566319880332</c:v>
                </c:pt>
                <c:pt idx="34" formatCode="0.0">
                  <c:v>2.7678241104448498</c:v>
                </c:pt>
                <c:pt idx="35" formatCode="0.0">
                  <c:v>2.5707425020010444</c:v>
                </c:pt>
                <c:pt idx="36" formatCode="0.0">
                  <c:v>2.3097998414358667</c:v>
                </c:pt>
                <c:pt idx="37" formatCode="0.0">
                  <c:v>1.9754220962420854</c:v>
                </c:pt>
                <c:pt idx="38" formatCode="0.0">
                  <c:v>1.5396720029706934</c:v>
                </c:pt>
                <c:pt idx="39" formatCode="0.0">
                  <c:v>1.456597365515222</c:v>
                </c:pt>
                <c:pt idx="40" formatCode="0.0">
                  <c:v>1.4823020949674914</c:v>
                </c:pt>
                <c:pt idx="41" formatCode="0.0">
                  <c:v>1.4132158982248511</c:v>
                </c:pt>
                <c:pt idx="42" formatCode="0.0">
                  <c:v>1.2967572659685622</c:v>
                </c:pt>
                <c:pt idx="43" formatCode="0.0">
                  <c:v>1.3543409866428879</c:v>
                </c:pt>
                <c:pt idx="44" formatCode="0.0">
                  <c:v>1.1163083329496004</c:v>
                </c:pt>
                <c:pt idx="45" formatCode="0.0">
                  <c:v>1.1846492189479196</c:v>
                </c:pt>
                <c:pt idx="46" formatCode="0.0">
                  <c:v>1.1955205237872413</c:v>
                </c:pt>
                <c:pt idx="47" formatCode="0.0">
                  <c:v>1.1292173513885784</c:v>
                </c:pt>
                <c:pt idx="48" formatCode="0.0">
                  <c:v>1.1675616136582523</c:v>
                </c:pt>
                <c:pt idx="49" formatCode="0.0">
                  <c:v>1.2736254739151409</c:v>
                </c:pt>
                <c:pt idx="50" formatCode="0.0">
                  <c:v>1.5955779424068783</c:v>
                </c:pt>
                <c:pt idx="51" formatCode="0.0">
                  <c:v>1.7009918388391831</c:v>
                </c:pt>
                <c:pt idx="52" formatCode="0.0">
                  <c:v>1.8043541423773624</c:v>
                </c:pt>
                <c:pt idx="53" formatCode="0.0">
                  <c:v>1.9441873660147602</c:v>
                </c:pt>
                <c:pt idx="54" formatCode="0.0">
                  <c:v>1.8292880492444263</c:v>
                </c:pt>
                <c:pt idx="55" formatCode="0.0">
                  <c:v>1.9415325930753013</c:v>
                </c:pt>
                <c:pt idx="56" formatCode="0.0">
                  <c:v>2.25041029923021</c:v>
                </c:pt>
                <c:pt idx="57" formatCode="0.0">
                  <c:v>2.2399683201235199</c:v>
                </c:pt>
                <c:pt idx="58" formatCode="0.0">
                  <c:v>2.4592609597829274</c:v>
                </c:pt>
                <c:pt idx="59" formatCode="0.0">
                  <c:v>2.5934372304934117</c:v>
                </c:pt>
                <c:pt idx="60" formatCode="0.0">
                  <c:v>2.7866848041817827</c:v>
                </c:pt>
                <c:pt idx="61" formatCode="0.0">
                  <c:v>2.8245020841638047</c:v>
                </c:pt>
                <c:pt idx="62" formatCode="0.0">
                  <c:v>2.7766928890018638</c:v>
                </c:pt>
                <c:pt idx="63" formatCode="0.0">
                  <c:v>2.6605721897601908</c:v>
                </c:pt>
                <c:pt idx="64" formatCode="0.0">
                  <c:v>2.3865308214122027</c:v>
                </c:pt>
                <c:pt idx="65" formatCode="0.0">
                  <c:v>2.189955007431843</c:v>
                </c:pt>
                <c:pt idx="66" formatCode="0.0">
                  <c:v>2.4031975502086356</c:v>
                </c:pt>
                <c:pt idx="67" formatCode="0.0">
                  <c:v>2.240353825646868</c:v>
                </c:pt>
                <c:pt idx="68" formatCode="0.0">
                  <c:v>1.6331622581204464</c:v>
                </c:pt>
                <c:pt idx="69" formatCode="0.0">
                  <c:v>1.9368766310659202</c:v>
                </c:pt>
                <c:pt idx="70" formatCode="0.0">
                  <c:v>2.1681364588462815</c:v>
                </c:pt>
                <c:pt idx="71" formatCode="0.0">
                  <c:v>2.284010301606676</c:v>
                </c:pt>
                <c:pt idx="72" formatCode="0.0">
                  <c:v>2.2199995272712103</c:v>
                </c:pt>
                <c:pt idx="73" formatCode="0.0">
                  <c:v>2.5034299144462979</c:v>
                </c:pt>
                <c:pt idx="74" formatCode="0.0">
                  <c:v>2.9933100069189811</c:v>
                </c:pt>
                <c:pt idx="75" formatCode="0.0">
                  <c:v>3.0019980301537297</c:v>
                </c:pt>
                <c:pt idx="76" formatCode="0.0">
                  <c:v>3.2900434685709579</c:v>
                </c:pt>
                <c:pt idx="77" formatCode="0.0">
                  <c:v>3.5306133849319021</c:v>
                </c:pt>
                <c:pt idx="78" formatCode="0.0">
                  <c:v>3.4619052083989299</c:v>
                </c:pt>
                <c:pt idx="79" formatCode="0.0">
                  <c:v>3.3900353299842534</c:v>
                </c:pt>
                <c:pt idx="80" formatCode="0.0">
                  <c:v>3.7145863362694431</c:v>
                </c:pt>
                <c:pt idx="81" formatCode="0.0">
                  <c:v>3.2736790754920753</c:v>
                </c:pt>
                <c:pt idx="82" formatCode="0.0">
                  <c:v>2.7862829320049354</c:v>
                </c:pt>
                <c:pt idx="83" formatCode="0.0">
                  <c:v>2.6425454868701292</c:v>
                </c:pt>
                <c:pt idx="84" formatCode="0.0">
                  <c:v>2.6577775891798661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13 נתונים'!$D$2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</c:numCache>
            </c:numRef>
          </c:cat>
          <c:val>
            <c:numRef>
              <c:f>'איור 13 נתונים'!$D$3:$D$299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1.9318866692207948</c:v>
                </c:pt>
                <c:pt idx="18" formatCode="0.0">
                  <c:v>2.3176006318702314</c:v>
                </c:pt>
                <c:pt idx="19" formatCode="0.0">
                  <c:v>2.4011813614905453</c:v>
                </c:pt>
                <c:pt idx="20" formatCode="0.0">
                  <c:v>1.9704200031505525</c:v>
                </c:pt>
                <c:pt idx="21" formatCode="0.0">
                  <c:v>1.8465592009812015</c:v>
                </c:pt>
                <c:pt idx="22" formatCode="0.0">
                  <c:v>1.4217168558531279</c:v>
                </c:pt>
                <c:pt idx="23" formatCode="0.0">
                  <c:v>1.4687017668235658</c:v>
                </c:pt>
                <c:pt idx="24" formatCode="0.0">
                  <c:v>1.7112171596132431</c:v>
                </c:pt>
                <c:pt idx="25" formatCode="0.0">
                  <c:v>1.6934291558770243</c:v>
                </c:pt>
                <c:pt idx="26" formatCode="0.0">
                  <c:v>2.124609620119533</c:v>
                </c:pt>
                <c:pt idx="27" formatCode="0.0">
                  <c:v>2.5625592273187392</c:v>
                </c:pt>
                <c:pt idx="28" formatCode="0.0">
                  <c:v>2.7146300898206466</c:v>
                </c:pt>
                <c:pt idx="29" formatCode="0.0">
                  <c:v>2.7874569407518646</c:v>
                </c:pt>
                <c:pt idx="30" formatCode="0.0">
                  <c:v>2.9279788486748837</c:v>
                </c:pt>
                <c:pt idx="31" formatCode="0.0">
                  <c:v>3.0378447382542584</c:v>
                </c:pt>
                <c:pt idx="32" formatCode="0.0">
                  <c:v>3.5635873566817411</c:v>
                </c:pt>
                <c:pt idx="33" formatCode="0.0">
                  <c:v>3.3199309141691113</c:v>
                </c:pt>
                <c:pt idx="34" formatCode="0.0">
                  <c:v>3.5212920100160083</c:v>
                </c:pt>
                <c:pt idx="35" formatCode="0.0">
                  <c:v>3.4626962198253119</c:v>
                </c:pt>
                <c:pt idx="36" formatCode="0.0">
                  <c:v>3.2878152347267431</c:v>
                </c:pt>
                <c:pt idx="37" formatCode="0.0">
                  <c:v>2.9942880792749982</c:v>
                </c:pt>
                <c:pt idx="38" formatCode="0.0">
                  <c:v>2.5843819179526717</c:v>
                </c:pt>
                <c:pt idx="39" formatCode="0.0">
                  <c:v>2.4880514549051824</c:v>
                </c:pt>
                <c:pt idx="40" formatCode="0.0">
                  <c:v>2.223226891981378</c:v>
                </c:pt>
                <c:pt idx="41" formatCode="0.0">
                  <c:v>2.2031296514549492</c:v>
                </c:pt>
                <c:pt idx="42" formatCode="0.0">
                  <c:v>1.8391916033346112</c:v>
                </c:pt>
                <c:pt idx="43" formatCode="0.0">
                  <c:v>1.7899863316278575</c:v>
                </c:pt>
                <c:pt idx="44" formatCode="0.0">
                  <c:v>1.5260753890455669</c:v>
                </c:pt>
                <c:pt idx="45" formatCode="0.0">
                  <c:v>1.8499498627180699</c:v>
                </c:pt>
                <c:pt idx="46" formatCode="0.0">
                  <c:v>1.6803148423964576</c:v>
                </c:pt>
                <c:pt idx="47" formatCode="0.0">
                  <c:v>1.7279209776294824</c:v>
                </c:pt>
                <c:pt idx="48" formatCode="0.0">
                  <c:v>1.8243325994116377</c:v>
                </c:pt>
                <c:pt idx="49" formatCode="0.0">
                  <c:v>1.7419599860103885</c:v>
                </c:pt>
                <c:pt idx="50" formatCode="0.0">
                  <c:v>1.7792084250003892</c:v>
                </c:pt>
                <c:pt idx="51" formatCode="0.0">
                  <c:v>1.6249322256613796</c:v>
                </c:pt>
                <c:pt idx="52" formatCode="0.0">
                  <c:v>1.9410370903620411</c:v>
                </c:pt>
                <c:pt idx="53" formatCode="0.0">
                  <c:v>1.9411871478120624</c:v>
                </c:pt>
                <c:pt idx="54" formatCode="0.0">
                  <c:v>2.1216671490102534</c:v>
                </c:pt>
                <c:pt idx="55" formatCode="0.0">
                  <c:v>2.2959270294564682</c:v>
                </c:pt>
                <c:pt idx="56" formatCode="0.0">
                  <c:v>2.477024610381573</c:v>
                </c:pt>
                <c:pt idx="57" formatCode="0.0">
                  <c:v>2.2979628843345257</c:v>
                </c:pt>
                <c:pt idx="58" formatCode="0.0">
                  <c:v>2.3058777488024429</c:v>
                </c:pt>
                <c:pt idx="59" formatCode="0.0">
                  <c:v>2.0963927144655781</c:v>
                </c:pt>
                <c:pt idx="60" formatCode="0.0">
                  <c:v>1.9449426275047532</c:v>
                </c:pt>
                <c:pt idx="61" formatCode="0.0">
                  <c:v>2.2989853927808834</c:v>
                </c:pt>
                <c:pt idx="62" formatCode="0.0">
                  <c:v>2.2109882972015438</c:v>
                </c:pt>
                <c:pt idx="63" formatCode="0.0">
                  <c:v>2.284782033223709</c:v>
                </c:pt>
                <c:pt idx="64" formatCode="0.0">
                  <c:v>1.9382845313911101</c:v>
                </c:pt>
                <c:pt idx="65" formatCode="0.0">
                  <c:v>1.8538662468243539</c:v>
                </c:pt>
                <c:pt idx="66" formatCode="0.0">
                  <c:v>1.7723393162338619</c:v>
                </c:pt>
                <c:pt idx="67" formatCode="0.0">
                  <c:v>1.34640193215394</c:v>
                </c:pt>
                <c:pt idx="68" formatCode="0.0">
                  <c:v>1.0707311414788423</c:v>
                </c:pt>
                <c:pt idx="69" formatCode="0.0">
                  <c:v>1.0433978055751414</c:v>
                </c:pt>
                <c:pt idx="70" formatCode="0.0">
                  <c:v>1.346822843410056</c:v>
                </c:pt>
                <c:pt idx="71" formatCode="0.0">
                  <c:v>1.611227296807205</c:v>
                </c:pt>
                <c:pt idx="72" formatCode="0.0">
                  <c:v>1.5921088640258541</c:v>
                </c:pt>
                <c:pt idx="73" formatCode="0.0">
                  <c:v>1.9779368333642244</c:v>
                </c:pt>
                <c:pt idx="74" formatCode="0.0">
                  <c:v>2.4376770410412085</c:v>
                </c:pt>
                <c:pt idx="75" formatCode="0.0">
                  <c:v>2.7729273111870123</c:v>
                </c:pt>
                <c:pt idx="76" formatCode="0.0">
                  <c:v>3.2238812737459988</c:v>
                </c:pt>
                <c:pt idx="77" formatCode="0.0">
                  <c:v>3.4901675927063947</c:v>
                </c:pt>
                <c:pt idx="78" formatCode="0.0">
                  <c:v>3.8089127017571611</c:v>
                </c:pt>
                <c:pt idx="79" formatCode="0.0">
                  <c:v>3.8549586466732011</c:v>
                </c:pt>
                <c:pt idx="80" formatCode="0.0">
                  <c:v>4.0280577028706244</c:v>
                </c:pt>
                <c:pt idx="81" formatCode="0.0">
                  <c:v>3.8474753613242596</c:v>
                </c:pt>
                <c:pt idx="82" formatCode="0.0">
                  <c:v>3.4111520766300529</c:v>
                </c:pt>
                <c:pt idx="83" formatCode="0.0">
                  <c:v>3.2915046382050006</c:v>
                </c:pt>
                <c:pt idx="84" formatCode="0.0">
                  <c:v>3.0410526733558152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39136"/>
        <c:axId val="110533248"/>
      </c:lineChart>
      <c:dateAx>
        <c:axId val="110525440"/>
        <c:scaling>
          <c:orientation val="minMax"/>
          <c:max val="43131"/>
          <c:min val="4130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10531328"/>
        <c:crosses val="autoZero"/>
        <c:auto val="0"/>
        <c:lblOffset val="100"/>
        <c:baseTimeUnit val="months"/>
        <c:majorUnit val="4"/>
        <c:majorTimeUnit val="months"/>
      </c:dateAx>
      <c:valAx>
        <c:axId val="110531328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10525440"/>
        <c:crosses val="autoZero"/>
        <c:crossBetween val="between"/>
        <c:majorUnit val="1"/>
      </c:valAx>
      <c:valAx>
        <c:axId val="110533248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10539136"/>
        <c:crosses val="max"/>
        <c:crossBetween val="between"/>
        <c:majorUnit val="1"/>
      </c:valAx>
      <c:dateAx>
        <c:axId val="110539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0533248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17</a:t>
            </a:r>
            <a:r>
              <a:rPr lang="he-IL" sz="2000" dirty="0"/>
              <a:t>: תחזיות הצמיחה של ה-</a:t>
            </a:r>
            <a:r>
              <a:rPr lang="en-US" sz="2000" dirty="0"/>
              <a:t>OECD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27 נתונים'!$C$4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נתונים'!$C$5:$C$9</c:f>
              <c:numCache>
                <c:formatCode>0.0</c:formatCode>
                <c:ptCount val="5"/>
                <c:pt idx="0">
                  <c:v>2.2999999999999998</c:v>
                </c:pt>
                <c:pt idx="1">
                  <c:v>2.4</c:v>
                </c:pt>
                <c:pt idx="2">
                  <c:v>1.7</c:v>
                </c:pt>
                <c:pt idx="3">
                  <c:v>6.9</c:v>
                </c:pt>
                <c:pt idx="4">
                  <c:v>3.7281</c:v>
                </c:pt>
              </c:numCache>
            </c:numRef>
          </c:val>
        </c:ser>
        <c:ser>
          <c:idx val="5"/>
          <c:order val="1"/>
          <c:tx>
            <c:strRef>
              <c:f>'איור 27 נתונים'!$D$4</c:f>
              <c:strCache>
                <c:ptCount val="1"/>
                <c:pt idx="0">
                  <c:v>התחזית ל- 2018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נתונים'!$D$5:$D$9</c:f>
              <c:numCache>
                <c:formatCode>0.0</c:formatCode>
                <c:ptCount val="5"/>
                <c:pt idx="0">
                  <c:v>2.9</c:v>
                </c:pt>
                <c:pt idx="1">
                  <c:v>2.2999999999999998</c:v>
                </c:pt>
                <c:pt idx="2">
                  <c:v>1.5</c:v>
                </c:pt>
                <c:pt idx="3">
                  <c:v>6.7</c:v>
                </c:pt>
                <c:pt idx="4">
                  <c:v>3.9</c:v>
                </c:pt>
              </c:numCache>
            </c:numRef>
          </c:val>
        </c:ser>
        <c:ser>
          <c:idx val="6"/>
          <c:order val="2"/>
          <c:tx>
            <c:strRef>
              <c:f>'איור 27 נתונים'!$E$4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נתונים'!$E$5:$E$9</c:f>
              <c:numCache>
                <c:formatCode>0.0</c:formatCode>
                <c:ptCount val="5"/>
                <c:pt idx="0">
                  <c:v>2.8</c:v>
                </c:pt>
                <c:pt idx="1">
                  <c:v>2.1</c:v>
                </c:pt>
                <c:pt idx="2">
                  <c:v>1.1000000000000001</c:v>
                </c:pt>
                <c:pt idx="3">
                  <c:v>6.4</c:v>
                </c:pt>
                <c:pt idx="4">
                  <c:v>3.9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10692608"/>
        <c:axId val="110702592"/>
      </c:barChart>
      <c:catAx>
        <c:axId val="1106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10702592"/>
        <c:crossesAt val="0"/>
        <c:auto val="0"/>
        <c:lblAlgn val="ctr"/>
        <c:lblOffset val="100"/>
        <c:noMultiLvlLbl val="0"/>
      </c:catAx>
      <c:valAx>
        <c:axId val="110702592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106926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2000" b="1" dirty="0"/>
              <a:t>איור 2: מדד המחירים לצרכן והמדד בניכוי האנרגיה, הפירות והירקות וההפחתות שיזמה הממשלה
</a:t>
            </a:r>
            <a:r>
              <a:rPr lang="he-IL" sz="2000" b="0" dirty="0"/>
              <a:t>שיעור השינוי השנתי, מרץ 2014 עד מרץ 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נתונים'!$B$2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 נתונים'!$B$3:$B$300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0.80560063735113374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7.3984186725573053E-2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0.77015988499911092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0.65872318083664005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0.2908355828126874</c:v>
                </c:pt>
                <c:pt idx="50" formatCode="0.0">
                  <c:v>0.59210455310401144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-0.14297070799174083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0.38908738512688501</c:v>
                </c:pt>
                <c:pt idx="57" formatCode="0.0">
                  <c:v>0.50565665331174792</c:v>
                </c:pt>
                <c:pt idx="58" formatCode="0.0">
                  <c:v>0.69787457678538445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'איור 2 נתונים'!$C$2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 נתונים'!$C$3:$C$300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0.25750876839210068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-0.32850617281456884</c:v>
                </c:pt>
                <c:pt idx="22" formatCode="0.0">
                  <c:v>-0.13402632479362353</c:v>
                </c:pt>
                <c:pt idx="23" formatCode="0.0">
                  <c:v>-0.23164702230241696</c:v>
                </c:pt>
                <c:pt idx="24" formatCode="0.0">
                  <c:v>-0.40427255915270743</c:v>
                </c:pt>
                <c:pt idx="25" formatCode="0.0">
                  <c:v>-0.63350403373829689</c:v>
                </c:pt>
                <c:pt idx="26" formatCode="0.0">
                  <c:v>-0.62458539644040245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1.7687330838223048E-2</c:v>
                </c:pt>
                <c:pt idx="32" formatCode="0.0">
                  <c:v>0.19729132817078998</c:v>
                </c:pt>
                <c:pt idx="33" formatCode="0.0">
                  <c:v>0.28098312005109261</c:v>
                </c:pt>
                <c:pt idx="34" formatCode="0.0">
                  <c:v>0.17437355817662148</c:v>
                </c:pt>
                <c:pt idx="35" formatCode="0.0">
                  <c:v>7.3391326379379507E-2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-1.2494735709989158E-2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2.2234665117859542E-2</c:v>
                </c:pt>
                <c:pt idx="48" formatCode="0.0">
                  <c:v>0.39559681213439113</c:v>
                </c:pt>
                <c:pt idx="49" formatCode="0.0">
                  <c:v>0.59129761922471769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-0.48323034647034246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0.61493874915938829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'איור 2 נתונים'!$D$2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 נתונים'!$D$3:$D$300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'איור 2 נתונים'!$E$2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 נתונים'!$E$3:$E$300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'איור 2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 נתונים'!$F$3:$F$300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99584"/>
        <c:axId val="118501376"/>
      </c:lineChart>
      <c:dateAx>
        <c:axId val="118499584"/>
        <c:scaling>
          <c:orientation val="minMax"/>
          <c:max val="43190"/>
          <c:min val="41729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18501376"/>
        <c:crosses val="autoZero"/>
        <c:auto val="0"/>
        <c:lblOffset val="100"/>
        <c:baseTimeUnit val="months"/>
      </c:dateAx>
      <c:valAx>
        <c:axId val="118501376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1849958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18: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ינואר 2018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16 נתונים'!$B$2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</c:numCache>
            </c:numRef>
          </c:cat>
          <c:val>
            <c:numRef>
              <c:f>'איור 16 נתונים'!$B$3:$B$250</c:f>
              <c:numCache>
                <c:formatCode>0.00</c:formatCode>
                <c:ptCount val="248"/>
                <c:pt idx="0">
                  <c:v>-4.8480473928140366</c:v>
                </c:pt>
                <c:pt idx="1">
                  <c:v>-4.8386216892893019</c:v>
                </c:pt>
                <c:pt idx="2">
                  <c:v>-3.8591658219218505</c:v>
                </c:pt>
                <c:pt idx="3">
                  <c:v>-2.0523399117023278</c:v>
                </c:pt>
                <c:pt idx="4">
                  <c:v>-0.26145983119018057</c:v>
                </c:pt>
                <c:pt idx="5">
                  <c:v>0.68500530400048554</c:v>
                </c:pt>
                <c:pt idx="6">
                  <c:v>2.0390406471090916</c:v>
                </c:pt>
                <c:pt idx="7">
                  <c:v>3.3155730865956246</c:v>
                </c:pt>
                <c:pt idx="8">
                  <c:v>4.6174443818147282</c:v>
                </c:pt>
                <c:pt idx="9">
                  <c:v>6.1008299373536135</c:v>
                </c:pt>
                <c:pt idx="10">
                  <c:v>6.3784222024473092</c:v>
                </c:pt>
                <c:pt idx="11">
                  <c:v>7.3687275659860996</c:v>
                </c:pt>
                <c:pt idx="12">
                  <c:v>7.3960417779984633</c:v>
                </c:pt>
                <c:pt idx="13">
                  <c:v>7.9550006648446026</c:v>
                </c:pt>
                <c:pt idx="14">
                  <c:v>7.3442051971430056</c:v>
                </c:pt>
                <c:pt idx="15">
                  <c:v>6.6899311067452061</c:v>
                </c:pt>
                <c:pt idx="16">
                  <c:v>5.659979884379962</c:v>
                </c:pt>
                <c:pt idx="17">
                  <c:v>5.4641000788325345</c:v>
                </c:pt>
                <c:pt idx="18">
                  <c:v>4.551837757321664</c:v>
                </c:pt>
                <c:pt idx="19">
                  <c:v>4.3669985212537954</c:v>
                </c:pt>
                <c:pt idx="20">
                  <c:v>3.4586361287078038</c:v>
                </c:pt>
                <c:pt idx="21">
                  <c:v>4.1685343059006952</c:v>
                </c:pt>
                <c:pt idx="22">
                  <c:v>5.2095496350801795</c:v>
                </c:pt>
                <c:pt idx="23">
                  <c:v>6.3055672713785205</c:v>
                </c:pt>
                <c:pt idx="24">
                  <c:v>7.8056831101464441</c:v>
                </c:pt>
                <c:pt idx="25">
                  <c:v>7.7630553844206807</c:v>
                </c:pt>
                <c:pt idx="26">
                  <c:v>8.9057079819902185</c:v>
                </c:pt>
                <c:pt idx="27">
                  <c:v>9.0593782345631091</c:v>
                </c:pt>
                <c:pt idx="28">
                  <c:v>10.32568684093118</c:v>
                </c:pt>
                <c:pt idx="29">
                  <c:v>10.946114889964264</c:v>
                </c:pt>
                <c:pt idx="30">
                  <c:v>12.059838805763468</c:v>
                </c:pt>
                <c:pt idx="31">
                  <c:v>12.182772612268034</c:v>
                </c:pt>
                <c:pt idx="32">
                  <c:v>12.355570241313796</c:v>
                </c:pt>
                <c:pt idx="33">
                  <c:v>10.976705550571374</c:v>
                </c:pt>
                <c:pt idx="34">
                  <c:v>10.043707771433574</c:v>
                </c:pt>
                <c:pt idx="35">
                  <c:v>9.226597751327926</c:v>
                </c:pt>
                <c:pt idx="36">
                  <c:v>8.8491170266306707</c:v>
                </c:pt>
                <c:pt idx="37">
                  <c:v>8.9132465105350889</c:v>
                </c:pt>
                <c:pt idx="38">
                  <c:v>7.7576285586229643</c:v>
                </c:pt>
                <c:pt idx="39">
                  <c:v>6.7225691182525082</c:v>
                </c:pt>
                <c:pt idx="40">
                  <c:v>6.2488561163774659</c:v>
                </c:pt>
                <c:pt idx="41">
                  <c:v>6.5841955373819205</c:v>
                </c:pt>
                <c:pt idx="42">
                  <c:v>6.6017254039297812</c:v>
                </c:pt>
                <c:pt idx="43">
                  <c:v>5.8651292600053306</c:v>
                </c:pt>
                <c:pt idx="44">
                  <c:v>5.9241855733519699</c:v>
                </c:pt>
                <c:pt idx="45">
                  <c:v>6.363865025492399</c:v>
                </c:pt>
                <c:pt idx="46">
                  <c:v>6.9406912851720515</c:v>
                </c:pt>
                <c:pt idx="47">
                  <c:v>6.8063081220181232</c:v>
                </c:pt>
                <c:pt idx="48">
                  <c:v>7.3696372954071165</c:v>
                </c:pt>
                <c:pt idx="49">
                  <c:v>7.8818164234391475</c:v>
                </c:pt>
                <c:pt idx="50">
                  <c:v>8.9483394716683975</c:v>
                </c:pt>
                <c:pt idx="51">
                  <c:v>9.8611705494258128</c:v>
                </c:pt>
                <c:pt idx="52">
                  <c:v>9.8375385959854622</c:v>
                </c:pt>
                <c:pt idx="53">
                  <c:v>9.282345173549821</c:v>
                </c:pt>
                <c:pt idx="54">
                  <c:v>8.6672419827184211</c:v>
                </c:pt>
                <c:pt idx="55">
                  <c:v>8.8301990040984926</c:v>
                </c:pt>
                <c:pt idx="56">
                  <c:v>8.95236584814465</c:v>
                </c:pt>
                <c:pt idx="57">
                  <c:v>8.9867271190307463</c:v>
                </c:pt>
                <c:pt idx="58">
                  <c:v>8.8619368813503527</c:v>
                </c:pt>
                <c:pt idx="59">
                  <c:v>8.9754410824870021</c:v>
                </c:pt>
                <c:pt idx="60">
                  <c:v>8.1791430500401709</c:v>
                </c:pt>
                <c:pt idx="61">
                  <c:v>7.9384987312928867</c:v>
                </c:pt>
                <c:pt idx="62">
                  <c:v>7.2843149944789909</c:v>
                </c:pt>
                <c:pt idx="63">
                  <c:v>6.7906968782213806</c:v>
                </c:pt>
                <c:pt idx="64">
                  <c:v>6.1408731862177435</c:v>
                </c:pt>
                <c:pt idx="65">
                  <c:v>5.7205809014606146</c:v>
                </c:pt>
                <c:pt idx="66">
                  <c:v>5.7577539083202955</c:v>
                </c:pt>
                <c:pt idx="67">
                  <c:v>6.2342555506917696</c:v>
                </c:pt>
                <c:pt idx="68">
                  <c:v>6.5484682062004973</c:v>
                </c:pt>
                <c:pt idx="69">
                  <c:v>6.2830458487442176</c:v>
                </c:pt>
                <c:pt idx="70">
                  <c:v>5.8787104772894505</c:v>
                </c:pt>
                <c:pt idx="71">
                  <c:v>5.2348931911768704</c:v>
                </c:pt>
                <c:pt idx="72">
                  <c:v>4.9312901262279052</c:v>
                </c:pt>
                <c:pt idx="73">
                  <c:v>5.1330978876416467</c:v>
                </c:pt>
                <c:pt idx="74">
                  <c:v>5.337410192665093</c:v>
                </c:pt>
                <c:pt idx="75">
                  <c:v>5.1596398197443882</c:v>
                </c:pt>
                <c:pt idx="76">
                  <c:v>4.5469727307514418</c:v>
                </c:pt>
                <c:pt idx="77">
                  <c:v>4.1038678096909198</c:v>
                </c:pt>
                <c:pt idx="78">
                  <c:v>3.6616060859273381</c:v>
                </c:pt>
                <c:pt idx="79">
                  <c:v>3.1524337625977505</c:v>
                </c:pt>
                <c:pt idx="80">
                  <c:v>2.2777468040384719</c:v>
                </c:pt>
                <c:pt idx="81">
                  <c:v>1.785236395396339</c:v>
                </c:pt>
                <c:pt idx="82">
                  <c:v>0.25079829487397731</c:v>
                </c:pt>
                <c:pt idx="83">
                  <c:v>-2.7430028768970605</c:v>
                </c:pt>
                <c:pt idx="84">
                  <c:v>-7.2459537579258715</c:v>
                </c:pt>
                <c:pt idx="85">
                  <c:v>-13.170575351747294</c:v>
                </c:pt>
                <c:pt idx="86">
                  <c:v>-16.831184751257979</c:v>
                </c:pt>
                <c:pt idx="87">
                  <c:v>-18.361751002660419</c:v>
                </c:pt>
                <c:pt idx="88">
                  <c:v>-18.041195887682836</c:v>
                </c:pt>
                <c:pt idx="89">
                  <c:v>-18.162951177179878</c:v>
                </c:pt>
                <c:pt idx="90">
                  <c:v>-17.68343949729455</c:v>
                </c:pt>
                <c:pt idx="91">
                  <c:v>-16.72074993435232</c:v>
                </c:pt>
                <c:pt idx="92">
                  <c:v>-15.275885193954986</c:v>
                </c:pt>
                <c:pt idx="93">
                  <c:v>-13.473790344785597</c:v>
                </c:pt>
                <c:pt idx="94">
                  <c:v>-11.182595957809049</c:v>
                </c:pt>
                <c:pt idx="95">
                  <c:v>-7.1842908256488869</c:v>
                </c:pt>
                <c:pt idx="96">
                  <c:v>-1.5974527575895014</c:v>
                </c:pt>
                <c:pt idx="97">
                  <c:v>5.1838138258702093</c:v>
                </c:pt>
                <c:pt idx="98">
                  <c:v>10.561331862939149</c:v>
                </c:pt>
                <c:pt idx="99">
                  <c:v>13.680097271328684</c:v>
                </c:pt>
                <c:pt idx="100">
                  <c:v>14.792780421798234</c:v>
                </c:pt>
                <c:pt idx="101">
                  <c:v>16.8552516023035</c:v>
                </c:pt>
                <c:pt idx="102">
                  <c:v>17.555440709010274</c:v>
                </c:pt>
                <c:pt idx="103">
                  <c:v>17.42930836181047</c:v>
                </c:pt>
                <c:pt idx="104">
                  <c:v>16.06470133204423</c:v>
                </c:pt>
                <c:pt idx="105">
                  <c:v>13.877728608457396</c:v>
                </c:pt>
                <c:pt idx="106">
                  <c:v>12.810150548266886</c:v>
                </c:pt>
                <c:pt idx="107">
                  <c:v>11.830324902163136</c:v>
                </c:pt>
                <c:pt idx="108">
                  <c:v>11.014849331058162</c:v>
                </c:pt>
                <c:pt idx="109">
                  <c:v>10.631796048033859</c:v>
                </c:pt>
                <c:pt idx="110">
                  <c:v>9.3928251537897633</c:v>
                </c:pt>
                <c:pt idx="111">
                  <c:v>8.7677730539321708</c:v>
                </c:pt>
                <c:pt idx="112">
                  <c:v>7.2906696132851723</c:v>
                </c:pt>
                <c:pt idx="113">
                  <c:v>5.9508292994706613</c:v>
                </c:pt>
                <c:pt idx="114">
                  <c:v>4.450340091645022</c:v>
                </c:pt>
                <c:pt idx="115">
                  <c:v>3.8064620387968429</c:v>
                </c:pt>
                <c:pt idx="116">
                  <c:v>3.9282089738325254</c:v>
                </c:pt>
                <c:pt idx="117">
                  <c:v>4.27489237784624</c:v>
                </c:pt>
                <c:pt idx="118">
                  <c:v>3.639678285982173</c:v>
                </c:pt>
                <c:pt idx="119">
                  <c:v>2.4108560539624069</c:v>
                </c:pt>
                <c:pt idx="120">
                  <c:v>1.5736947091462783</c:v>
                </c:pt>
                <c:pt idx="121">
                  <c:v>0.6961449004261322</c:v>
                </c:pt>
                <c:pt idx="122">
                  <c:v>0.62812380875396645</c:v>
                </c:pt>
                <c:pt idx="123">
                  <c:v>0.56475770646320367</c:v>
                </c:pt>
                <c:pt idx="124">
                  <c:v>0.98872716637270486</c:v>
                </c:pt>
                <c:pt idx="125">
                  <c:v>1.5800503128180488</c:v>
                </c:pt>
                <c:pt idx="126">
                  <c:v>2.0629724313230957</c:v>
                </c:pt>
                <c:pt idx="127">
                  <c:v>2.2472540844672206</c:v>
                </c:pt>
                <c:pt idx="128">
                  <c:v>1.4168174791412413</c:v>
                </c:pt>
                <c:pt idx="129">
                  <c:v>1.2633433521616499</c:v>
                </c:pt>
                <c:pt idx="130">
                  <c:v>1.1668018564050531</c:v>
                </c:pt>
                <c:pt idx="131">
                  <c:v>1.5536129759080364</c:v>
                </c:pt>
                <c:pt idx="132">
                  <c:v>1.3405792839850328</c:v>
                </c:pt>
                <c:pt idx="133">
                  <c:v>2.0918982722107238</c:v>
                </c:pt>
                <c:pt idx="134">
                  <c:v>2.1958787275041747</c:v>
                </c:pt>
                <c:pt idx="135">
                  <c:v>2.2327437697734043</c:v>
                </c:pt>
                <c:pt idx="136">
                  <c:v>2.2767407313282417</c:v>
                </c:pt>
                <c:pt idx="137">
                  <c:v>1.9909452267943939</c:v>
                </c:pt>
                <c:pt idx="138">
                  <c:v>1.665124101695814</c:v>
                </c:pt>
                <c:pt idx="139">
                  <c:v>1.1296902724695412</c:v>
                </c:pt>
                <c:pt idx="140">
                  <c:v>1.6684959182734937</c:v>
                </c:pt>
                <c:pt idx="141">
                  <c:v>1.855164230668227</c:v>
                </c:pt>
                <c:pt idx="142">
                  <c:v>2.3163617101389367</c:v>
                </c:pt>
                <c:pt idx="143">
                  <c:v>2.5458256007606206</c:v>
                </c:pt>
                <c:pt idx="144">
                  <c:v>2.9801828511367479</c:v>
                </c:pt>
                <c:pt idx="145">
                  <c:v>2.6375249397043721</c:v>
                </c:pt>
                <c:pt idx="146">
                  <c:v>2.5394433309187114</c:v>
                </c:pt>
                <c:pt idx="147">
                  <c:v>2.4667987807047709</c:v>
                </c:pt>
                <c:pt idx="148">
                  <c:v>2.4415267902616833</c:v>
                </c:pt>
                <c:pt idx="149">
                  <c:v>2.1439538524642643</c:v>
                </c:pt>
                <c:pt idx="150">
                  <c:v>2.4296899603708288</c:v>
                </c:pt>
                <c:pt idx="151">
                  <c:v>2.6550270493152395</c:v>
                </c:pt>
                <c:pt idx="152">
                  <c:v>2.7139955991397846</c:v>
                </c:pt>
                <c:pt idx="153">
                  <c:v>3.1174667822323032</c:v>
                </c:pt>
                <c:pt idx="154">
                  <c:v>3.1478168188793898</c:v>
                </c:pt>
                <c:pt idx="155">
                  <c:v>3.236885093295272</c:v>
                </c:pt>
                <c:pt idx="156">
                  <c:v>3.1479556013762622</c:v>
                </c:pt>
                <c:pt idx="157">
                  <c:v>3.2217005612659833</c:v>
                </c:pt>
                <c:pt idx="158">
                  <c:v>3.5960985677534252</c:v>
                </c:pt>
                <c:pt idx="159">
                  <c:v>3.111336229844297</c:v>
                </c:pt>
                <c:pt idx="160">
                  <c:v>2.7562057578655264</c:v>
                </c:pt>
                <c:pt idx="161">
                  <c:v>1.8991535542446147</c:v>
                </c:pt>
                <c:pt idx="162">
                  <c:v>1.8509753138585161</c:v>
                </c:pt>
                <c:pt idx="163">
                  <c:v>1.86314264841001</c:v>
                </c:pt>
                <c:pt idx="164">
                  <c:v>2.2326626260507521</c:v>
                </c:pt>
                <c:pt idx="165">
                  <c:v>1.7600023614979143</c:v>
                </c:pt>
                <c:pt idx="166">
                  <c:v>1.6330591080443657</c:v>
                </c:pt>
                <c:pt idx="167">
                  <c:v>1.3532479095237138</c:v>
                </c:pt>
                <c:pt idx="168">
                  <c:v>1.467572229128411</c:v>
                </c:pt>
                <c:pt idx="169">
                  <c:v>0.84743095025023862</c:v>
                </c:pt>
                <c:pt idx="170">
                  <c:v>0.85496345814637387</c:v>
                </c:pt>
                <c:pt idx="171">
                  <c:v>0.67987276501095817</c:v>
                </c:pt>
                <c:pt idx="172">
                  <c:v>1.195483027149824</c:v>
                </c:pt>
                <c:pt idx="173">
                  <c:v>1.53190050480152</c:v>
                </c:pt>
                <c:pt idx="174">
                  <c:v>1.8530229770710616</c:v>
                </c:pt>
                <c:pt idx="175">
                  <c:v>1.4653773032891726</c:v>
                </c:pt>
                <c:pt idx="176">
                  <c:v>1.386800662264287</c:v>
                </c:pt>
                <c:pt idx="177">
                  <c:v>1.2243262059348892</c:v>
                </c:pt>
                <c:pt idx="178">
                  <c:v>1.2110990557836709</c:v>
                </c:pt>
                <c:pt idx="179">
                  <c:v>1.5992480073368398</c:v>
                </c:pt>
                <c:pt idx="180">
                  <c:v>2.1688483654048296</c:v>
                </c:pt>
                <c:pt idx="181">
                  <c:v>3.3867272974160922</c:v>
                </c:pt>
                <c:pt idx="182">
                  <c:v>2.9664643598543927</c:v>
                </c:pt>
                <c:pt idx="183">
                  <c:v>3.9059981349423456</c:v>
                </c:pt>
                <c:pt idx="184">
                  <c:v>3.6161978407725615</c:v>
                </c:pt>
                <c:pt idx="185">
                  <c:v>4.8235847174261215</c:v>
                </c:pt>
                <c:pt idx="186">
                  <c:v>4.294071755851947</c:v>
                </c:pt>
                <c:pt idx="187">
                  <c:v>5.0623842024489552</c:v>
                </c:pt>
                <c:pt idx="188">
                  <c:v>4.7945519411769721</c:v>
                </c:pt>
                <c:pt idx="189">
                  <c:v>5.1458297772803752</c:v>
                </c:pt>
                <c:pt idx="190">
                  <c:v>4.8054789881680104</c:v>
                </c:pt>
                <c:pt idx="191">
                  <c:v>4.9159255233272248</c:v>
                </c:pt>
                <c:pt idx="192">
                  <c:v>4.7485736844816939</c:v>
                </c:pt>
                <c:pt idx="193">
                  <c:v>5.1791022752365468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16 נתונים'!$C$2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</c:numCache>
            </c:numRef>
          </c:cat>
          <c:val>
            <c:numRef>
              <c:f>'איור 16 נתונים'!$C$3:$C$250</c:f>
              <c:numCache>
                <c:formatCode>0.00</c:formatCode>
                <c:ptCount val="248"/>
                <c:pt idx="0">
                  <c:v>-5.8577406483199308</c:v>
                </c:pt>
                <c:pt idx="1">
                  <c:v>-6.1181854242601137</c:v>
                </c:pt>
                <c:pt idx="2">
                  <c:v>-5.1131723542321534</c:v>
                </c:pt>
                <c:pt idx="3">
                  <c:v>-3.1713315348475657</c:v>
                </c:pt>
                <c:pt idx="4">
                  <c:v>-1.5816468204977285</c:v>
                </c:pt>
                <c:pt idx="5">
                  <c:v>-0.94447301444817722</c:v>
                </c:pt>
                <c:pt idx="6">
                  <c:v>0.45112073523594365</c:v>
                </c:pt>
                <c:pt idx="7">
                  <c:v>1.4433165137276882</c:v>
                </c:pt>
                <c:pt idx="8">
                  <c:v>2.6055891943525866</c:v>
                </c:pt>
                <c:pt idx="9">
                  <c:v>3.3506927932482</c:v>
                </c:pt>
                <c:pt idx="10">
                  <c:v>3.6659447481439011</c:v>
                </c:pt>
                <c:pt idx="11">
                  <c:v>4.50791624291349</c:v>
                </c:pt>
                <c:pt idx="12">
                  <c:v>4.8590675428254126</c:v>
                </c:pt>
                <c:pt idx="13">
                  <c:v>5.3634790551874589</c:v>
                </c:pt>
                <c:pt idx="14">
                  <c:v>4.4887927651522386</c:v>
                </c:pt>
                <c:pt idx="15">
                  <c:v>3.5106196792141553</c:v>
                </c:pt>
                <c:pt idx="16">
                  <c:v>2.7109852674793489</c:v>
                </c:pt>
                <c:pt idx="17">
                  <c:v>2.8767309576205546</c:v>
                </c:pt>
                <c:pt idx="18">
                  <c:v>1.8569247587951532</c:v>
                </c:pt>
                <c:pt idx="19">
                  <c:v>1.9214197992565296</c:v>
                </c:pt>
                <c:pt idx="20">
                  <c:v>0.98540115171004139</c:v>
                </c:pt>
                <c:pt idx="21">
                  <c:v>2.0972578260281871</c:v>
                </c:pt>
                <c:pt idx="22">
                  <c:v>2.8307010393093135</c:v>
                </c:pt>
                <c:pt idx="23">
                  <c:v>4.0190635101758465</c:v>
                </c:pt>
                <c:pt idx="24">
                  <c:v>5.0462254202846335</c:v>
                </c:pt>
                <c:pt idx="25">
                  <c:v>4.796871884071563</c:v>
                </c:pt>
                <c:pt idx="26">
                  <c:v>5.8384836993149003</c:v>
                </c:pt>
                <c:pt idx="27">
                  <c:v>6.3291633521576518</c:v>
                </c:pt>
                <c:pt idx="28">
                  <c:v>8.1377503623721203</c:v>
                </c:pt>
                <c:pt idx="29">
                  <c:v>8.6957297686722779</c:v>
                </c:pt>
                <c:pt idx="30">
                  <c:v>9.6509364870318137</c:v>
                </c:pt>
                <c:pt idx="31">
                  <c:v>9.2573686888528286</c:v>
                </c:pt>
                <c:pt idx="32">
                  <c:v>9.4218381783100149</c:v>
                </c:pt>
                <c:pt idx="33">
                  <c:v>8.376686052744752</c:v>
                </c:pt>
                <c:pt idx="34">
                  <c:v>7.7937078945610638</c:v>
                </c:pt>
                <c:pt idx="35">
                  <c:v>6.8785403264867373</c:v>
                </c:pt>
                <c:pt idx="36">
                  <c:v>6.5584090270601969</c:v>
                </c:pt>
                <c:pt idx="37">
                  <c:v>7.0738527269773366</c:v>
                </c:pt>
                <c:pt idx="38">
                  <c:v>6.3133135252113837</c:v>
                </c:pt>
                <c:pt idx="39">
                  <c:v>5.152210191151263</c:v>
                </c:pt>
                <c:pt idx="40">
                  <c:v>4.0207466829687011</c:v>
                </c:pt>
                <c:pt idx="41">
                  <c:v>4.1648625928758287</c:v>
                </c:pt>
                <c:pt idx="42">
                  <c:v>4.5316920495762192</c:v>
                </c:pt>
                <c:pt idx="43">
                  <c:v>4.131518300286241</c:v>
                </c:pt>
                <c:pt idx="44">
                  <c:v>4.3098787992238652</c:v>
                </c:pt>
                <c:pt idx="45">
                  <c:v>4.773542283551202</c:v>
                </c:pt>
                <c:pt idx="46">
                  <c:v>5.3483026462806782</c:v>
                </c:pt>
                <c:pt idx="47">
                  <c:v>5.4800300347356279</c:v>
                </c:pt>
                <c:pt idx="48">
                  <c:v>6.3487810071480633</c:v>
                </c:pt>
                <c:pt idx="49">
                  <c:v>7.0009202929375736</c:v>
                </c:pt>
                <c:pt idx="50">
                  <c:v>8.140614404794654</c:v>
                </c:pt>
                <c:pt idx="51">
                  <c:v>9.0124302759235775</c:v>
                </c:pt>
                <c:pt idx="52">
                  <c:v>9.3293803609027179</c:v>
                </c:pt>
                <c:pt idx="53">
                  <c:v>9.2404130607137027</c:v>
                </c:pt>
                <c:pt idx="54">
                  <c:v>8.5039476610444318</c:v>
                </c:pt>
                <c:pt idx="55">
                  <c:v>8.3244087135114562</c:v>
                </c:pt>
                <c:pt idx="56">
                  <c:v>7.850495265722568</c:v>
                </c:pt>
                <c:pt idx="57">
                  <c:v>7.6141736971017338</c:v>
                </c:pt>
                <c:pt idx="58">
                  <c:v>7.776416120353602</c:v>
                </c:pt>
                <c:pt idx="59">
                  <c:v>7.7974989890133628</c:v>
                </c:pt>
                <c:pt idx="60">
                  <c:v>7.2100297313872685</c:v>
                </c:pt>
                <c:pt idx="61">
                  <c:v>6.4685809159089835</c:v>
                </c:pt>
                <c:pt idx="62">
                  <c:v>5.7885664006838589</c:v>
                </c:pt>
                <c:pt idx="63">
                  <c:v>5.4493184768398484</c:v>
                </c:pt>
                <c:pt idx="64">
                  <c:v>4.651914707440552</c:v>
                </c:pt>
                <c:pt idx="65">
                  <c:v>3.9984951627143106</c:v>
                </c:pt>
                <c:pt idx="66">
                  <c:v>3.7414587072661432</c:v>
                </c:pt>
                <c:pt idx="67">
                  <c:v>4.5717491134529498</c:v>
                </c:pt>
                <c:pt idx="68">
                  <c:v>5.4356288518509599</c:v>
                </c:pt>
                <c:pt idx="69">
                  <c:v>5.4659423521815631</c:v>
                </c:pt>
                <c:pt idx="70">
                  <c:v>4.7280914357902937</c:v>
                </c:pt>
                <c:pt idx="71">
                  <c:v>3.9036289378760136</c:v>
                </c:pt>
                <c:pt idx="72">
                  <c:v>2.9325829623416233</c:v>
                </c:pt>
                <c:pt idx="73">
                  <c:v>3.399140381179877</c:v>
                </c:pt>
                <c:pt idx="74">
                  <c:v>3.7679168547386288</c:v>
                </c:pt>
                <c:pt idx="75">
                  <c:v>4.0001325878981531</c:v>
                </c:pt>
                <c:pt idx="76">
                  <c:v>3.3971491533589582</c:v>
                </c:pt>
                <c:pt idx="77">
                  <c:v>2.4644235521346758</c:v>
                </c:pt>
                <c:pt idx="78">
                  <c:v>2.0818726432018764</c:v>
                </c:pt>
                <c:pt idx="79">
                  <c:v>1.4226348522124566</c:v>
                </c:pt>
                <c:pt idx="80">
                  <c:v>0.67112838039737888</c:v>
                </c:pt>
                <c:pt idx="81">
                  <c:v>-6.1764830336663579E-2</c:v>
                </c:pt>
                <c:pt idx="82">
                  <c:v>-1.3454915838100989</c:v>
                </c:pt>
                <c:pt idx="83">
                  <c:v>-3.7598376631246433</c:v>
                </c:pt>
                <c:pt idx="84">
                  <c:v>-7.444449783331164</c:v>
                </c:pt>
                <c:pt idx="85">
                  <c:v>-12.830737985514517</c:v>
                </c:pt>
                <c:pt idx="86">
                  <c:v>-16.81210282465463</c:v>
                </c:pt>
                <c:pt idx="87">
                  <c:v>-18.957002644264598</c:v>
                </c:pt>
                <c:pt idx="88">
                  <c:v>-19.360133998253492</c:v>
                </c:pt>
                <c:pt idx="89">
                  <c:v>-19.407347294576027</c:v>
                </c:pt>
                <c:pt idx="90">
                  <c:v>-19.321465317737808</c:v>
                </c:pt>
                <c:pt idx="91">
                  <c:v>-18.248699739839424</c:v>
                </c:pt>
                <c:pt idx="92">
                  <c:v>-16.943300736161902</c:v>
                </c:pt>
                <c:pt idx="93">
                  <c:v>-14.957499944624075</c:v>
                </c:pt>
                <c:pt idx="94">
                  <c:v>-12.958289067082395</c:v>
                </c:pt>
                <c:pt idx="95">
                  <c:v>-9.5839298791234313</c:v>
                </c:pt>
                <c:pt idx="96">
                  <c:v>-5.1346181151869619</c:v>
                </c:pt>
                <c:pt idx="97">
                  <c:v>0.45896032054344449</c:v>
                </c:pt>
                <c:pt idx="98">
                  <c:v>5.2887498200191674</c:v>
                </c:pt>
                <c:pt idx="99">
                  <c:v>9.1143790036805061</c:v>
                </c:pt>
                <c:pt idx="100">
                  <c:v>11.326552218808427</c:v>
                </c:pt>
                <c:pt idx="101">
                  <c:v>14.183103444258837</c:v>
                </c:pt>
                <c:pt idx="102">
                  <c:v>15.626669926683245</c:v>
                </c:pt>
                <c:pt idx="103">
                  <c:v>15.698938641812376</c:v>
                </c:pt>
                <c:pt idx="104">
                  <c:v>14.465907998788218</c:v>
                </c:pt>
                <c:pt idx="105">
                  <c:v>12.369381497551712</c:v>
                </c:pt>
                <c:pt idx="106">
                  <c:v>11.73413976260691</c:v>
                </c:pt>
                <c:pt idx="107">
                  <c:v>10.915588420104694</c:v>
                </c:pt>
                <c:pt idx="108">
                  <c:v>10.567769336250009</c:v>
                </c:pt>
                <c:pt idx="109">
                  <c:v>10.500960227517652</c:v>
                </c:pt>
                <c:pt idx="110">
                  <c:v>9.8191931820573064</c:v>
                </c:pt>
                <c:pt idx="111">
                  <c:v>8.7266489001073477</c:v>
                </c:pt>
                <c:pt idx="112">
                  <c:v>6.9893190411506989</c:v>
                </c:pt>
                <c:pt idx="113">
                  <c:v>5.2354381441094278</c:v>
                </c:pt>
                <c:pt idx="114">
                  <c:v>3.7084058292894406</c:v>
                </c:pt>
                <c:pt idx="115">
                  <c:v>3.053080982567602</c:v>
                </c:pt>
                <c:pt idx="116">
                  <c:v>3.1365952180612</c:v>
                </c:pt>
                <c:pt idx="117">
                  <c:v>3.7916628839214761</c:v>
                </c:pt>
                <c:pt idx="118">
                  <c:v>3.1490912238510971</c:v>
                </c:pt>
                <c:pt idx="119">
                  <c:v>2.2491276559571727</c:v>
                </c:pt>
                <c:pt idx="120">
                  <c:v>1.4655741940740041</c:v>
                </c:pt>
                <c:pt idx="121">
                  <c:v>0.74764541340273105</c:v>
                </c:pt>
                <c:pt idx="122">
                  <c:v>0.55051294436023746</c:v>
                </c:pt>
                <c:pt idx="123">
                  <c:v>0.54412067605844605</c:v>
                </c:pt>
                <c:pt idx="124">
                  <c:v>1.0215407281506605</c:v>
                </c:pt>
                <c:pt idx="125">
                  <c:v>1.3967186859698888</c:v>
                </c:pt>
                <c:pt idx="126">
                  <c:v>1.6793124222530098</c:v>
                </c:pt>
                <c:pt idx="127">
                  <c:v>1.6174140881788146</c:v>
                </c:pt>
                <c:pt idx="128">
                  <c:v>1.2571665700583434</c:v>
                </c:pt>
                <c:pt idx="129">
                  <c:v>0.4789608091285924</c:v>
                </c:pt>
                <c:pt idx="130">
                  <c:v>-0.26591465097334233</c:v>
                </c:pt>
                <c:pt idx="131">
                  <c:v>-0.7609694774062481</c:v>
                </c:pt>
                <c:pt idx="132">
                  <c:v>-0.99703140864425555</c:v>
                </c:pt>
                <c:pt idx="133">
                  <c:v>-0.52805205892584306</c:v>
                </c:pt>
                <c:pt idx="134">
                  <c:v>-0.47899040016690098</c:v>
                </c:pt>
                <c:pt idx="135">
                  <c:v>-0.60524610336699647</c:v>
                </c:pt>
                <c:pt idx="136">
                  <c:v>-0.50373660237758022</c:v>
                </c:pt>
                <c:pt idx="137">
                  <c:v>-0.36954572257335006</c:v>
                </c:pt>
                <c:pt idx="138">
                  <c:v>0.14933078308625447</c:v>
                </c:pt>
                <c:pt idx="139">
                  <c:v>4.2256480886915249E-2</c:v>
                </c:pt>
                <c:pt idx="140">
                  <c:v>0.25012722225505879</c:v>
                </c:pt>
                <c:pt idx="141">
                  <c:v>0.55005427228727033</c:v>
                </c:pt>
                <c:pt idx="142">
                  <c:v>1.3494116417568813</c:v>
                </c:pt>
                <c:pt idx="143">
                  <c:v>2.2909015377780451</c:v>
                </c:pt>
                <c:pt idx="144">
                  <c:v>2.9084489184952655</c:v>
                </c:pt>
                <c:pt idx="145">
                  <c:v>3.0300980998948512</c:v>
                </c:pt>
                <c:pt idx="146">
                  <c:v>2.9737993741378199</c:v>
                </c:pt>
                <c:pt idx="147">
                  <c:v>2.9919720610535716</c:v>
                </c:pt>
                <c:pt idx="148">
                  <c:v>2.9058301629687699</c:v>
                </c:pt>
                <c:pt idx="149">
                  <c:v>2.5487947625777885</c:v>
                </c:pt>
                <c:pt idx="150">
                  <c:v>2.3434704872353329</c:v>
                </c:pt>
                <c:pt idx="151">
                  <c:v>2.4150680280351056</c:v>
                </c:pt>
                <c:pt idx="152">
                  <c:v>2.4213542874699234</c:v>
                </c:pt>
                <c:pt idx="153">
                  <c:v>2.7382493822968756</c:v>
                </c:pt>
                <c:pt idx="154">
                  <c:v>2.8467477161098431</c:v>
                </c:pt>
                <c:pt idx="155">
                  <c:v>2.9904704583354702</c:v>
                </c:pt>
                <c:pt idx="156">
                  <c:v>3.2596286110733397</c:v>
                </c:pt>
                <c:pt idx="157">
                  <c:v>3.2867226083755696</c:v>
                </c:pt>
                <c:pt idx="158">
                  <c:v>3.6137872730984011</c:v>
                </c:pt>
                <c:pt idx="159">
                  <c:v>3.7266093344774154</c:v>
                </c:pt>
                <c:pt idx="160">
                  <c:v>3.9345956533666682</c:v>
                </c:pt>
                <c:pt idx="161">
                  <c:v>3.7173569427316755</c:v>
                </c:pt>
                <c:pt idx="162">
                  <c:v>3.1854998819495606</c:v>
                </c:pt>
                <c:pt idx="163">
                  <c:v>2.8583530685258207</c:v>
                </c:pt>
                <c:pt idx="164">
                  <c:v>2.8883612117678537</c:v>
                </c:pt>
                <c:pt idx="165">
                  <c:v>2.6829445880863334</c:v>
                </c:pt>
                <c:pt idx="166">
                  <c:v>2.6749737952422192</c:v>
                </c:pt>
                <c:pt idx="167">
                  <c:v>2.4074584410268329</c:v>
                </c:pt>
                <c:pt idx="168">
                  <c:v>1.9037202250991037</c:v>
                </c:pt>
                <c:pt idx="169">
                  <c:v>1.3326096417017652</c:v>
                </c:pt>
                <c:pt idx="170">
                  <c:v>1.6964134005518883</c:v>
                </c:pt>
                <c:pt idx="171">
                  <c:v>1.4813391293901468</c:v>
                </c:pt>
                <c:pt idx="172">
                  <c:v>1.6239752335212465</c:v>
                </c:pt>
                <c:pt idx="173">
                  <c:v>1.0389633303850232</c:v>
                </c:pt>
                <c:pt idx="174">
                  <c:v>1.6086464688441771</c:v>
                </c:pt>
                <c:pt idx="175">
                  <c:v>1.3726907115060971</c:v>
                </c:pt>
                <c:pt idx="176">
                  <c:v>1.7747249413829991</c:v>
                </c:pt>
                <c:pt idx="177">
                  <c:v>1.6465889045888638</c:v>
                </c:pt>
                <c:pt idx="178">
                  <c:v>1.5008770654258985</c:v>
                </c:pt>
                <c:pt idx="179">
                  <c:v>1.431040648149895</c:v>
                </c:pt>
                <c:pt idx="180">
                  <c:v>1.7648797017186135</c:v>
                </c:pt>
                <c:pt idx="181">
                  <c:v>2.45973264333188</c:v>
                </c:pt>
                <c:pt idx="182">
                  <c:v>1.8581980333409076</c:v>
                </c:pt>
                <c:pt idx="183">
                  <c:v>2.2059907717523863</c:v>
                </c:pt>
                <c:pt idx="184">
                  <c:v>1.9749897794984372</c:v>
                </c:pt>
                <c:pt idx="185">
                  <c:v>3.6229408546047281</c:v>
                </c:pt>
                <c:pt idx="186">
                  <c:v>3.6003800554466725</c:v>
                </c:pt>
                <c:pt idx="187">
                  <c:v>4.5026369232121999</c:v>
                </c:pt>
                <c:pt idx="188">
                  <c:v>4.0577736847995816</c:v>
                </c:pt>
                <c:pt idx="189">
                  <c:v>4.2290982012690659</c:v>
                </c:pt>
                <c:pt idx="190">
                  <c:v>4.1540239914140464</c:v>
                </c:pt>
                <c:pt idx="191">
                  <c:v>4.3820827121069605</c:v>
                </c:pt>
                <c:pt idx="192">
                  <c:v>4.9147842193350444</c:v>
                </c:pt>
                <c:pt idx="193">
                  <c:v>5.0467972299784947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16 נתונים'!$D$2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</c:numCache>
            </c:numRef>
          </c:cat>
          <c:val>
            <c:numRef>
              <c:f>'איור 16 נתונים'!$D$3:$D$250</c:f>
              <c:numCache>
                <c:formatCode>0.00</c:formatCode>
                <c:ptCount val="248"/>
                <c:pt idx="0">
                  <c:v>-2.5129124853495721</c:v>
                </c:pt>
                <c:pt idx="1">
                  <c:v>-1.8797132669510663</c:v>
                </c:pt>
                <c:pt idx="2">
                  <c:v>-0.96618877166343431</c:v>
                </c:pt>
                <c:pt idx="3">
                  <c:v>0.5073950776115721</c:v>
                </c:pt>
                <c:pt idx="4">
                  <c:v>2.761794317238131</c:v>
                </c:pt>
                <c:pt idx="5">
                  <c:v>4.4079591675060259</c:v>
                </c:pt>
                <c:pt idx="6">
                  <c:v>5.6720141298161497</c:v>
                </c:pt>
                <c:pt idx="7">
                  <c:v>7.605478817116329</c:v>
                </c:pt>
                <c:pt idx="8">
                  <c:v>9.2254827243460458</c:v>
                </c:pt>
                <c:pt idx="9">
                  <c:v>12.389508310902709</c:v>
                </c:pt>
                <c:pt idx="10">
                  <c:v>12.547106065701797</c:v>
                </c:pt>
                <c:pt idx="11">
                  <c:v>13.853515454234898</c:v>
                </c:pt>
                <c:pt idx="12">
                  <c:v>13.120546185636496</c:v>
                </c:pt>
                <c:pt idx="13">
                  <c:v>13.750224060323868</c:v>
                </c:pt>
                <c:pt idx="14">
                  <c:v>13.698908142368538</c:v>
                </c:pt>
                <c:pt idx="15">
                  <c:v>13.738184686770726</c:v>
                </c:pt>
                <c:pt idx="16">
                  <c:v>12.140713227715349</c:v>
                </c:pt>
                <c:pt idx="17">
                  <c:v>11.099650205170786</c:v>
                </c:pt>
                <c:pt idx="18">
                  <c:v>10.425300074951259</c:v>
                </c:pt>
                <c:pt idx="19">
                  <c:v>9.6701144520562323</c:v>
                </c:pt>
                <c:pt idx="20">
                  <c:v>8.7897738220820152</c:v>
                </c:pt>
                <c:pt idx="21">
                  <c:v>8.5324175802099056</c:v>
                </c:pt>
                <c:pt idx="22">
                  <c:v>10.200434162409632</c:v>
                </c:pt>
                <c:pt idx="23">
                  <c:v>11.076742361519521</c:v>
                </c:pt>
                <c:pt idx="24">
                  <c:v>13.576841025659814</c:v>
                </c:pt>
                <c:pt idx="25">
                  <c:v>13.896489169088898</c:v>
                </c:pt>
                <c:pt idx="26">
                  <c:v>15.175572196010311</c:v>
                </c:pt>
                <c:pt idx="27">
                  <c:v>14.567705170554124</c:v>
                </c:pt>
                <c:pt idx="28">
                  <c:v>14.735990926040476</c:v>
                </c:pt>
                <c:pt idx="29">
                  <c:v>15.481457969526868</c:v>
                </c:pt>
                <c:pt idx="30">
                  <c:v>16.908482783308322</c:v>
                </c:pt>
                <c:pt idx="31">
                  <c:v>18.0690377531614</c:v>
                </c:pt>
                <c:pt idx="32">
                  <c:v>18.223785529810787</c:v>
                </c:pt>
                <c:pt idx="33">
                  <c:v>16.127401865937042</c:v>
                </c:pt>
                <c:pt idx="34">
                  <c:v>14.456484521340718</c:v>
                </c:pt>
                <c:pt idx="35">
                  <c:v>13.818338190888957</c:v>
                </c:pt>
                <c:pt idx="36">
                  <c:v>13.28898429566776</c:v>
                </c:pt>
                <c:pt idx="37">
                  <c:v>12.416119557426409</c:v>
                </c:pt>
                <c:pt idx="38">
                  <c:v>10.472394435845311</c:v>
                </c:pt>
                <c:pt idx="39">
                  <c:v>9.6600931126738843</c:v>
                </c:pt>
                <c:pt idx="40">
                  <c:v>10.468439835448651</c:v>
                </c:pt>
                <c:pt idx="41">
                  <c:v>11.164631659324066</c:v>
                </c:pt>
                <c:pt idx="42">
                  <c:v>10.490474981786058</c:v>
                </c:pt>
                <c:pt idx="43">
                  <c:v>9.0805084376842196</c:v>
                </c:pt>
                <c:pt idx="44">
                  <c:v>8.8941980699729797</c:v>
                </c:pt>
                <c:pt idx="45">
                  <c:v>9.2912863416013014</c:v>
                </c:pt>
                <c:pt idx="46">
                  <c:v>9.8660909739600733</c:v>
                </c:pt>
                <c:pt idx="47">
                  <c:v>9.2261743097828095</c:v>
                </c:pt>
                <c:pt idx="48">
                  <c:v>9.2115512830894595</c:v>
                </c:pt>
                <c:pt idx="49">
                  <c:v>9.4640817166454774</c:v>
                </c:pt>
                <c:pt idx="50">
                  <c:v>10.392029702704541</c:v>
                </c:pt>
                <c:pt idx="51">
                  <c:v>11.366166648031584</c:v>
                </c:pt>
                <c:pt idx="52">
                  <c:v>10.724594174305825</c:v>
                </c:pt>
                <c:pt idx="53">
                  <c:v>9.3380857098823036</c:v>
                </c:pt>
                <c:pt idx="54">
                  <c:v>8.9447550237587095</c:v>
                </c:pt>
                <c:pt idx="55">
                  <c:v>9.7173641482547257</c:v>
                </c:pt>
                <c:pt idx="56">
                  <c:v>10.890610385636347</c:v>
                </c:pt>
                <c:pt idx="57">
                  <c:v>11.402046153542035</c:v>
                </c:pt>
                <c:pt idx="58">
                  <c:v>10.762568160259445</c:v>
                </c:pt>
                <c:pt idx="59">
                  <c:v>11.039096739125377</c:v>
                </c:pt>
                <c:pt idx="60">
                  <c:v>9.8770212195617102</c:v>
                </c:pt>
                <c:pt idx="61">
                  <c:v>10.520375104472389</c:v>
                </c:pt>
                <c:pt idx="62">
                  <c:v>9.9175534578636704</c:v>
                </c:pt>
                <c:pt idx="63">
                  <c:v>9.1433761262087252</c:v>
                </c:pt>
                <c:pt idx="64">
                  <c:v>8.7698905753939904</c:v>
                </c:pt>
                <c:pt idx="65">
                  <c:v>8.7761083547678318</c:v>
                </c:pt>
                <c:pt idx="66">
                  <c:v>9.330178863752824</c:v>
                </c:pt>
                <c:pt idx="67">
                  <c:v>9.1464889223749513</c:v>
                </c:pt>
                <c:pt idx="68">
                  <c:v>8.4626841830283794</c:v>
                </c:pt>
                <c:pt idx="69">
                  <c:v>7.67623503971544</c:v>
                </c:pt>
                <c:pt idx="70">
                  <c:v>7.8501975443349137</c:v>
                </c:pt>
                <c:pt idx="71">
                  <c:v>7.5175099561471947</c:v>
                </c:pt>
                <c:pt idx="72">
                  <c:v>8.3795238465388611</c:v>
                </c:pt>
                <c:pt idx="73">
                  <c:v>8.0853567272976434</c:v>
                </c:pt>
                <c:pt idx="74">
                  <c:v>8.0030306709291121</c:v>
                </c:pt>
                <c:pt idx="75">
                  <c:v>7.1154755416118709</c:v>
                </c:pt>
                <c:pt idx="76">
                  <c:v>6.4813275599671538</c:v>
                </c:pt>
                <c:pt idx="77">
                  <c:v>6.85909448551969</c:v>
                </c:pt>
                <c:pt idx="78">
                  <c:v>6.2969145178700225</c:v>
                </c:pt>
                <c:pt idx="79">
                  <c:v>6.0302432940558592</c:v>
                </c:pt>
                <c:pt idx="80">
                  <c:v>4.9451183398515841</c:v>
                </c:pt>
                <c:pt idx="81">
                  <c:v>4.8609055158616243</c:v>
                </c:pt>
                <c:pt idx="82">
                  <c:v>2.9067228561912906</c:v>
                </c:pt>
                <c:pt idx="83">
                  <c:v>-1.0503404316776876</c:v>
                </c:pt>
                <c:pt idx="84">
                  <c:v>-6.9037473806229706</c:v>
                </c:pt>
                <c:pt idx="85">
                  <c:v>-13.700490888572991</c:v>
                </c:pt>
                <c:pt idx="86">
                  <c:v>-16.845327640769636</c:v>
                </c:pt>
                <c:pt idx="87">
                  <c:v>-17.377519413453069</c:v>
                </c:pt>
                <c:pt idx="88">
                  <c:v>-15.875478634282192</c:v>
                </c:pt>
                <c:pt idx="89">
                  <c:v>-16.141662782884548</c:v>
                </c:pt>
                <c:pt idx="90">
                  <c:v>-15.033456626943853</c:v>
                </c:pt>
                <c:pt idx="91">
                  <c:v>-14.265441443655947</c:v>
                </c:pt>
                <c:pt idx="92">
                  <c:v>-12.60030076465033</c:v>
                </c:pt>
                <c:pt idx="93">
                  <c:v>-11.106707731953025</c:v>
                </c:pt>
                <c:pt idx="94">
                  <c:v>-8.3480413648985508</c:v>
                </c:pt>
                <c:pt idx="95">
                  <c:v>-3.328688892245335</c:v>
                </c:pt>
                <c:pt idx="96">
                  <c:v>4.1410096436058641</c:v>
                </c:pt>
                <c:pt idx="97">
                  <c:v>12.918475211032355</c:v>
                </c:pt>
                <c:pt idx="98">
                  <c:v>19.137613584416613</c:v>
                </c:pt>
                <c:pt idx="99">
                  <c:v>21.01555470350791</c:v>
                </c:pt>
                <c:pt idx="100">
                  <c:v>20.246169059641804</c:v>
                </c:pt>
                <c:pt idx="101">
                  <c:v>21.019338781362528</c:v>
                </c:pt>
                <c:pt idx="102">
                  <c:v>20.504633194714582</c:v>
                </c:pt>
                <c:pt idx="103">
                  <c:v>20.072672252670397</c:v>
                </c:pt>
                <c:pt idx="104">
                  <c:v>18.502026737796683</c:v>
                </c:pt>
                <c:pt idx="105">
                  <c:v>16.174516790879334</c:v>
                </c:pt>
                <c:pt idx="106">
                  <c:v>14.43672411853376</c:v>
                </c:pt>
                <c:pt idx="107">
                  <c:v>13.200435229559272</c:v>
                </c:pt>
                <c:pt idx="108">
                  <c:v>11.666060930419997</c:v>
                </c:pt>
                <c:pt idx="109">
                  <c:v>10.818238081900567</c:v>
                </c:pt>
                <c:pt idx="110">
                  <c:v>8.7710887103688684</c:v>
                </c:pt>
                <c:pt idx="111">
                  <c:v>8.8218185203232444</c:v>
                </c:pt>
                <c:pt idx="112">
                  <c:v>7.7170380761836688</c:v>
                </c:pt>
                <c:pt idx="113">
                  <c:v>6.9935967766490581</c:v>
                </c:pt>
                <c:pt idx="114">
                  <c:v>5.5337106531580416</c:v>
                </c:pt>
                <c:pt idx="115">
                  <c:v>4.9067719423969258</c:v>
                </c:pt>
                <c:pt idx="116">
                  <c:v>5.0777973271471266</c:v>
                </c:pt>
                <c:pt idx="117">
                  <c:v>4.9703408469576216</c:v>
                </c:pt>
                <c:pt idx="118">
                  <c:v>4.3543589462867072</c:v>
                </c:pt>
                <c:pt idx="119">
                  <c:v>2.6388608087178023</c:v>
                </c:pt>
                <c:pt idx="120">
                  <c:v>1.72425644942793</c:v>
                </c:pt>
                <c:pt idx="121">
                  <c:v>0.60743125472120241</c:v>
                </c:pt>
                <c:pt idx="122">
                  <c:v>0.7275101173227716</c:v>
                </c:pt>
                <c:pt idx="123">
                  <c:v>0.58075873205216677</c:v>
                </c:pt>
                <c:pt idx="124">
                  <c:v>0.93141912266607729</c:v>
                </c:pt>
                <c:pt idx="125">
                  <c:v>1.8356287563561668</c:v>
                </c:pt>
                <c:pt idx="126">
                  <c:v>2.60875770115645</c:v>
                </c:pt>
                <c:pt idx="127">
                  <c:v>3.1575267225544046</c:v>
                </c:pt>
                <c:pt idx="128">
                  <c:v>1.6497458814321853</c:v>
                </c:pt>
                <c:pt idx="129">
                  <c:v>2.4145070097854715</c:v>
                </c:pt>
                <c:pt idx="130">
                  <c:v>3.2691890836405113</c:v>
                </c:pt>
                <c:pt idx="131">
                  <c:v>4.9668939022811553</c:v>
                </c:pt>
                <c:pt idx="132">
                  <c:v>4.7744163215609703</c:v>
                </c:pt>
                <c:pt idx="133">
                  <c:v>5.9325642159367087</c:v>
                </c:pt>
                <c:pt idx="134">
                  <c:v>6.1008110976989993</c:v>
                </c:pt>
                <c:pt idx="135">
                  <c:v>6.3611036850796721</c:v>
                </c:pt>
                <c:pt idx="136">
                  <c:v>6.3167654883028224</c:v>
                </c:pt>
                <c:pt idx="137">
                  <c:v>5.396915678013614</c:v>
                </c:pt>
                <c:pt idx="138">
                  <c:v>3.8398429688927482</c:v>
                </c:pt>
                <c:pt idx="139">
                  <c:v>2.6812317472201697</c:v>
                </c:pt>
                <c:pt idx="140">
                  <c:v>3.7032754008739399</c:v>
                </c:pt>
                <c:pt idx="141">
                  <c:v>3.7165851876435507</c:v>
                </c:pt>
                <c:pt idx="142">
                  <c:v>3.6726178263854825</c:v>
                </c:pt>
                <c:pt idx="143">
                  <c:v>2.8895243441631857</c:v>
                </c:pt>
                <c:pt idx="144">
                  <c:v>3.0674830327236835</c:v>
                </c:pt>
                <c:pt idx="145">
                  <c:v>2.0933657805221939</c:v>
                </c:pt>
                <c:pt idx="146">
                  <c:v>1.9482153501029886</c:v>
                </c:pt>
                <c:pt idx="147">
                  <c:v>1.7606381215506284</c:v>
                </c:pt>
                <c:pt idx="148">
                  <c:v>1.8141722515944814</c:v>
                </c:pt>
                <c:pt idx="149">
                  <c:v>1.5922679071501911</c:v>
                </c:pt>
                <c:pt idx="150">
                  <c:v>2.5470984662125273</c:v>
                </c:pt>
                <c:pt idx="151">
                  <c:v>2.9821451186112569</c:v>
                </c:pt>
                <c:pt idx="152">
                  <c:v>3.1188593969860623</c:v>
                </c:pt>
                <c:pt idx="153">
                  <c:v>3.6408870074714939</c:v>
                </c:pt>
                <c:pt idx="154">
                  <c:v>3.5659139443335874</c:v>
                </c:pt>
                <c:pt idx="155">
                  <c:v>3.5783519473955971</c:v>
                </c:pt>
                <c:pt idx="156">
                  <c:v>2.9929182823792866</c:v>
                </c:pt>
                <c:pt idx="157">
                  <c:v>3.1181632480832722</c:v>
                </c:pt>
                <c:pt idx="158">
                  <c:v>3.5488022477250469</c:v>
                </c:pt>
                <c:pt idx="159">
                  <c:v>2.2484941083189103</c:v>
                </c:pt>
                <c:pt idx="160">
                  <c:v>1.1329873886691821</c:v>
                </c:pt>
                <c:pt idx="161">
                  <c:v>-0.60362464136684002</c:v>
                </c:pt>
                <c:pt idx="162">
                  <c:v>2.2601792013743349E-3</c:v>
                </c:pt>
                <c:pt idx="163">
                  <c:v>0.48259484139594466</c:v>
                </c:pt>
                <c:pt idx="164">
                  <c:v>1.3291491612414275</c:v>
                </c:pt>
                <c:pt idx="165">
                  <c:v>0.49193685268860143</c:v>
                </c:pt>
                <c:pt idx="166">
                  <c:v>0.20427882411864218</c:v>
                </c:pt>
                <c:pt idx="167">
                  <c:v>-9.3362333201330028E-2</c:v>
                </c:pt>
                <c:pt idx="168">
                  <c:v>0.86881847813538027</c:v>
                </c:pt>
                <c:pt idx="169">
                  <c:v>0.18125839374174557</c:v>
                </c:pt>
                <c:pt idx="170">
                  <c:v>-0.29818952761488937</c:v>
                </c:pt>
                <c:pt idx="171">
                  <c:v>-0.43448698208318204</c:v>
                </c:pt>
                <c:pt idx="172">
                  <c:v>0.58608001228692697</c:v>
                </c:pt>
                <c:pt idx="173">
                  <c:v>2.2326567118164053</c:v>
                </c:pt>
                <c:pt idx="174">
                  <c:v>2.2036170057609272</c:v>
                </c:pt>
                <c:pt idx="175">
                  <c:v>1.6022137102599254</c:v>
                </c:pt>
                <c:pt idx="176">
                  <c:v>0.84423872464285399</c:v>
                </c:pt>
                <c:pt idx="177">
                  <c:v>0.63227602042730258</c:v>
                </c:pt>
                <c:pt idx="178">
                  <c:v>0.80632194391567769</c:v>
                </c:pt>
                <c:pt idx="179">
                  <c:v>1.8343816956739589</c:v>
                </c:pt>
                <c:pt idx="180">
                  <c:v>2.7270250423031106</c:v>
                </c:pt>
                <c:pt idx="181">
                  <c:v>4.6844680358963942</c:v>
                </c:pt>
                <c:pt idx="182">
                  <c:v>4.5285106023335242</c:v>
                </c:pt>
                <c:pt idx="183">
                  <c:v>6.3233406878770104</c:v>
                </c:pt>
                <c:pt idx="184">
                  <c:v>5.9546875967573021</c:v>
                </c:pt>
                <c:pt idx="185">
                  <c:v>6.5290721797308438</c:v>
                </c:pt>
                <c:pt idx="186">
                  <c:v>5.2761465465671176</c:v>
                </c:pt>
                <c:pt idx="187">
                  <c:v>5.8536743133220659</c:v>
                </c:pt>
                <c:pt idx="188">
                  <c:v>5.8363022950259635</c:v>
                </c:pt>
                <c:pt idx="189">
                  <c:v>6.4464312927782874</c:v>
                </c:pt>
                <c:pt idx="190">
                  <c:v>5.7285957542545285</c:v>
                </c:pt>
                <c:pt idx="191">
                  <c:v>5.6668866963934361</c:v>
                </c:pt>
                <c:pt idx="192">
                  <c:v>4.52333794646953</c:v>
                </c:pt>
                <c:pt idx="193">
                  <c:v>5.3698194189502502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19296"/>
        <c:axId val="111321088"/>
      </c:lineChart>
      <c:dateAx>
        <c:axId val="111319296"/>
        <c:scaling>
          <c:orientation val="minMax"/>
          <c:max val="43131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11321088"/>
        <c:crossesAt val="0"/>
        <c:auto val="0"/>
        <c:lblOffset val="100"/>
        <c:baseTimeUnit val="months"/>
      </c:dateAx>
      <c:valAx>
        <c:axId val="111321088"/>
        <c:scaling>
          <c:orientation val="minMax"/>
          <c:max val="7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1131929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19: </a:t>
            </a:r>
            <a:r>
              <a:rPr lang="he-IL" sz="2000" dirty="0"/>
              <a:t>מדד מנהלי הרכש הגלובלי
</a:t>
            </a:r>
            <a:r>
              <a:rPr lang="he-IL" sz="2000" b="0" dirty="0"/>
              <a:t>אפריל 2014 עד מרץ 2018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areaChart>
        <c:grouping val="standard"/>
        <c:varyColors val="0"/>
        <c:ser>
          <c:idx val="2"/>
          <c:order val="2"/>
          <c:tx>
            <c:strRef>
              <c:f>'איור 17 נתונים'!$D$2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</c:numCache>
            </c:numRef>
          </c:cat>
          <c:val>
            <c:numRef>
              <c:f>'איור 17 נתונים'!$D$3:$D$293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92">
                  <c:v>-0.1</c:v>
                </c:pt>
                <c:pt idx="193">
                  <c:v>0.2</c:v>
                </c:pt>
                <c:pt idx="194">
                  <c:v>0</c:v>
                </c:pt>
                <c:pt idx="195">
                  <c:v>-0.3</c:v>
                </c:pt>
                <c:pt idx="196">
                  <c:v>-0.5</c:v>
                </c:pt>
                <c:pt idx="197">
                  <c:v>-0.4</c:v>
                </c:pt>
                <c:pt idx="198">
                  <c:v>-0.4</c:v>
                </c:pt>
                <c:pt idx="199">
                  <c:v>-0.5</c:v>
                </c:pt>
                <c:pt idx="200">
                  <c:v>-0.5</c:v>
                </c:pt>
                <c:pt idx="201">
                  <c:v>0.1</c:v>
                </c:pt>
                <c:pt idx="202">
                  <c:v>0.5</c:v>
                </c:pt>
                <c:pt idx="203">
                  <c:v>0.3</c:v>
                </c:pt>
                <c:pt idx="204">
                  <c:v>0.4</c:v>
                </c:pt>
                <c:pt idx="205">
                  <c:v>0.3</c:v>
                </c:pt>
                <c:pt idx="206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205568"/>
        <c:axId val="110215552"/>
      </c:areaChart>
      <c:lineChart>
        <c:grouping val="standard"/>
        <c:varyColors val="0"/>
        <c:ser>
          <c:idx val="0"/>
          <c:order val="0"/>
          <c:tx>
            <c:strRef>
              <c:f>'איור 17 נתונים'!$B$2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</c:numCache>
            </c:numRef>
          </c:cat>
          <c:val>
            <c:numRef>
              <c:f>'איור 17 נתונים'!$B$3:$B$293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52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51.8</c:v>
                </c:pt>
                <c:pt idx="11">
                  <c:v>51.5</c:v>
                </c:pt>
                <c:pt idx="12">
                  <c:v>51.1</c:v>
                </c:pt>
                <c:pt idx="13">
                  <c:v>50.7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49</c:v>
                </c:pt>
                <c:pt idx="18">
                  <c:v>49.7</c:v>
                </c:pt>
                <c:pt idx="19">
                  <c:v>50.3</c:v>
                </c:pt>
                <c:pt idx="20">
                  <c:v>49.5</c:v>
                </c:pt>
                <c:pt idx="21">
                  <c:v>50.2</c:v>
                </c:pt>
                <c:pt idx="22">
                  <c:v>49.1</c:v>
                </c:pt>
                <c:pt idx="23">
                  <c:v>50.6</c:v>
                </c:pt>
                <c:pt idx="24">
                  <c:v>50</c:v>
                </c:pt>
                <c:pt idx="25">
                  <c:v>49.6</c:v>
                </c:pt>
                <c:pt idx="26">
                  <c:v>50.1</c:v>
                </c:pt>
                <c:pt idx="27">
                  <c:v>51.5</c:v>
                </c:pt>
                <c:pt idx="28">
                  <c:v>51.4</c:v>
                </c:pt>
                <c:pt idx="29">
                  <c:v>51.2</c:v>
                </c:pt>
                <c:pt idx="30">
                  <c:v>51.9</c:v>
                </c:pt>
                <c:pt idx="31">
                  <c:v>51.6</c:v>
                </c:pt>
                <c:pt idx="32">
                  <c:v>52</c:v>
                </c:pt>
                <c:pt idx="33">
                  <c:v>51.9</c:v>
                </c:pt>
                <c:pt idx="34">
                  <c:v>52.1</c:v>
                </c:pt>
                <c:pt idx="35">
                  <c:v>52.5</c:v>
                </c:pt>
                <c:pt idx="36">
                  <c:v>52</c:v>
                </c:pt>
                <c:pt idx="37">
                  <c:v>52.2</c:v>
                </c:pt>
                <c:pt idx="38">
                  <c:v>51.5</c:v>
                </c:pt>
                <c:pt idx="39">
                  <c:v>51.4</c:v>
                </c:pt>
                <c:pt idx="40">
                  <c:v>52.1</c:v>
                </c:pt>
                <c:pt idx="41">
                  <c:v>51.9</c:v>
                </c:pt>
                <c:pt idx="42">
                  <c:v>51.5</c:v>
                </c:pt>
                <c:pt idx="43">
                  <c:v>51.9</c:v>
                </c:pt>
                <c:pt idx="44">
                  <c:v>53</c:v>
                </c:pt>
                <c:pt idx="45">
                  <c:v>53.6</c:v>
                </c:pt>
                <c:pt idx="46">
                  <c:v>53.3</c:v>
                </c:pt>
                <c:pt idx="47">
                  <c:v>52.3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17 נתונים'!$C$2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  <c:pt idx="40">
                  <c:v>42978</c:v>
                </c:pt>
                <c:pt idx="41">
                  <c:v>43008</c:v>
                </c:pt>
                <c:pt idx="42">
                  <c:v>43039</c:v>
                </c:pt>
                <c:pt idx="43">
                  <c:v>43069</c:v>
                </c:pt>
                <c:pt idx="44">
                  <c:v>43100</c:v>
                </c:pt>
                <c:pt idx="45">
                  <c:v>43131</c:v>
                </c:pt>
                <c:pt idx="46">
                  <c:v>43159</c:v>
                </c:pt>
                <c:pt idx="47">
                  <c:v>43190</c:v>
                </c:pt>
              </c:numCache>
            </c:numRef>
          </c:cat>
          <c:val>
            <c:numRef>
              <c:f>'איור 17 נתונים'!$C$3:$C$293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54.8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53.9</c:v>
                </c:pt>
                <c:pt idx="15">
                  <c:v>54.4</c:v>
                </c:pt>
                <c:pt idx="16">
                  <c:v>54.5</c:v>
                </c:pt>
                <c:pt idx="17">
                  <c:v>53.6</c:v>
                </c:pt>
                <c:pt idx="18">
                  <c:v>54</c:v>
                </c:pt>
                <c:pt idx="19">
                  <c:v>54.5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51.7</c:v>
                </c:pt>
                <c:pt idx="29">
                  <c:v>51.9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54.3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  <c:pt idx="40">
                  <c:v>54.6</c:v>
                </c:pt>
                <c:pt idx="41">
                  <c:v>54.6</c:v>
                </c:pt>
                <c:pt idx="42">
                  <c:v>55</c:v>
                </c:pt>
                <c:pt idx="43">
                  <c:v>54.8</c:v>
                </c:pt>
                <c:pt idx="44">
                  <c:v>54.8</c:v>
                </c:pt>
                <c:pt idx="45">
                  <c:v>54.9</c:v>
                </c:pt>
                <c:pt idx="46">
                  <c:v>55.4</c:v>
                </c:pt>
                <c:pt idx="47">
                  <c:v>53.6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05568"/>
        <c:axId val="110215552"/>
      </c:lineChart>
      <c:dateAx>
        <c:axId val="110205568"/>
        <c:scaling>
          <c:orientation val="minMax"/>
          <c:max val="43190"/>
          <c:min val="41759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0215552"/>
        <c:crossesAt val="0"/>
        <c:auto val="1"/>
        <c:lblOffset val="100"/>
        <c:baseTimeUnit val="months"/>
      </c:dateAx>
      <c:valAx>
        <c:axId val="110215552"/>
        <c:scaling>
          <c:orientation val="minMax"/>
          <c:max val="57"/>
          <c:min val="4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0205568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654391355442989"/>
          <c:y val="0.91270490291852535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20: ריביות הבנקים המרכזיים במשקים העיקריים ובישראל
</a:t>
            </a:r>
            <a:r>
              <a:rPr lang="he-IL" sz="2000" b="0"/>
              <a:t>ינואר 2013 עד מרץ 2018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20 נתונים'!$B$2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20 נתונים'!$B$3:$B$143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20 נתונים'!$C$2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20 נתונים'!$C$3:$C$143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20 נתונים'!$D$2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20 נתונים'!$D$3:$D$143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20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20 נתונים'!$E$3:$E$143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0720"/>
        <c:axId val="110280704"/>
      </c:lineChart>
      <c:dateAx>
        <c:axId val="110270720"/>
        <c:scaling>
          <c:orientation val="minMax"/>
          <c:max val="43190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0280704"/>
        <c:crossesAt val="0"/>
        <c:auto val="1"/>
        <c:lblOffset val="100"/>
        <c:baseTimeUnit val="months"/>
      </c:dateAx>
      <c:valAx>
        <c:axId val="110280704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027072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האינפלציה השנתית במשקים העיקריים ובישראל
</a:t>
            </a:r>
            <a:r>
              <a:rPr lang="he-IL" sz="2000" b="0" dirty="0"/>
              <a:t>ינואר 2013 עד מרץ 2018</a:t>
            </a:r>
          </a:p>
        </c:rich>
      </c:tx>
      <c:layout>
        <c:manualLayout>
          <c:xMode val="edge"/>
          <c:yMode val="edge"/>
          <c:x val="0.25192260363427726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67828427276186887"/>
        </c:manualLayout>
      </c:layout>
      <c:lineChart>
        <c:grouping val="standard"/>
        <c:varyColors val="0"/>
        <c:ser>
          <c:idx val="1"/>
          <c:order val="0"/>
          <c:tx>
            <c:strRef>
              <c:f>'איור 18 נתונים'!$B$2</c:f>
              <c:strCache>
                <c:ptCount val="1"/>
                <c:pt idx="0">
                  <c:v>ארה"ב - CORE PCE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18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18 נתונים'!$B$3:$B$137</c:f>
              <c:numCache>
                <c:formatCode>0.00</c:formatCode>
                <c:ptCount val="135"/>
                <c:pt idx="0">
                  <c:v>1.67019434289013</c:v>
                </c:pt>
                <c:pt idx="1">
                  <c:v>1.6592845956514779</c:v>
                </c:pt>
                <c:pt idx="2">
                  <c:v>1.5553978634855525</c:v>
                </c:pt>
                <c:pt idx="3">
                  <c:v>1.4426436660571973</c:v>
                </c:pt>
                <c:pt idx="4">
                  <c:v>1.4332428194439251</c:v>
                </c:pt>
                <c:pt idx="5">
                  <c:v>1.4496075173322742</c:v>
                </c:pt>
                <c:pt idx="6">
                  <c:v>1.4423214507159221</c:v>
                </c:pt>
                <c:pt idx="7">
                  <c:v>1.5044332157498452</c:v>
                </c:pt>
                <c:pt idx="8">
                  <c:v>1.4950387567371992</c:v>
                </c:pt>
                <c:pt idx="9">
                  <c:v>1.4296434915598732</c:v>
                </c:pt>
                <c:pt idx="10">
                  <c:v>1.4936845801265974</c:v>
                </c:pt>
                <c:pt idx="11">
                  <c:v>1.5496671155706521</c:v>
                </c:pt>
                <c:pt idx="12">
                  <c:v>1.4676937052878536</c:v>
                </c:pt>
                <c:pt idx="13">
                  <c:v>1.4091562074701303</c:v>
                </c:pt>
                <c:pt idx="14">
                  <c:v>1.5145792415772741</c:v>
                </c:pt>
                <c:pt idx="15">
                  <c:v>1.6297372791786113</c:v>
                </c:pt>
                <c:pt idx="16">
                  <c:v>1.6948353709691055</c:v>
                </c:pt>
                <c:pt idx="17">
                  <c:v>1.6745735908731518</c:v>
                </c:pt>
                <c:pt idx="18">
                  <c:v>1.7443555288077173</c:v>
                </c:pt>
                <c:pt idx="19">
                  <c:v>1.6821955892850404</c:v>
                </c:pt>
                <c:pt idx="20">
                  <c:v>1.703820460857175</c:v>
                </c:pt>
                <c:pt idx="21">
                  <c:v>1.6155315801303693</c:v>
                </c:pt>
                <c:pt idx="22">
                  <c:v>1.5408925582743649</c:v>
                </c:pt>
                <c:pt idx="23">
                  <c:v>1.4793230976129168</c:v>
                </c:pt>
                <c:pt idx="24">
                  <c:v>1.3634625607356288</c:v>
                </c:pt>
                <c:pt idx="25">
                  <c:v>1.3933028266805758</c:v>
                </c:pt>
                <c:pt idx="26">
                  <c:v>1.3664099415857445</c:v>
                </c:pt>
                <c:pt idx="27">
                  <c:v>1.3296810436882023</c:v>
                </c:pt>
                <c:pt idx="28">
                  <c:v>1.2837743893961084</c:v>
                </c:pt>
                <c:pt idx="29">
                  <c:v>1.3025968615470118</c:v>
                </c:pt>
                <c:pt idx="30">
                  <c:v>1.254182147544336</c:v>
                </c:pt>
                <c:pt idx="31">
                  <c:v>1.2959661552388368</c:v>
                </c:pt>
                <c:pt idx="32">
                  <c:v>1.3376383763837429</c:v>
                </c:pt>
                <c:pt idx="33">
                  <c:v>1.2847807854305504</c:v>
                </c:pt>
                <c:pt idx="34">
                  <c:v>1.3315039733330813</c:v>
                </c:pt>
                <c:pt idx="35">
                  <c:v>1.3703294680655231</c:v>
                </c:pt>
                <c:pt idx="36">
                  <c:v>1.6119386506454392</c:v>
                </c:pt>
                <c:pt idx="37">
                  <c:v>1.7041380958508823</c:v>
                </c:pt>
                <c:pt idx="38">
                  <c:v>1.6287840553511179</c:v>
                </c:pt>
                <c:pt idx="39">
                  <c:v>1.7081015697306912</c:v>
                </c:pt>
                <c:pt idx="40">
                  <c:v>1.7507092523108003</c:v>
                </c:pt>
                <c:pt idx="41">
                  <c:v>1.7153771636416959</c:v>
                </c:pt>
                <c:pt idx="42">
                  <c:v>1.782666240701003</c:v>
                </c:pt>
                <c:pt idx="43">
                  <c:v>1.9085918549725411</c:v>
                </c:pt>
                <c:pt idx="44">
                  <c:v>1.8352298588985017</c:v>
                </c:pt>
                <c:pt idx="45">
                  <c:v>1.9145548023112857</c:v>
                </c:pt>
                <c:pt idx="46">
                  <c:v>1.8165296015266508</c:v>
                </c:pt>
                <c:pt idx="47">
                  <c:v>1.8692861487621393</c:v>
                </c:pt>
                <c:pt idx="48">
                  <c:v>1.8869803786637274</c:v>
                </c:pt>
                <c:pt idx="49">
                  <c:v>1.8617598149085479</c:v>
                </c:pt>
                <c:pt idx="50">
                  <c:v>1.6108061253972794</c:v>
                </c:pt>
                <c:pt idx="51">
                  <c:v>1.5776053914281274</c:v>
                </c:pt>
                <c:pt idx="52">
                  <c:v>1.4759450635438709</c:v>
                </c:pt>
                <c:pt idx="53">
                  <c:v>1.504955120890572</c:v>
                </c:pt>
                <c:pt idx="54">
                  <c:v>1.4124547117695618</c:v>
                </c:pt>
                <c:pt idx="55">
                  <c:v>1.2983759115923199</c:v>
                </c:pt>
                <c:pt idx="56">
                  <c:v>1.3516171133320265</c:v>
                </c:pt>
                <c:pt idx="57">
                  <c:v>1.4696559790712493</c:v>
                </c:pt>
                <c:pt idx="58">
                  <c:v>1.5065509978222869</c:v>
                </c:pt>
                <c:pt idx="59">
                  <c:v>1.5239555111935088</c:v>
                </c:pt>
                <c:pt idx="60">
                  <c:v>1.5294379026882909</c:v>
                </c:pt>
                <c:pt idx="61">
                  <c:v>1.5961599886432198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18 נתונים'!$C$2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18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18 נתונים'!$C$3:$C$137</c:f>
              <c:numCache>
                <c:formatCode>0.00</c:formatCode>
                <c:ptCount val="135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1.5</c:v>
                </c:pt>
                <c:pt idx="57">
                  <c:v>1.4</c:v>
                </c:pt>
                <c:pt idx="58">
                  <c:v>1.5</c:v>
                </c:pt>
                <c:pt idx="59">
                  <c:v>1.4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18 נתונים'!$D$2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18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18 נתונים'!$D$3:$D$137</c:f>
              <c:numCache>
                <c:formatCode>0.00</c:formatCode>
                <c:ptCount val="135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18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18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18 נתונים'!$E$3:$E$137</c:f>
              <c:numCache>
                <c:formatCode>0.00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'איור 18 נתונים'!$F$2</c:f>
              <c:strCache>
                <c:ptCount val="1"/>
                <c:pt idx="0">
                  <c:v>יעד האינפלציה במשקים העיקריים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'איור 18 נתונים'!$A$3:$A$137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18 נתונים'!$F$3:$F$137</c:f>
              <c:numCache>
                <c:formatCode>0.00</c:formatCode>
                <c:ptCount val="13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62624"/>
        <c:axId val="110364160"/>
      </c:lineChart>
      <c:dateAx>
        <c:axId val="110362624"/>
        <c:scaling>
          <c:orientation val="minMax"/>
          <c:max val="43190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0364160"/>
        <c:crossesAt val="0"/>
        <c:auto val="0"/>
        <c:lblOffset val="100"/>
        <c:baseTimeUnit val="months"/>
      </c:dateAx>
      <c:valAx>
        <c:axId val="110364160"/>
        <c:scaling>
          <c:orientation val="minMax"/>
          <c:max val="3"/>
          <c:min val="-1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036262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3.396481480083445E-2"/>
          <c:y val="0.89875373201668174"/>
          <c:w val="0.92050621189129878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אפריל 2017 עד אפריל 2018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21 נתונים'!$I$2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נתונים'!$I$3:$I$3999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100.86133236007643</c:v>
                </c:pt>
                <c:pt idx="5">
                  <c:v>100.56849653277227</c:v>
                </c:pt>
                <c:pt idx="6">
                  <c:v>100.39588655832027</c:v>
                </c:pt>
                <c:pt idx="7">
                  <c:v>101.15459756542647</c:v>
                </c:pt>
                <c:pt idx="8">
                  <c:v>100.84759226260759</c:v>
                </c:pt>
                <c:pt idx="9">
                  <c:v>100.84759226260759</c:v>
                </c:pt>
                <c:pt idx="10">
                  <c:v>100.84759226260759</c:v>
                </c:pt>
                <c:pt idx="11">
                  <c:v>101.94078876747031</c:v>
                </c:pt>
                <c:pt idx="12">
                  <c:v>102.56166942184245</c:v>
                </c:pt>
                <c:pt idx="13">
                  <c:v>102.51186156851797</c:v>
                </c:pt>
                <c:pt idx="14">
                  <c:v>102.56853947057684</c:v>
                </c:pt>
                <c:pt idx="15">
                  <c:v>102.3723137036003</c:v>
                </c:pt>
                <c:pt idx="16">
                  <c:v>102.3723137036003</c:v>
                </c:pt>
                <c:pt idx="17">
                  <c:v>102.3723137036003</c:v>
                </c:pt>
                <c:pt idx="18">
                  <c:v>102.54964683655722</c:v>
                </c:pt>
                <c:pt idx="19">
                  <c:v>102.67159020159296</c:v>
                </c:pt>
                <c:pt idx="20">
                  <c:v>102.54105927563921</c:v>
                </c:pt>
                <c:pt idx="21">
                  <c:v>102.60074282401938</c:v>
                </c:pt>
                <c:pt idx="22">
                  <c:v>103.02024517486417</c:v>
                </c:pt>
                <c:pt idx="23">
                  <c:v>103.02024517486417</c:v>
                </c:pt>
                <c:pt idx="24">
                  <c:v>103.02024517486417</c:v>
                </c:pt>
                <c:pt idx="25">
                  <c:v>103.02410957727729</c:v>
                </c:pt>
                <c:pt idx="26">
                  <c:v>102.91848257798576</c:v>
                </c:pt>
                <c:pt idx="27">
                  <c:v>103.0348440284248</c:v>
                </c:pt>
                <c:pt idx="28">
                  <c:v>102.81199682260242</c:v>
                </c:pt>
                <c:pt idx="29">
                  <c:v>102.65999699435365</c:v>
                </c:pt>
                <c:pt idx="30">
                  <c:v>102.65999699435365</c:v>
                </c:pt>
                <c:pt idx="31">
                  <c:v>102.65999699435365</c:v>
                </c:pt>
                <c:pt idx="32">
                  <c:v>103.15034672277203</c:v>
                </c:pt>
                <c:pt idx="33">
                  <c:v>103.07949934519844</c:v>
                </c:pt>
                <c:pt idx="34">
                  <c:v>101.2056935528886</c:v>
                </c:pt>
                <c:pt idx="35">
                  <c:v>101.57882307477614</c:v>
                </c:pt>
                <c:pt idx="36">
                  <c:v>102.26625732626286</c:v>
                </c:pt>
                <c:pt idx="37">
                  <c:v>102.26625732626286</c:v>
                </c:pt>
                <c:pt idx="38">
                  <c:v>102.26625732626286</c:v>
                </c:pt>
                <c:pt idx="39">
                  <c:v>102.79396294467458</c:v>
                </c:pt>
                <c:pt idx="40">
                  <c:v>102.98288928487081</c:v>
                </c:pt>
                <c:pt idx="41">
                  <c:v>103.23922797827341</c:v>
                </c:pt>
                <c:pt idx="42">
                  <c:v>103.69780373129517</c:v>
                </c:pt>
                <c:pt idx="43">
                  <c:v>103.73000708473771</c:v>
                </c:pt>
                <c:pt idx="44">
                  <c:v>103.73000708473771</c:v>
                </c:pt>
                <c:pt idx="45">
                  <c:v>103.73000708473771</c:v>
                </c:pt>
                <c:pt idx="46">
                  <c:v>103.73000708473771</c:v>
                </c:pt>
                <c:pt idx="47">
                  <c:v>103.60505807338065</c:v>
                </c:pt>
                <c:pt idx="48">
                  <c:v>103.55739711028571</c:v>
                </c:pt>
                <c:pt idx="49">
                  <c:v>104.34144142210003</c:v>
                </c:pt>
                <c:pt idx="50">
                  <c:v>104.72831104145639</c:v>
                </c:pt>
                <c:pt idx="51">
                  <c:v>104.72831104145639</c:v>
                </c:pt>
                <c:pt idx="52">
                  <c:v>104.72831104145639</c:v>
                </c:pt>
                <c:pt idx="53">
                  <c:v>104.60078576182393</c:v>
                </c:pt>
                <c:pt idx="54">
                  <c:v>104.31009682474928</c:v>
                </c:pt>
                <c:pt idx="55">
                  <c:v>104.47368986023739</c:v>
                </c:pt>
                <c:pt idx="56">
                  <c:v>104.50159943322092</c:v>
                </c:pt>
                <c:pt idx="57">
                  <c:v>104.41486506794901</c:v>
                </c:pt>
                <c:pt idx="58">
                  <c:v>104.41486506794901</c:v>
                </c:pt>
                <c:pt idx="59">
                  <c:v>104.41486506794901</c:v>
                </c:pt>
                <c:pt idx="60">
                  <c:v>104.31267309302469</c:v>
                </c:pt>
                <c:pt idx="61">
                  <c:v>104.78327143133164</c:v>
                </c:pt>
                <c:pt idx="62">
                  <c:v>104.67893256617782</c:v>
                </c:pt>
                <c:pt idx="63">
                  <c:v>104.44449215311614</c:v>
                </c:pt>
                <c:pt idx="64">
                  <c:v>104.47411923828328</c:v>
                </c:pt>
                <c:pt idx="65">
                  <c:v>104.47411923828328</c:v>
                </c:pt>
                <c:pt idx="66">
                  <c:v>104.47411923828328</c:v>
                </c:pt>
                <c:pt idx="67">
                  <c:v>105.34618604950722</c:v>
                </c:pt>
                <c:pt idx="68">
                  <c:v>104.64071792009268</c:v>
                </c:pt>
                <c:pt idx="69">
                  <c:v>104.57974623757481</c:v>
                </c:pt>
                <c:pt idx="70">
                  <c:v>104.53208527447985</c:v>
                </c:pt>
                <c:pt idx="71">
                  <c:v>104.69524893192207</c:v>
                </c:pt>
                <c:pt idx="72">
                  <c:v>104.69524893192207</c:v>
                </c:pt>
                <c:pt idx="73">
                  <c:v>104.69524893192207</c:v>
                </c:pt>
                <c:pt idx="74">
                  <c:v>104.72831104145641</c:v>
                </c:pt>
                <c:pt idx="75">
                  <c:v>103.8828656690783</c:v>
                </c:pt>
                <c:pt idx="76">
                  <c:v>104.7978702848923</c:v>
                </c:pt>
                <c:pt idx="77">
                  <c:v>103.89660576654711</c:v>
                </c:pt>
                <c:pt idx="78">
                  <c:v>104.05590502157621</c:v>
                </c:pt>
                <c:pt idx="79">
                  <c:v>104.05590502157621</c:v>
                </c:pt>
                <c:pt idx="80">
                  <c:v>104.05590502157621</c:v>
                </c:pt>
                <c:pt idx="81">
                  <c:v>104.29635672728051</c:v>
                </c:pt>
                <c:pt idx="82">
                  <c:v>104.29635672728051</c:v>
                </c:pt>
                <c:pt idx="83">
                  <c:v>104.44792717748336</c:v>
                </c:pt>
                <c:pt idx="84">
                  <c:v>103.46937461087609</c:v>
                </c:pt>
                <c:pt idx="85">
                  <c:v>104.13190493570058</c:v>
                </c:pt>
                <c:pt idx="86">
                  <c:v>104.13190493570058</c:v>
                </c:pt>
                <c:pt idx="87">
                  <c:v>104.13190493570058</c:v>
                </c:pt>
                <c:pt idx="88">
                  <c:v>104.22851499602818</c:v>
                </c:pt>
                <c:pt idx="89">
                  <c:v>104.1469331673071</c:v>
                </c:pt>
                <c:pt idx="90">
                  <c:v>104.90779106464279</c:v>
                </c:pt>
                <c:pt idx="91">
                  <c:v>105.10444620966523</c:v>
                </c:pt>
                <c:pt idx="92">
                  <c:v>105.59565469417541</c:v>
                </c:pt>
                <c:pt idx="93">
                  <c:v>105.59565469417541</c:v>
                </c:pt>
                <c:pt idx="94">
                  <c:v>105.59565469417541</c:v>
                </c:pt>
                <c:pt idx="95">
                  <c:v>105.59007277957869</c:v>
                </c:pt>
                <c:pt idx="96">
                  <c:v>105.65319135232608</c:v>
                </c:pt>
                <c:pt idx="97">
                  <c:v>106.22082912900655</c:v>
                </c:pt>
                <c:pt idx="98">
                  <c:v>106.20451276326231</c:v>
                </c:pt>
                <c:pt idx="99">
                  <c:v>106.16543936108538</c:v>
                </c:pt>
                <c:pt idx="100">
                  <c:v>106.16543936108538</c:v>
                </c:pt>
                <c:pt idx="101">
                  <c:v>106.16543936108538</c:v>
                </c:pt>
                <c:pt idx="102">
                  <c:v>106.05251293501354</c:v>
                </c:pt>
                <c:pt idx="103">
                  <c:v>106.36252388415373</c:v>
                </c:pt>
                <c:pt idx="104">
                  <c:v>106.39258034736676</c:v>
                </c:pt>
                <c:pt idx="105">
                  <c:v>106.28910023830474</c:v>
                </c:pt>
                <c:pt idx="106">
                  <c:v>106.14654672706575</c:v>
                </c:pt>
                <c:pt idx="107">
                  <c:v>106.14654672706575</c:v>
                </c:pt>
                <c:pt idx="108">
                  <c:v>106.14654672706575</c:v>
                </c:pt>
                <c:pt idx="109">
                  <c:v>106.06925867880366</c:v>
                </c:pt>
                <c:pt idx="110">
                  <c:v>106.32903239657347</c:v>
                </c:pt>
                <c:pt idx="111">
                  <c:v>106.38141651817335</c:v>
                </c:pt>
                <c:pt idx="112">
                  <c:v>106.14912299534116</c:v>
                </c:pt>
                <c:pt idx="113">
                  <c:v>106.34964254277669</c:v>
                </c:pt>
                <c:pt idx="114">
                  <c:v>106.34964254277669</c:v>
                </c:pt>
                <c:pt idx="115">
                  <c:v>106.34964254277669</c:v>
                </c:pt>
                <c:pt idx="116">
                  <c:v>106.5248287855041</c:v>
                </c:pt>
                <c:pt idx="117">
                  <c:v>106.2676313360097</c:v>
                </c:pt>
                <c:pt idx="118">
                  <c:v>106.22898731187865</c:v>
                </c:pt>
                <c:pt idx="119">
                  <c:v>104.69138452950892</c:v>
                </c:pt>
                <c:pt idx="120">
                  <c:v>104.82492110178399</c:v>
                </c:pt>
                <c:pt idx="121">
                  <c:v>104.82492110178399</c:v>
                </c:pt>
                <c:pt idx="122">
                  <c:v>104.82492110178399</c:v>
                </c:pt>
                <c:pt idx="123">
                  <c:v>105.87775607033205</c:v>
                </c:pt>
                <c:pt idx="124">
                  <c:v>105.82494257068629</c:v>
                </c:pt>
                <c:pt idx="125">
                  <c:v>105.97522488675146</c:v>
                </c:pt>
                <c:pt idx="126">
                  <c:v>104.33929453187052</c:v>
                </c:pt>
                <c:pt idx="127">
                  <c:v>104.1477919233989</c:v>
                </c:pt>
                <c:pt idx="128">
                  <c:v>104.1477919233989</c:v>
                </c:pt>
                <c:pt idx="129">
                  <c:v>104.1477919233989</c:v>
                </c:pt>
                <c:pt idx="130">
                  <c:v>104.26887653234283</c:v>
                </c:pt>
                <c:pt idx="131">
                  <c:v>105.30539513514668</c:v>
                </c:pt>
                <c:pt idx="132">
                  <c:v>104.94171193026894</c:v>
                </c:pt>
                <c:pt idx="133">
                  <c:v>104.72401726099737</c:v>
                </c:pt>
                <c:pt idx="134">
                  <c:v>104.89920350372479</c:v>
                </c:pt>
                <c:pt idx="135">
                  <c:v>104.89920350372479</c:v>
                </c:pt>
                <c:pt idx="136">
                  <c:v>104.89920350372479</c:v>
                </c:pt>
                <c:pt idx="137">
                  <c:v>104.95029949118693</c:v>
                </c:pt>
                <c:pt idx="138">
                  <c:v>105.03875136864245</c:v>
                </c:pt>
                <c:pt idx="139">
                  <c:v>105.52351918246413</c:v>
                </c:pt>
                <c:pt idx="140">
                  <c:v>106.12722471500024</c:v>
                </c:pt>
                <c:pt idx="141">
                  <c:v>106.3376199574915</c:v>
                </c:pt>
                <c:pt idx="142">
                  <c:v>106.3376199574915</c:v>
                </c:pt>
                <c:pt idx="143">
                  <c:v>106.3376199574915</c:v>
                </c:pt>
                <c:pt idx="144">
                  <c:v>106.3376199574915</c:v>
                </c:pt>
                <c:pt idx="145">
                  <c:v>105.53468301165752</c:v>
                </c:pt>
                <c:pt idx="146">
                  <c:v>105.86487472895502</c:v>
                </c:pt>
                <c:pt idx="147">
                  <c:v>105.84598209493539</c:v>
                </c:pt>
                <c:pt idx="148">
                  <c:v>105.6884003520899</c:v>
                </c:pt>
                <c:pt idx="149">
                  <c:v>105.6884003520899</c:v>
                </c:pt>
                <c:pt idx="150">
                  <c:v>105.6884003520899</c:v>
                </c:pt>
                <c:pt idx="151">
                  <c:v>106.83398097855247</c:v>
                </c:pt>
                <c:pt idx="152">
                  <c:v>107.1933704029712</c:v>
                </c:pt>
                <c:pt idx="153">
                  <c:v>107.27452285364637</c:v>
                </c:pt>
                <c:pt idx="154">
                  <c:v>107.15644389102373</c:v>
                </c:pt>
                <c:pt idx="155">
                  <c:v>107.35438717018387</c:v>
                </c:pt>
                <c:pt idx="156">
                  <c:v>107.35438717018387</c:v>
                </c:pt>
                <c:pt idx="157">
                  <c:v>107.35438717018387</c:v>
                </c:pt>
                <c:pt idx="158">
                  <c:v>107.51068077889164</c:v>
                </c:pt>
                <c:pt idx="159">
                  <c:v>107.630047875652</c:v>
                </c:pt>
                <c:pt idx="160">
                  <c:v>107.69831898495016</c:v>
                </c:pt>
                <c:pt idx="161">
                  <c:v>107.37027415788218</c:v>
                </c:pt>
                <c:pt idx="162">
                  <c:v>107.43983340131804</c:v>
                </c:pt>
                <c:pt idx="163">
                  <c:v>107.43983340131804</c:v>
                </c:pt>
                <c:pt idx="164">
                  <c:v>107.43983340131804</c:v>
                </c:pt>
                <c:pt idx="165">
                  <c:v>107.20109920779736</c:v>
                </c:pt>
                <c:pt idx="166">
                  <c:v>107.20882801262358</c:v>
                </c:pt>
                <c:pt idx="167">
                  <c:v>107.64679361944209</c:v>
                </c:pt>
                <c:pt idx="168">
                  <c:v>107.77646578930405</c:v>
                </c:pt>
                <c:pt idx="169">
                  <c:v>108.17578737199155</c:v>
                </c:pt>
                <c:pt idx="170">
                  <c:v>108.17578737199155</c:v>
                </c:pt>
                <c:pt idx="171">
                  <c:v>108.17578737199155</c:v>
                </c:pt>
                <c:pt idx="172">
                  <c:v>108.59486034479043</c:v>
                </c:pt>
                <c:pt idx="173">
                  <c:v>108.82930075785211</c:v>
                </c:pt>
                <c:pt idx="174">
                  <c:v>108.96498422035665</c:v>
                </c:pt>
                <c:pt idx="175">
                  <c:v>109.5802829601321</c:v>
                </c:pt>
                <c:pt idx="176">
                  <c:v>109.46263337555534</c:v>
                </c:pt>
                <c:pt idx="177">
                  <c:v>109.46263337555534</c:v>
                </c:pt>
                <c:pt idx="178">
                  <c:v>109.46263337555534</c:v>
                </c:pt>
                <c:pt idx="179">
                  <c:v>109.26511947444111</c:v>
                </c:pt>
                <c:pt idx="180">
                  <c:v>109.5188818995683</c:v>
                </c:pt>
                <c:pt idx="181">
                  <c:v>109.71639580068253</c:v>
                </c:pt>
                <c:pt idx="182">
                  <c:v>109.53133386289942</c:v>
                </c:pt>
                <c:pt idx="183">
                  <c:v>109.62751454518114</c:v>
                </c:pt>
                <c:pt idx="184">
                  <c:v>109.62751454518114</c:v>
                </c:pt>
                <c:pt idx="185">
                  <c:v>109.62751454518114</c:v>
                </c:pt>
                <c:pt idx="186">
                  <c:v>109.81944653169867</c:v>
                </c:pt>
                <c:pt idx="187">
                  <c:v>109.89329955559357</c:v>
                </c:pt>
                <c:pt idx="188">
                  <c:v>109.97488138431468</c:v>
                </c:pt>
                <c:pt idx="189">
                  <c:v>110.01094914017033</c:v>
                </c:pt>
                <c:pt idx="190">
                  <c:v>110.57386375834591</c:v>
                </c:pt>
                <c:pt idx="191">
                  <c:v>110.57386375834591</c:v>
                </c:pt>
                <c:pt idx="192">
                  <c:v>110.57386375834591</c:v>
                </c:pt>
                <c:pt idx="193">
                  <c:v>110.13461001738969</c:v>
                </c:pt>
                <c:pt idx="194">
                  <c:v>110.31280190643841</c:v>
                </c:pt>
                <c:pt idx="195">
                  <c:v>109.7984070074496</c:v>
                </c:pt>
                <c:pt idx="196">
                  <c:v>109.93795487236726</c:v>
                </c:pt>
                <c:pt idx="197">
                  <c:v>110.82547929324363</c:v>
                </c:pt>
                <c:pt idx="198">
                  <c:v>110.82547929324363</c:v>
                </c:pt>
                <c:pt idx="199">
                  <c:v>110.82547929324363</c:v>
                </c:pt>
                <c:pt idx="200">
                  <c:v>110.4716717834216</c:v>
                </c:pt>
                <c:pt idx="201">
                  <c:v>110.57601064857543</c:v>
                </c:pt>
                <c:pt idx="202">
                  <c:v>110.75205564739463</c:v>
                </c:pt>
                <c:pt idx="203">
                  <c:v>110.77309517164373</c:v>
                </c:pt>
                <c:pt idx="204">
                  <c:v>111.11616823031825</c:v>
                </c:pt>
                <c:pt idx="205">
                  <c:v>111.11616823031825</c:v>
                </c:pt>
                <c:pt idx="206">
                  <c:v>111.11616823031825</c:v>
                </c:pt>
                <c:pt idx="207">
                  <c:v>111.25743360741951</c:v>
                </c:pt>
                <c:pt idx="208">
                  <c:v>111.23639408317038</c:v>
                </c:pt>
                <c:pt idx="209">
                  <c:v>111.39698147233719</c:v>
                </c:pt>
                <c:pt idx="210">
                  <c:v>110.97790849953827</c:v>
                </c:pt>
                <c:pt idx="211">
                  <c:v>110.87829279288937</c:v>
                </c:pt>
                <c:pt idx="212">
                  <c:v>110.87829279288937</c:v>
                </c:pt>
                <c:pt idx="213">
                  <c:v>110.87829279288937</c:v>
                </c:pt>
                <c:pt idx="214">
                  <c:v>110.98735481654809</c:v>
                </c:pt>
                <c:pt idx="215">
                  <c:v>110.73101612314548</c:v>
                </c:pt>
                <c:pt idx="216">
                  <c:v>110.11915240773726</c:v>
                </c:pt>
                <c:pt idx="217">
                  <c:v>111.02170506022013</c:v>
                </c:pt>
                <c:pt idx="218">
                  <c:v>110.73015736705368</c:v>
                </c:pt>
                <c:pt idx="219">
                  <c:v>110.73015736705368</c:v>
                </c:pt>
                <c:pt idx="220">
                  <c:v>110.73015736705368</c:v>
                </c:pt>
                <c:pt idx="221">
                  <c:v>110.87142274415496</c:v>
                </c:pt>
                <c:pt idx="222">
                  <c:v>111.59664226368095</c:v>
                </c:pt>
                <c:pt idx="223">
                  <c:v>111.51291354473034</c:v>
                </c:pt>
                <c:pt idx="224">
                  <c:v>111.51291354473034</c:v>
                </c:pt>
                <c:pt idx="225">
                  <c:v>111.74220142124122</c:v>
                </c:pt>
                <c:pt idx="226">
                  <c:v>111.74220142124122</c:v>
                </c:pt>
                <c:pt idx="227">
                  <c:v>111.74220142124122</c:v>
                </c:pt>
                <c:pt idx="228">
                  <c:v>111.69926361665117</c:v>
                </c:pt>
                <c:pt idx="229">
                  <c:v>112.79933017024827</c:v>
                </c:pt>
                <c:pt idx="230">
                  <c:v>112.75768049979594</c:v>
                </c:pt>
                <c:pt idx="231">
                  <c:v>113.68127267652794</c:v>
                </c:pt>
                <c:pt idx="232">
                  <c:v>113.45112604392526</c:v>
                </c:pt>
                <c:pt idx="233">
                  <c:v>113.45112604392526</c:v>
                </c:pt>
                <c:pt idx="234">
                  <c:v>113.45112604392526</c:v>
                </c:pt>
                <c:pt idx="235">
                  <c:v>113.33175894716493</c:v>
                </c:pt>
                <c:pt idx="236">
                  <c:v>112.90796281586113</c:v>
                </c:pt>
                <c:pt idx="237">
                  <c:v>112.8950814744841</c:v>
                </c:pt>
                <c:pt idx="238">
                  <c:v>113.22613194787338</c:v>
                </c:pt>
                <c:pt idx="239">
                  <c:v>113.84958887052093</c:v>
                </c:pt>
                <c:pt idx="240">
                  <c:v>113.84958887052093</c:v>
                </c:pt>
                <c:pt idx="241">
                  <c:v>113.84958887052093</c:v>
                </c:pt>
                <c:pt idx="242">
                  <c:v>114.21413083149046</c:v>
                </c:pt>
                <c:pt idx="243">
                  <c:v>114.39103458640149</c:v>
                </c:pt>
                <c:pt idx="244">
                  <c:v>114.33693295261801</c:v>
                </c:pt>
                <c:pt idx="245">
                  <c:v>113.87148715086188</c:v>
                </c:pt>
                <c:pt idx="246">
                  <c:v>114.89340690010508</c:v>
                </c:pt>
                <c:pt idx="247">
                  <c:v>114.89340690010508</c:v>
                </c:pt>
                <c:pt idx="248">
                  <c:v>114.89340690010508</c:v>
                </c:pt>
                <c:pt idx="249">
                  <c:v>115.5095643959723</c:v>
                </c:pt>
                <c:pt idx="250">
                  <c:v>115.13643487408476</c:v>
                </c:pt>
                <c:pt idx="251">
                  <c:v>115.04111294789486</c:v>
                </c:pt>
                <c:pt idx="252">
                  <c:v>115.26954206831394</c:v>
                </c:pt>
                <c:pt idx="253">
                  <c:v>115.21672856866817</c:v>
                </c:pt>
                <c:pt idx="254">
                  <c:v>115.21672856866817</c:v>
                </c:pt>
                <c:pt idx="255">
                  <c:v>115.21672856866817</c:v>
                </c:pt>
                <c:pt idx="256">
                  <c:v>115.21672856866817</c:v>
                </c:pt>
                <c:pt idx="257">
                  <c:v>115.09478520363243</c:v>
                </c:pt>
                <c:pt idx="258">
                  <c:v>115.18581334936334</c:v>
                </c:pt>
                <c:pt idx="259">
                  <c:v>115.39706734794639</c:v>
                </c:pt>
                <c:pt idx="260">
                  <c:v>114.79894373000698</c:v>
                </c:pt>
                <c:pt idx="261">
                  <c:v>114.79894373000698</c:v>
                </c:pt>
                <c:pt idx="262">
                  <c:v>114.79894373000698</c:v>
                </c:pt>
                <c:pt idx="263">
                  <c:v>114.79894373000698</c:v>
                </c:pt>
                <c:pt idx="264">
                  <c:v>115.7521629919061</c:v>
                </c:pt>
                <c:pt idx="265">
                  <c:v>116.4928401210845</c:v>
                </c:pt>
                <c:pt idx="266">
                  <c:v>116.96215032525375</c:v>
                </c:pt>
                <c:pt idx="267">
                  <c:v>117.78483866119915</c:v>
                </c:pt>
                <c:pt idx="268">
                  <c:v>117.78483866119915</c:v>
                </c:pt>
                <c:pt idx="269">
                  <c:v>117.78483866119915</c:v>
                </c:pt>
                <c:pt idx="270">
                  <c:v>117.98063505012979</c:v>
                </c:pt>
                <c:pt idx="271">
                  <c:v>118.13435239056219</c:v>
                </c:pt>
                <c:pt idx="272">
                  <c:v>118.00296270851663</c:v>
                </c:pt>
                <c:pt idx="273">
                  <c:v>118.83295047124233</c:v>
                </c:pt>
                <c:pt idx="274">
                  <c:v>119.63502866098447</c:v>
                </c:pt>
                <c:pt idx="275">
                  <c:v>119.63502866098447</c:v>
                </c:pt>
                <c:pt idx="276">
                  <c:v>119.63502866098447</c:v>
                </c:pt>
                <c:pt idx="277">
                  <c:v>119.63502866098447</c:v>
                </c:pt>
                <c:pt idx="278">
                  <c:v>119.21337941991018</c:v>
                </c:pt>
                <c:pt idx="279">
                  <c:v>120.33577363189413</c:v>
                </c:pt>
                <c:pt idx="280">
                  <c:v>120.14126537710121</c:v>
                </c:pt>
                <c:pt idx="281">
                  <c:v>120.66811223942113</c:v>
                </c:pt>
                <c:pt idx="282">
                  <c:v>120.66811223942113</c:v>
                </c:pt>
                <c:pt idx="283">
                  <c:v>120.66811223942113</c:v>
                </c:pt>
                <c:pt idx="284">
                  <c:v>121.64151226947759</c:v>
                </c:pt>
                <c:pt idx="285">
                  <c:v>121.90600914575234</c:v>
                </c:pt>
                <c:pt idx="286">
                  <c:v>121.83773803645414</c:v>
                </c:pt>
                <c:pt idx="287">
                  <c:v>121.91116168230313</c:v>
                </c:pt>
                <c:pt idx="288">
                  <c:v>123.35473067262063</c:v>
                </c:pt>
                <c:pt idx="289">
                  <c:v>123.35473067262063</c:v>
                </c:pt>
                <c:pt idx="290">
                  <c:v>123.35473067262063</c:v>
                </c:pt>
                <c:pt idx="291">
                  <c:v>122.52431353184906</c:v>
                </c:pt>
                <c:pt idx="292">
                  <c:v>121.18894780909845</c:v>
                </c:pt>
                <c:pt idx="293">
                  <c:v>121.24820197943274</c:v>
                </c:pt>
                <c:pt idx="294">
                  <c:v>121.16962579703295</c:v>
                </c:pt>
                <c:pt idx="295">
                  <c:v>118.59979819231839</c:v>
                </c:pt>
                <c:pt idx="296">
                  <c:v>118.59979819231839</c:v>
                </c:pt>
                <c:pt idx="297">
                  <c:v>118.59979819231839</c:v>
                </c:pt>
                <c:pt idx="298">
                  <c:v>113.73966809077048</c:v>
                </c:pt>
                <c:pt idx="299">
                  <c:v>115.72339466283083</c:v>
                </c:pt>
                <c:pt idx="300">
                  <c:v>115.14459305695694</c:v>
                </c:pt>
                <c:pt idx="301">
                  <c:v>110.82247364692238</c:v>
                </c:pt>
                <c:pt idx="302">
                  <c:v>112.47772601386885</c:v>
                </c:pt>
                <c:pt idx="303">
                  <c:v>112.47772601386885</c:v>
                </c:pt>
                <c:pt idx="304">
                  <c:v>112.47772601386885</c:v>
                </c:pt>
                <c:pt idx="305">
                  <c:v>114.0428089911762</c:v>
                </c:pt>
                <c:pt idx="306">
                  <c:v>114.34079735503116</c:v>
                </c:pt>
                <c:pt idx="307">
                  <c:v>115.87324760085009</c:v>
                </c:pt>
                <c:pt idx="308">
                  <c:v>117.27173189634804</c:v>
                </c:pt>
                <c:pt idx="309">
                  <c:v>117.31552845702988</c:v>
                </c:pt>
                <c:pt idx="310">
                  <c:v>117.31552845702988</c:v>
                </c:pt>
                <c:pt idx="311">
                  <c:v>117.31552845702988</c:v>
                </c:pt>
                <c:pt idx="312">
                  <c:v>117.31552845702988</c:v>
                </c:pt>
                <c:pt idx="313">
                  <c:v>116.63024109577269</c:v>
                </c:pt>
                <c:pt idx="314">
                  <c:v>115.98917967324321</c:v>
                </c:pt>
                <c:pt idx="315">
                  <c:v>116.10210609931507</c:v>
                </c:pt>
                <c:pt idx="316">
                  <c:v>117.96303055024789</c:v>
                </c:pt>
                <c:pt idx="317">
                  <c:v>117.96303055024789</c:v>
                </c:pt>
                <c:pt idx="318">
                  <c:v>117.96303055024789</c:v>
                </c:pt>
                <c:pt idx="319">
                  <c:v>119.34992163850654</c:v>
                </c:pt>
                <c:pt idx="320">
                  <c:v>117.83335838038595</c:v>
                </c:pt>
                <c:pt idx="321">
                  <c:v>116.52590223061887</c:v>
                </c:pt>
                <c:pt idx="322">
                  <c:v>114.97327121664263</c:v>
                </c:pt>
                <c:pt idx="323">
                  <c:v>115.55636660297552</c:v>
                </c:pt>
                <c:pt idx="324">
                  <c:v>115.55636660297552</c:v>
                </c:pt>
                <c:pt idx="325">
                  <c:v>115.55636660297552</c:v>
                </c:pt>
                <c:pt idx="326">
                  <c:v>116.83119002125413</c:v>
                </c:pt>
                <c:pt idx="327">
                  <c:v>117.13948345821071</c:v>
                </c:pt>
                <c:pt idx="328">
                  <c:v>117.08280555615185</c:v>
                </c:pt>
                <c:pt idx="329">
                  <c:v>117.60535863801276</c:v>
                </c:pt>
                <c:pt idx="330">
                  <c:v>119.64919813649922</c:v>
                </c:pt>
                <c:pt idx="331">
                  <c:v>119.64919813649922</c:v>
                </c:pt>
                <c:pt idx="332">
                  <c:v>119.64919813649922</c:v>
                </c:pt>
                <c:pt idx="333">
                  <c:v>119.49676893020454</c:v>
                </c:pt>
                <c:pt idx="334">
                  <c:v>118.73634041091474</c:v>
                </c:pt>
                <c:pt idx="335">
                  <c:v>118.05663496425423</c:v>
                </c:pt>
                <c:pt idx="336">
                  <c:v>117.96431868438562</c:v>
                </c:pt>
                <c:pt idx="337">
                  <c:v>118.16526760986706</c:v>
                </c:pt>
                <c:pt idx="338">
                  <c:v>118.16526760986706</c:v>
                </c:pt>
                <c:pt idx="339">
                  <c:v>118.16526760986706</c:v>
                </c:pt>
                <c:pt idx="340">
                  <c:v>116.48682882844194</c:v>
                </c:pt>
                <c:pt idx="341">
                  <c:v>116.65943880289396</c:v>
                </c:pt>
                <c:pt idx="342">
                  <c:v>116.4443204018978</c:v>
                </c:pt>
                <c:pt idx="343">
                  <c:v>113.5142446166727</c:v>
                </c:pt>
                <c:pt idx="344">
                  <c:v>111.13420210824617</c:v>
                </c:pt>
                <c:pt idx="345">
                  <c:v>111.13420210824617</c:v>
                </c:pt>
                <c:pt idx="346">
                  <c:v>111.13420210824617</c:v>
                </c:pt>
                <c:pt idx="347">
                  <c:v>114.15230039288087</c:v>
                </c:pt>
                <c:pt idx="348">
                  <c:v>112.1801670280598</c:v>
                </c:pt>
                <c:pt idx="349">
                  <c:v>111.85298095708362</c:v>
                </c:pt>
                <c:pt idx="350">
                  <c:v>113.39316000772877</c:v>
                </c:pt>
                <c:pt idx="351">
                  <c:v>113.39316000772877</c:v>
                </c:pt>
                <c:pt idx="352">
                  <c:v>113.39316000772877</c:v>
                </c:pt>
                <c:pt idx="353">
                  <c:v>113.39316000772877</c:v>
                </c:pt>
                <c:pt idx="354">
                  <c:v>110.86025891496165</c:v>
                </c:pt>
                <c:pt idx="355">
                  <c:v>112.25874321045961</c:v>
                </c:pt>
                <c:pt idx="356">
                  <c:v>113.55718242126278</c:v>
                </c:pt>
                <c:pt idx="357">
                  <c:v>114.33650357457222</c:v>
                </c:pt>
                <c:pt idx="358">
                  <c:v>111.83022392065091</c:v>
                </c:pt>
                <c:pt idx="359">
                  <c:v>111.83022392065091</c:v>
                </c:pt>
                <c:pt idx="360">
                  <c:v>111.83022392065091</c:v>
                </c:pt>
                <c:pt idx="361">
                  <c:v>112.20335344253844</c:v>
                </c:pt>
                <c:pt idx="362">
                  <c:v>114.08016488116958</c:v>
                </c:pt>
                <c:pt idx="363">
                  <c:v>113.44983790978763</c:v>
                </c:pt>
                <c:pt idx="364">
                  <c:v>114.38588204985072</c:v>
                </c:pt>
                <c:pt idx="365">
                  <c:v>114.05569033255324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31456"/>
        <c:axId val="118932992"/>
      </c:lineChart>
      <c:lineChart>
        <c:grouping val="standard"/>
        <c:varyColors val="0"/>
        <c:ser>
          <c:idx val="0"/>
          <c:order val="1"/>
          <c:tx>
            <c:strRef>
              <c:f>'איור 21 נתונים'!$J$2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נתונים'!$J$3:$J$3999</c:f>
              <c:numCache>
                <c:formatCode>0.00</c:formatCode>
                <c:ptCount val="3997"/>
                <c:pt idx="0">
                  <c:v>100</c:v>
                </c:pt>
                <c:pt idx="1">
                  <c:v>99.505015509984347</c:v>
                </c:pt>
                <c:pt idx="2">
                  <c:v>99.505015509984347</c:v>
                </c:pt>
                <c:pt idx="3">
                  <c:v>99.505015509984347</c:v>
                </c:pt>
                <c:pt idx="4">
                  <c:v>99.611544898636978</c:v>
                </c:pt>
                <c:pt idx="5">
                  <c:v>99.955228351686984</c:v>
                </c:pt>
                <c:pt idx="6">
                  <c:v>100.02908800423728</c:v>
                </c:pt>
                <c:pt idx="7">
                  <c:v>100.01980806258695</c:v>
                </c:pt>
                <c:pt idx="8">
                  <c:v>101.05232367568175</c:v>
                </c:pt>
                <c:pt idx="9">
                  <c:v>101.05232367568175</c:v>
                </c:pt>
                <c:pt idx="10">
                  <c:v>101.05232367568175</c:v>
                </c:pt>
                <c:pt idx="11">
                  <c:v>102.43688011617833</c:v>
                </c:pt>
                <c:pt idx="12">
                  <c:v>103.54097609790934</c:v>
                </c:pt>
                <c:pt idx="13">
                  <c:v>104.68116074161384</c:v>
                </c:pt>
                <c:pt idx="14">
                  <c:v>104.47732763729425</c:v>
                </c:pt>
                <c:pt idx="15">
                  <c:v>104.17814448923414</c:v>
                </c:pt>
                <c:pt idx="16">
                  <c:v>104.17814448923414</c:v>
                </c:pt>
                <c:pt idx="17">
                  <c:v>104.17814448923414</c:v>
                </c:pt>
                <c:pt idx="18">
                  <c:v>104.79561335530124</c:v>
                </c:pt>
                <c:pt idx="19">
                  <c:v>105.52921716365906</c:v>
                </c:pt>
                <c:pt idx="20">
                  <c:v>105.52921716365906</c:v>
                </c:pt>
                <c:pt idx="21">
                  <c:v>105.52921716365906</c:v>
                </c:pt>
                <c:pt idx="22">
                  <c:v>105.52921716365906</c:v>
                </c:pt>
                <c:pt idx="23">
                  <c:v>105.52921716365906</c:v>
                </c:pt>
                <c:pt idx="24">
                  <c:v>105.52921716365906</c:v>
                </c:pt>
                <c:pt idx="25">
                  <c:v>107.97130707164111</c:v>
                </c:pt>
                <c:pt idx="26">
                  <c:v>107.68531120908409</c:v>
                </c:pt>
                <c:pt idx="27">
                  <c:v>107.99513101541008</c:v>
                </c:pt>
                <c:pt idx="28">
                  <c:v>108.32866622817579</c:v>
                </c:pt>
                <c:pt idx="29">
                  <c:v>107.90727004738734</c:v>
                </c:pt>
                <c:pt idx="30">
                  <c:v>107.90727004738734</c:v>
                </c:pt>
                <c:pt idx="31">
                  <c:v>107.90727004738734</c:v>
                </c:pt>
                <c:pt idx="32">
                  <c:v>107.83102257359367</c:v>
                </c:pt>
                <c:pt idx="33">
                  <c:v>108.10220309070894</c:v>
                </c:pt>
                <c:pt idx="34">
                  <c:v>107.53270772416754</c:v>
                </c:pt>
                <c:pt idx="35">
                  <c:v>106.1161870402087</c:v>
                </c:pt>
                <c:pt idx="36">
                  <c:v>106.31643841266323</c:v>
                </c:pt>
                <c:pt idx="37">
                  <c:v>106.31643841266323</c:v>
                </c:pt>
                <c:pt idx="38">
                  <c:v>106.31643841266323</c:v>
                </c:pt>
                <c:pt idx="39">
                  <c:v>106.79139776543343</c:v>
                </c:pt>
                <c:pt idx="40">
                  <c:v>106.43865144539159</c:v>
                </c:pt>
                <c:pt idx="41">
                  <c:v>107.14251602553664</c:v>
                </c:pt>
                <c:pt idx="42">
                  <c:v>107.52321070785874</c:v>
                </c:pt>
                <c:pt idx="43">
                  <c:v>106.83785174234973</c:v>
                </c:pt>
                <c:pt idx="44">
                  <c:v>106.83785174234973</c:v>
                </c:pt>
                <c:pt idx="45">
                  <c:v>106.83785174234973</c:v>
                </c:pt>
                <c:pt idx="46">
                  <c:v>106.81467902255621</c:v>
                </c:pt>
                <c:pt idx="47">
                  <c:v>106.7890642128547</c:v>
                </c:pt>
                <c:pt idx="48">
                  <c:v>106.64101929576637</c:v>
                </c:pt>
                <c:pt idx="49">
                  <c:v>107.77773074493508</c:v>
                </c:pt>
                <c:pt idx="50">
                  <c:v>109.49940413006243</c:v>
                </c:pt>
                <c:pt idx="51">
                  <c:v>109.49940413006243</c:v>
                </c:pt>
                <c:pt idx="52">
                  <c:v>109.49940413006243</c:v>
                </c:pt>
                <c:pt idx="53">
                  <c:v>109.46434657271674</c:v>
                </c:pt>
                <c:pt idx="54">
                  <c:v>108.42824922775689</c:v>
                </c:pt>
                <c:pt idx="55">
                  <c:v>108.45386403745837</c:v>
                </c:pt>
                <c:pt idx="56">
                  <c:v>108.04489538086831</c:v>
                </c:pt>
                <c:pt idx="57">
                  <c:v>108.60928949293528</c:v>
                </c:pt>
                <c:pt idx="58">
                  <c:v>108.60928949293528</c:v>
                </c:pt>
                <c:pt idx="59">
                  <c:v>108.60928949293528</c:v>
                </c:pt>
                <c:pt idx="60">
                  <c:v>108.04120511167405</c:v>
                </c:pt>
                <c:pt idx="61">
                  <c:v>107.98785901435079</c:v>
                </c:pt>
                <c:pt idx="62">
                  <c:v>107.90520783813174</c:v>
                </c:pt>
                <c:pt idx="63">
                  <c:v>107.62463884203692</c:v>
                </c:pt>
                <c:pt idx="64">
                  <c:v>108.22940884058251</c:v>
                </c:pt>
                <c:pt idx="65">
                  <c:v>108.22940884058251</c:v>
                </c:pt>
                <c:pt idx="66">
                  <c:v>108.22940884058251</c:v>
                </c:pt>
                <c:pt idx="67">
                  <c:v>108.9049994464596</c:v>
                </c:pt>
                <c:pt idx="68">
                  <c:v>109.78773354519818</c:v>
                </c:pt>
                <c:pt idx="69">
                  <c:v>109.29052403993305</c:v>
                </c:pt>
                <c:pt idx="70">
                  <c:v>109.13705225638252</c:v>
                </c:pt>
                <c:pt idx="71">
                  <c:v>109.25731161718447</c:v>
                </c:pt>
                <c:pt idx="72">
                  <c:v>109.25731161718447</c:v>
                </c:pt>
                <c:pt idx="73">
                  <c:v>109.25731161718447</c:v>
                </c:pt>
                <c:pt idx="74">
                  <c:v>109.36953921562241</c:v>
                </c:pt>
                <c:pt idx="75">
                  <c:v>109.75886261561939</c:v>
                </c:pt>
                <c:pt idx="76">
                  <c:v>109.24504689897998</c:v>
                </c:pt>
                <c:pt idx="77">
                  <c:v>109.73286792526554</c:v>
                </c:pt>
                <c:pt idx="78">
                  <c:v>108.71874938947754</c:v>
                </c:pt>
                <c:pt idx="79">
                  <c:v>108.71874938947754</c:v>
                </c:pt>
                <c:pt idx="80">
                  <c:v>108.71874938947754</c:v>
                </c:pt>
                <c:pt idx="81">
                  <c:v>108.84014839223654</c:v>
                </c:pt>
                <c:pt idx="82">
                  <c:v>108.71288837369836</c:v>
                </c:pt>
                <c:pt idx="83">
                  <c:v>108.98032435295472</c:v>
                </c:pt>
                <c:pt idx="84">
                  <c:v>108.50509365686142</c:v>
                </c:pt>
                <c:pt idx="85">
                  <c:v>108.15251014281343</c:v>
                </c:pt>
                <c:pt idx="86">
                  <c:v>108.15251014281343</c:v>
                </c:pt>
                <c:pt idx="87">
                  <c:v>108.15251014281343</c:v>
                </c:pt>
                <c:pt idx="88">
                  <c:v>108.97679688975428</c:v>
                </c:pt>
                <c:pt idx="89">
                  <c:v>109.59817309967417</c:v>
                </c:pt>
                <c:pt idx="90">
                  <c:v>109.07122436619628</c:v>
                </c:pt>
                <c:pt idx="91">
                  <c:v>109.0789847852372</c:v>
                </c:pt>
                <c:pt idx="92">
                  <c:v>109.18236659134176</c:v>
                </c:pt>
                <c:pt idx="93">
                  <c:v>109.18236659134176</c:v>
                </c:pt>
                <c:pt idx="94">
                  <c:v>109.18236659134176</c:v>
                </c:pt>
                <c:pt idx="95">
                  <c:v>109.18236659134176</c:v>
                </c:pt>
                <c:pt idx="96">
                  <c:v>108.53684082566517</c:v>
                </c:pt>
                <c:pt idx="97">
                  <c:v>108.65053367804789</c:v>
                </c:pt>
                <c:pt idx="98">
                  <c:v>109.32199986541372</c:v>
                </c:pt>
                <c:pt idx="99">
                  <c:v>109.07865917324945</c:v>
                </c:pt>
                <c:pt idx="100">
                  <c:v>109.07865917324945</c:v>
                </c:pt>
                <c:pt idx="101">
                  <c:v>109.07865917324945</c:v>
                </c:pt>
                <c:pt idx="102">
                  <c:v>108.40529358262185</c:v>
                </c:pt>
                <c:pt idx="103">
                  <c:v>108.29420562614099</c:v>
                </c:pt>
                <c:pt idx="104">
                  <c:v>108.80954086538983</c:v>
                </c:pt>
                <c:pt idx="105">
                  <c:v>108.96952488869498</c:v>
                </c:pt>
                <c:pt idx="106">
                  <c:v>108.31938628652554</c:v>
                </c:pt>
                <c:pt idx="107">
                  <c:v>108.31938628652554</c:v>
                </c:pt>
                <c:pt idx="108">
                  <c:v>108.31938628652554</c:v>
                </c:pt>
                <c:pt idx="109">
                  <c:v>108.13129109494629</c:v>
                </c:pt>
                <c:pt idx="110">
                  <c:v>108.46021347121915</c:v>
                </c:pt>
                <c:pt idx="111">
                  <c:v>108.97169563527983</c:v>
                </c:pt>
                <c:pt idx="112">
                  <c:v>108.6961193563302</c:v>
                </c:pt>
                <c:pt idx="113">
                  <c:v>108.27863051939454</c:v>
                </c:pt>
                <c:pt idx="114">
                  <c:v>108.27863051939454</c:v>
                </c:pt>
                <c:pt idx="115">
                  <c:v>108.27863051939454</c:v>
                </c:pt>
                <c:pt idx="116">
                  <c:v>108.84063681021813</c:v>
                </c:pt>
                <c:pt idx="117">
                  <c:v>108.51567604646264</c:v>
                </c:pt>
                <c:pt idx="118">
                  <c:v>107.11934330574313</c:v>
                </c:pt>
                <c:pt idx="119">
                  <c:v>107.07066431357737</c:v>
                </c:pt>
                <c:pt idx="120">
                  <c:v>107.07066431357737</c:v>
                </c:pt>
                <c:pt idx="121">
                  <c:v>107.07066431357737</c:v>
                </c:pt>
                <c:pt idx="122">
                  <c:v>107.07066431357737</c:v>
                </c:pt>
                <c:pt idx="123">
                  <c:v>106.02523275830255</c:v>
                </c:pt>
                <c:pt idx="124">
                  <c:v>107.198575556091</c:v>
                </c:pt>
                <c:pt idx="125">
                  <c:v>107.06816795500474</c:v>
                </c:pt>
                <c:pt idx="126">
                  <c:v>106.92354196378759</c:v>
                </c:pt>
                <c:pt idx="127">
                  <c:v>105.6633150339396</c:v>
                </c:pt>
                <c:pt idx="128">
                  <c:v>105.6633150339396</c:v>
                </c:pt>
                <c:pt idx="129">
                  <c:v>105.6633150339396</c:v>
                </c:pt>
                <c:pt idx="130">
                  <c:v>105.24392679374215</c:v>
                </c:pt>
                <c:pt idx="131">
                  <c:v>105.19351120430846</c:v>
                </c:pt>
                <c:pt idx="132">
                  <c:v>105.46919602058733</c:v>
                </c:pt>
                <c:pt idx="133">
                  <c:v>105.03032532979066</c:v>
                </c:pt>
                <c:pt idx="134">
                  <c:v>105.56671681091277</c:v>
                </c:pt>
                <c:pt idx="135">
                  <c:v>105.56671681091277</c:v>
                </c:pt>
                <c:pt idx="136">
                  <c:v>105.56671681091277</c:v>
                </c:pt>
                <c:pt idx="137">
                  <c:v>105.55201000280026</c:v>
                </c:pt>
                <c:pt idx="138">
                  <c:v>105.07797321732862</c:v>
                </c:pt>
                <c:pt idx="139">
                  <c:v>105.85938771921826</c:v>
                </c:pt>
                <c:pt idx="140">
                  <c:v>106.61752096398514</c:v>
                </c:pt>
                <c:pt idx="141">
                  <c:v>106.86297813406965</c:v>
                </c:pt>
                <c:pt idx="142">
                  <c:v>106.86297813406965</c:v>
                </c:pt>
                <c:pt idx="143">
                  <c:v>106.86297813406965</c:v>
                </c:pt>
                <c:pt idx="144">
                  <c:v>105.8686676608686</c:v>
                </c:pt>
                <c:pt idx="145">
                  <c:v>105.20420213123899</c:v>
                </c:pt>
                <c:pt idx="146">
                  <c:v>105.05311816893183</c:v>
                </c:pt>
                <c:pt idx="147">
                  <c:v>105.26232387104896</c:v>
                </c:pt>
                <c:pt idx="148">
                  <c:v>104.60187422260137</c:v>
                </c:pt>
                <c:pt idx="149">
                  <c:v>104.60187422260137</c:v>
                </c:pt>
                <c:pt idx="150">
                  <c:v>104.60187422260137</c:v>
                </c:pt>
                <c:pt idx="151">
                  <c:v>106.07228369052969</c:v>
                </c:pt>
                <c:pt idx="152">
                  <c:v>107.32507581332447</c:v>
                </c:pt>
                <c:pt idx="153">
                  <c:v>107.80915230175114</c:v>
                </c:pt>
                <c:pt idx="154">
                  <c:v>107.49233183768894</c:v>
                </c:pt>
                <c:pt idx="155">
                  <c:v>108.04619782881926</c:v>
                </c:pt>
                <c:pt idx="156">
                  <c:v>108.04619782881926</c:v>
                </c:pt>
                <c:pt idx="157">
                  <c:v>108.04619782881926</c:v>
                </c:pt>
                <c:pt idx="158">
                  <c:v>108.04619782881926</c:v>
                </c:pt>
                <c:pt idx="159">
                  <c:v>110.16202452509491</c:v>
                </c:pt>
                <c:pt idx="160">
                  <c:v>110.22215420549587</c:v>
                </c:pt>
                <c:pt idx="161">
                  <c:v>110.42305680192587</c:v>
                </c:pt>
                <c:pt idx="162">
                  <c:v>110.14612380636071</c:v>
                </c:pt>
                <c:pt idx="163">
                  <c:v>110.14612380636071</c:v>
                </c:pt>
                <c:pt idx="164">
                  <c:v>110.14612380636071</c:v>
                </c:pt>
                <c:pt idx="165">
                  <c:v>110.6949428116812</c:v>
                </c:pt>
                <c:pt idx="166">
                  <c:v>110.32922628079471</c:v>
                </c:pt>
                <c:pt idx="167">
                  <c:v>109.98657393237252</c:v>
                </c:pt>
                <c:pt idx="168">
                  <c:v>110.50787872472976</c:v>
                </c:pt>
                <c:pt idx="169">
                  <c:v>110.47081322679306</c:v>
                </c:pt>
                <c:pt idx="170">
                  <c:v>110.47081322679306</c:v>
                </c:pt>
                <c:pt idx="171">
                  <c:v>110.47081322679306</c:v>
                </c:pt>
                <c:pt idx="172">
                  <c:v>110.71230878436018</c:v>
                </c:pt>
                <c:pt idx="173">
                  <c:v>111.86980513207905</c:v>
                </c:pt>
                <c:pt idx="174">
                  <c:v>111.93812938083792</c:v>
                </c:pt>
                <c:pt idx="175">
                  <c:v>111.94844042711608</c:v>
                </c:pt>
                <c:pt idx="176">
                  <c:v>112.28572017774071</c:v>
                </c:pt>
                <c:pt idx="177">
                  <c:v>112.28572017774071</c:v>
                </c:pt>
                <c:pt idx="178">
                  <c:v>112.28572017774071</c:v>
                </c:pt>
                <c:pt idx="179">
                  <c:v>112.28572017774071</c:v>
                </c:pt>
                <c:pt idx="180">
                  <c:v>113.00640804391854</c:v>
                </c:pt>
                <c:pt idx="181">
                  <c:v>113.31986385077421</c:v>
                </c:pt>
                <c:pt idx="182">
                  <c:v>113.71846719242151</c:v>
                </c:pt>
                <c:pt idx="183">
                  <c:v>114.80633684343059</c:v>
                </c:pt>
                <c:pt idx="184">
                  <c:v>114.80633684343059</c:v>
                </c:pt>
                <c:pt idx="185">
                  <c:v>114.80633684343059</c:v>
                </c:pt>
                <c:pt idx="186">
                  <c:v>115.35108569890446</c:v>
                </c:pt>
                <c:pt idx="187">
                  <c:v>115.78827406109787</c:v>
                </c:pt>
                <c:pt idx="188">
                  <c:v>115.93441957492445</c:v>
                </c:pt>
                <c:pt idx="189">
                  <c:v>116.39825385144717</c:v>
                </c:pt>
                <c:pt idx="190">
                  <c:v>116.44774687358226</c:v>
                </c:pt>
                <c:pt idx="191">
                  <c:v>116.44774687358226</c:v>
                </c:pt>
                <c:pt idx="192">
                  <c:v>116.44774687358226</c:v>
                </c:pt>
                <c:pt idx="193">
                  <c:v>117.74482222670848</c:v>
                </c:pt>
                <c:pt idx="194">
                  <c:v>118.3337457751845</c:v>
                </c:pt>
                <c:pt idx="195">
                  <c:v>117.8043549517986</c:v>
                </c:pt>
                <c:pt idx="196">
                  <c:v>117.97888297722238</c:v>
                </c:pt>
                <c:pt idx="197">
                  <c:v>119.43691918961692</c:v>
                </c:pt>
                <c:pt idx="198">
                  <c:v>119.43691918961692</c:v>
                </c:pt>
                <c:pt idx="199">
                  <c:v>119.43691918961692</c:v>
                </c:pt>
                <c:pt idx="200">
                  <c:v>119.45439369962513</c:v>
                </c:pt>
                <c:pt idx="201">
                  <c:v>119.45406808763741</c:v>
                </c:pt>
                <c:pt idx="202">
                  <c:v>121.67078023144502</c:v>
                </c:pt>
                <c:pt idx="203">
                  <c:v>122.31679441510319</c:v>
                </c:pt>
                <c:pt idx="204">
                  <c:v>122.31679441510319</c:v>
                </c:pt>
                <c:pt idx="205">
                  <c:v>122.31679441510319</c:v>
                </c:pt>
                <c:pt idx="206">
                  <c:v>122.31679441510319</c:v>
                </c:pt>
                <c:pt idx="207">
                  <c:v>122.36688439254912</c:v>
                </c:pt>
                <c:pt idx="208">
                  <c:v>124.4792921629536</c:v>
                </c:pt>
                <c:pt idx="209">
                  <c:v>124.35024127848291</c:v>
                </c:pt>
                <c:pt idx="210">
                  <c:v>124.10543533237386</c:v>
                </c:pt>
                <c:pt idx="211">
                  <c:v>123.08903751267172</c:v>
                </c:pt>
                <c:pt idx="212">
                  <c:v>123.08903751267172</c:v>
                </c:pt>
                <c:pt idx="213">
                  <c:v>123.08903751267172</c:v>
                </c:pt>
                <c:pt idx="214">
                  <c:v>121.45864402143829</c:v>
                </c:pt>
                <c:pt idx="215">
                  <c:v>121.45332569230534</c:v>
                </c:pt>
                <c:pt idx="216">
                  <c:v>119.54475102622044</c:v>
                </c:pt>
                <c:pt idx="217">
                  <c:v>121.29654352021288</c:v>
                </c:pt>
                <c:pt idx="218">
                  <c:v>121.54444278020536</c:v>
                </c:pt>
                <c:pt idx="219">
                  <c:v>121.54444278020536</c:v>
                </c:pt>
                <c:pt idx="220">
                  <c:v>121.54444278020536</c:v>
                </c:pt>
                <c:pt idx="221">
                  <c:v>120.81159873315225</c:v>
                </c:pt>
                <c:pt idx="222">
                  <c:v>121.65124351218113</c:v>
                </c:pt>
                <c:pt idx="223">
                  <c:v>122.23012735770212</c:v>
                </c:pt>
                <c:pt idx="224">
                  <c:v>122.23012735770212</c:v>
                </c:pt>
                <c:pt idx="225">
                  <c:v>122.38045155870455</c:v>
                </c:pt>
                <c:pt idx="226">
                  <c:v>122.38045155870455</c:v>
                </c:pt>
                <c:pt idx="227">
                  <c:v>122.38045155870455</c:v>
                </c:pt>
                <c:pt idx="228">
                  <c:v>122.08273366458924</c:v>
                </c:pt>
                <c:pt idx="229">
                  <c:v>122.02982171658297</c:v>
                </c:pt>
                <c:pt idx="230">
                  <c:v>122.63198681922673</c:v>
                </c:pt>
                <c:pt idx="231">
                  <c:v>123.32532327843514</c:v>
                </c:pt>
                <c:pt idx="232">
                  <c:v>123.83582860653263</c:v>
                </c:pt>
                <c:pt idx="233">
                  <c:v>123.83582860653263</c:v>
                </c:pt>
                <c:pt idx="234">
                  <c:v>123.83582860653263</c:v>
                </c:pt>
                <c:pt idx="235">
                  <c:v>123.2287250554083</c:v>
                </c:pt>
                <c:pt idx="236">
                  <c:v>122.76863531674448</c:v>
                </c:pt>
                <c:pt idx="237">
                  <c:v>120.35183460647619</c:v>
                </c:pt>
                <c:pt idx="238">
                  <c:v>122.0938044721721</c:v>
                </c:pt>
                <c:pt idx="239">
                  <c:v>123.79268501815829</c:v>
                </c:pt>
                <c:pt idx="240">
                  <c:v>123.79268501815829</c:v>
                </c:pt>
                <c:pt idx="241">
                  <c:v>123.79268501815829</c:v>
                </c:pt>
                <c:pt idx="242">
                  <c:v>124.48542452205587</c:v>
                </c:pt>
                <c:pt idx="243">
                  <c:v>124.09165109155991</c:v>
                </c:pt>
                <c:pt idx="244">
                  <c:v>123.50500682699801</c:v>
                </c:pt>
                <c:pt idx="245">
                  <c:v>123.15974958267398</c:v>
                </c:pt>
                <c:pt idx="246">
                  <c:v>122.39331323221998</c:v>
                </c:pt>
                <c:pt idx="247">
                  <c:v>122.39331323221998</c:v>
                </c:pt>
                <c:pt idx="248">
                  <c:v>122.39331323221998</c:v>
                </c:pt>
                <c:pt idx="249">
                  <c:v>124.28484753761364</c:v>
                </c:pt>
                <c:pt idx="250">
                  <c:v>124.10158225718575</c:v>
                </c:pt>
                <c:pt idx="251">
                  <c:v>124.23030752966874</c:v>
                </c:pt>
                <c:pt idx="252">
                  <c:v>124.09127121090761</c:v>
                </c:pt>
                <c:pt idx="253">
                  <c:v>124.2902201354112</c:v>
                </c:pt>
                <c:pt idx="254">
                  <c:v>124.2902201354112</c:v>
                </c:pt>
                <c:pt idx="255">
                  <c:v>124.2902201354112</c:v>
                </c:pt>
                <c:pt idx="256">
                  <c:v>124.4878666119639</c:v>
                </c:pt>
                <c:pt idx="257">
                  <c:v>124.23557159013703</c:v>
                </c:pt>
                <c:pt idx="258">
                  <c:v>124.33607715701663</c:v>
                </c:pt>
                <c:pt idx="259">
                  <c:v>123.64561693703317</c:v>
                </c:pt>
                <c:pt idx="260">
                  <c:v>123.54228939959322</c:v>
                </c:pt>
                <c:pt idx="261">
                  <c:v>123.54228939959322</c:v>
                </c:pt>
                <c:pt idx="262">
                  <c:v>123.54228939959322</c:v>
                </c:pt>
                <c:pt idx="263">
                  <c:v>123.54228939959322</c:v>
                </c:pt>
                <c:pt idx="264">
                  <c:v>123.54228939959322</c:v>
                </c:pt>
                <c:pt idx="265">
                  <c:v>123.54228939959322</c:v>
                </c:pt>
                <c:pt idx="266">
                  <c:v>127.56571392599059</c:v>
                </c:pt>
                <c:pt idx="267">
                  <c:v>128.69558752341695</c:v>
                </c:pt>
                <c:pt idx="268">
                  <c:v>128.69558752341695</c:v>
                </c:pt>
                <c:pt idx="269">
                  <c:v>128.69558752341695</c:v>
                </c:pt>
                <c:pt idx="270">
                  <c:v>128.69558752341695</c:v>
                </c:pt>
                <c:pt idx="271">
                  <c:v>129.43071085438419</c:v>
                </c:pt>
                <c:pt idx="272">
                  <c:v>129.09538477568594</c:v>
                </c:pt>
                <c:pt idx="273">
                  <c:v>128.67333737092201</c:v>
                </c:pt>
                <c:pt idx="274">
                  <c:v>128.36612246049788</c:v>
                </c:pt>
                <c:pt idx="275">
                  <c:v>128.36612246049788</c:v>
                </c:pt>
                <c:pt idx="276">
                  <c:v>128.36612246049788</c:v>
                </c:pt>
                <c:pt idx="277">
                  <c:v>128.69748692667875</c:v>
                </c:pt>
                <c:pt idx="278">
                  <c:v>129.9832743975636</c:v>
                </c:pt>
                <c:pt idx="279">
                  <c:v>129.53029385396525</c:v>
                </c:pt>
                <c:pt idx="280">
                  <c:v>128.96063568142995</c:v>
                </c:pt>
                <c:pt idx="281">
                  <c:v>129.20316234362488</c:v>
                </c:pt>
                <c:pt idx="282">
                  <c:v>129.20316234362488</c:v>
                </c:pt>
                <c:pt idx="283">
                  <c:v>129.20316234362488</c:v>
                </c:pt>
                <c:pt idx="284">
                  <c:v>129.24804252926711</c:v>
                </c:pt>
                <c:pt idx="285">
                  <c:v>130.91854056365608</c:v>
                </c:pt>
                <c:pt idx="286">
                  <c:v>129.92341606048569</c:v>
                </c:pt>
                <c:pt idx="287">
                  <c:v>128.45116145796027</c:v>
                </c:pt>
                <c:pt idx="288">
                  <c:v>128.24705701031758</c:v>
                </c:pt>
                <c:pt idx="289">
                  <c:v>128.24705701031758</c:v>
                </c:pt>
                <c:pt idx="290">
                  <c:v>128.24705701031758</c:v>
                </c:pt>
                <c:pt idx="291">
                  <c:v>128.23327276950363</c:v>
                </c:pt>
                <c:pt idx="292">
                  <c:v>126.40241083115718</c:v>
                </c:pt>
                <c:pt idx="293">
                  <c:v>125.35133533476171</c:v>
                </c:pt>
                <c:pt idx="294">
                  <c:v>127.45598268612527</c:v>
                </c:pt>
                <c:pt idx="295">
                  <c:v>126.30776628005673</c:v>
                </c:pt>
                <c:pt idx="296">
                  <c:v>126.30776628005673</c:v>
                </c:pt>
                <c:pt idx="297">
                  <c:v>126.30776628005673</c:v>
                </c:pt>
                <c:pt idx="298">
                  <c:v>123.09261924453682</c:v>
                </c:pt>
                <c:pt idx="299">
                  <c:v>117.27588669571129</c:v>
                </c:pt>
                <c:pt idx="300">
                  <c:v>117.46653251452774</c:v>
                </c:pt>
                <c:pt idx="301">
                  <c:v>118.79877396232889</c:v>
                </c:pt>
                <c:pt idx="302">
                  <c:v>116.04062335158933</c:v>
                </c:pt>
                <c:pt idx="303">
                  <c:v>116.04062335158933</c:v>
                </c:pt>
                <c:pt idx="304">
                  <c:v>116.04062335158933</c:v>
                </c:pt>
                <c:pt idx="305">
                  <c:v>116.04062335158933</c:v>
                </c:pt>
                <c:pt idx="306">
                  <c:v>115.29204139179591</c:v>
                </c:pt>
                <c:pt idx="307">
                  <c:v>114.80085570830377</c:v>
                </c:pt>
                <c:pt idx="308">
                  <c:v>116.48758007341468</c:v>
                </c:pt>
                <c:pt idx="309">
                  <c:v>117.87289627521596</c:v>
                </c:pt>
                <c:pt idx="310">
                  <c:v>117.87289627521596</c:v>
                </c:pt>
                <c:pt idx="311">
                  <c:v>117.87289627521596</c:v>
                </c:pt>
                <c:pt idx="312">
                  <c:v>120.2008049128337</c:v>
                </c:pt>
                <c:pt idx="313">
                  <c:v>118.98458986999401</c:v>
                </c:pt>
                <c:pt idx="314">
                  <c:v>119.23265193598037</c:v>
                </c:pt>
                <c:pt idx="315">
                  <c:v>117.96075724323867</c:v>
                </c:pt>
                <c:pt idx="316">
                  <c:v>118.80919354593627</c:v>
                </c:pt>
                <c:pt idx="317">
                  <c:v>118.80919354593627</c:v>
                </c:pt>
                <c:pt idx="318">
                  <c:v>118.80919354593627</c:v>
                </c:pt>
                <c:pt idx="319">
                  <c:v>120.22479166259654</c:v>
                </c:pt>
                <c:pt idx="320">
                  <c:v>121.50678032695788</c:v>
                </c:pt>
                <c:pt idx="321">
                  <c:v>119.7613915353908</c:v>
                </c:pt>
                <c:pt idx="322">
                  <c:v>117.89579765168638</c:v>
                </c:pt>
                <c:pt idx="323">
                  <c:v>114.94993173001993</c:v>
                </c:pt>
                <c:pt idx="324">
                  <c:v>114.94993173001993</c:v>
                </c:pt>
                <c:pt idx="325">
                  <c:v>114.94993173001993</c:v>
                </c:pt>
                <c:pt idx="326">
                  <c:v>114.19261251522239</c:v>
                </c:pt>
                <c:pt idx="327">
                  <c:v>116.23132343907042</c:v>
                </c:pt>
                <c:pt idx="328">
                  <c:v>115.33567339815187</c:v>
                </c:pt>
                <c:pt idx="329">
                  <c:v>115.9616624445646</c:v>
                </c:pt>
                <c:pt idx="330">
                  <c:v>116.51048144988509</c:v>
                </c:pt>
                <c:pt idx="331">
                  <c:v>116.51048144988509</c:v>
                </c:pt>
                <c:pt idx="332">
                  <c:v>116.51048144988509</c:v>
                </c:pt>
                <c:pt idx="333">
                  <c:v>118.43609647666125</c:v>
                </c:pt>
                <c:pt idx="334">
                  <c:v>119.21794512786785</c:v>
                </c:pt>
                <c:pt idx="335">
                  <c:v>118.18244473821885</c:v>
                </c:pt>
                <c:pt idx="336">
                  <c:v>118.32712499810062</c:v>
                </c:pt>
                <c:pt idx="337">
                  <c:v>117.63552513616008</c:v>
                </c:pt>
                <c:pt idx="338">
                  <c:v>117.63552513616008</c:v>
                </c:pt>
                <c:pt idx="339">
                  <c:v>117.63552513616008</c:v>
                </c:pt>
                <c:pt idx="340">
                  <c:v>116.57397578749261</c:v>
                </c:pt>
                <c:pt idx="341">
                  <c:v>116.03166902192673</c:v>
                </c:pt>
                <c:pt idx="342">
                  <c:v>116.03166902192673</c:v>
                </c:pt>
                <c:pt idx="343">
                  <c:v>117.17684638277645</c:v>
                </c:pt>
                <c:pt idx="344">
                  <c:v>111.89037295597076</c:v>
                </c:pt>
                <c:pt idx="345">
                  <c:v>111.89037295597076</c:v>
                </c:pt>
                <c:pt idx="346">
                  <c:v>111.89037295597076</c:v>
                </c:pt>
                <c:pt idx="347">
                  <c:v>112.69485164032467</c:v>
                </c:pt>
                <c:pt idx="348">
                  <c:v>115.68624897160883</c:v>
                </c:pt>
                <c:pt idx="349">
                  <c:v>114.13411089476007</c:v>
                </c:pt>
                <c:pt idx="350">
                  <c:v>114.82750162263311</c:v>
                </c:pt>
                <c:pt idx="351">
                  <c:v>116.42962113959858</c:v>
                </c:pt>
                <c:pt idx="352">
                  <c:v>116.42962113959858</c:v>
                </c:pt>
                <c:pt idx="353">
                  <c:v>116.42962113959858</c:v>
                </c:pt>
                <c:pt idx="354">
                  <c:v>116.07296747570398</c:v>
                </c:pt>
                <c:pt idx="355">
                  <c:v>115.55041450406043</c:v>
                </c:pt>
                <c:pt idx="356">
                  <c:v>115.69835088381951</c:v>
                </c:pt>
                <c:pt idx="357">
                  <c:v>117.46680385785086</c:v>
                </c:pt>
                <c:pt idx="358">
                  <c:v>117.04405096044687</c:v>
                </c:pt>
                <c:pt idx="359">
                  <c:v>117.04405096044687</c:v>
                </c:pt>
                <c:pt idx="360">
                  <c:v>117.04405096044687</c:v>
                </c:pt>
                <c:pt idx="361">
                  <c:v>117.64502215246893</c:v>
                </c:pt>
                <c:pt idx="362">
                  <c:v>118.27486427406983</c:v>
                </c:pt>
                <c:pt idx="363">
                  <c:v>117.69299565199464</c:v>
                </c:pt>
                <c:pt idx="364">
                  <c:v>117.54744709347891</c:v>
                </c:pt>
                <c:pt idx="365">
                  <c:v>118.19031369458904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21 נתונים'!$K$2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נתונים'!$K$3:$K$3999</c:f>
              <c:numCache>
                <c:formatCode>0.00</c:formatCode>
                <c:ptCount val="3997"/>
                <c:pt idx="0">
                  <c:v>100</c:v>
                </c:pt>
                <c:pt idx="1">
                  <c:v>99.748662823908191</c:v>
                </c:pt>
                <c:pt idx="2">
                  <c:v>99.748662823908191</c:v>
                </c:pt>
                <c:pt idx="3">
                  <c:v>99.748662823908191</c:v>
                </c:pt>
                <c:pt idx="4">
                  <c:v>99.985459832788095</c:v>
                </c:pt>
                <c:pt idx="5">
                  <c:v>99.46512956327571</c:v>
                </c:pt>
                <c:pt idx="6">
                  <c:v>98.968686711325759</c:v>
                </c:pt>
                <c:pt idx="7">
                  <c:v>99.54302331619671</c:v>
                </c:pt>
                <c:pt idx="8">
                  <c:v>99.888871579166022</c:v>
                </c:pt>
                <c:pt idx="9">
                  <c:v>99.888871579166022</c:v>
                </c:pt>
                <c:pt idx="10">
                  <c:v>99.888871579166022</c:v>
                </c:pt>
                <c:pt idx="11">
                  <c:v>100.88383444981048</c:v>
                </c:pt>
                <c:pt idx="12">
                  <c:v>102.05639507711484</c:v>
                </c:pt>
                <c:pt idx="13">
                  <c:v>102.04393207664748</c:v>
                </c:pt>
                <c:pt idx="14">
                  <c:v>101.74585864880305</c:v>
                </c:pt>
                <c:pt idx="15">
                  <c:v>101.56929947551542</c:v>
                </c:pt>
                <c:pt idx="16">
                  <c:v>101.56929947551542</c:v>
                </c:pt>
                <c:pt idx="17">
                  <c:v>101.56929947551542</c:v>
                </c:pt>
                <c:pt idx="18">
                  <c:v>101.75624448252586</c:v>
                </c:pt>
                <c:pt idx="19">
                  <c:v>102.63177026535809</c:v>
                </c:pt>
                <c:pt idx="20">
                  <c:v>102.37731733914943</c:v>
                </c:pt>
                <c:pt idx="21">
                  <c:v>101.78844056706656</c:v>
                </c:pt>
                <c:pt idx="22">
                  <c:v>101.60149556005611</c:v>
                </c:pt>
                <c:pt idx="23">
                  <c:v>101.60149556005611</c:v>
                </c:pt>
                <c:pt idx="24">
                  <c:v>101.60149556005611</c:v>
                </c:pt>
                <c:pt idx="25">
                  <c:v>102.31188658669578</c:v>
                </c:pt>
                <c:pt idx="26">
                  <c:v>102.88206885807762</c:v>
                </c:pt>
                <c:pt idx="27">
                  <c:v>103.34839279223144</c:v>
                </c:pt>
                <c:pt idx="28">
                  <c:v>103.89468764605083</c:v>
                </c:pt>
                <c:pt idx="29">
                  <c:v>104.10448148725143</c:v>
                </c:pt>
                <c:pt idx="30">
                  <c:v>104.10448148725143</c:v>
                </c:pt>
                <c:pt idx="31">
                  <c:v>104.10448148725143</c:v>
                </c:pt>
                <c:pt idx="32">
                  <c:v>104.92080801786368</c:v>
                </c:pt>
                <c:pt idx="33">
                  <c:v>105.42140520330274</c:v>
                </c:pt>
                <c:pt idx="34">
                  <c:v>104.75463467829884</c:v>
                </c:pt>
                <c:pt idx="35">
                  <c:v>102.65150334943142</c:v>
                </c:pt>
                <c:pt idx="36">
                  <c:v>103.4086306278237</c:v>
                </c:pt>
                <c:pt idx="37">
                  <c:v>103.4086306278237</c:v>
                </c:pt>
                <c:pt idx="38">
                  <c:v>103.4086306278237</c:v>
                </c:pt>
                <c:pt idx="39">
                  <c:v>104.23845874227558</c:v>
                </c:pt>
                <c:pt idx="40">
                  <c:v>104.32258399543028</c:v>
                </c:pt>
                <c:pt idx="41">
                  <c:v>104.38074466427797</c:v>
                </c:pt>
                <c:pt idx="42">
                  <c:v>105.36947603468873</c:v>
                </c:pt>
                <c:pt idx="43">
                  <c:v>105.6239289608974</c:v>
                </c:pt>
                <c:pt idx="44">
                  <c:v>105.6239289608974</c:v>
                </c:pt>
                <c:pt idx="45">
                  <c:v>105.6239289608974</c:v>
                </c:pt>
                <c:pt idx="46">
                  <c:v>105.43594537051469</c:v>
                </c:pt>
                <c:pt idx="47">
                  <c:v>105.08074985719485</c:v>
                </c:pt>
                <c:pt idx="48">
                  <c:v>104.41190216544639</c:v>
                </c:pt>
                <c:pt idx="49">
                  <c:v>104.73801734434238</c:v>
                </c:pt>
                <c:pt idx="50">
                  <c:v>105.42452095341959</c:v>
                </c:pt>
                <c:pt idx="51">
                  <c:v>105.42452095341959</c:v>
                </c:pt>
                <c:pt idx="52">
                  <c:v>105.42452095341959</c:v>
                </c:pt>
                <c:pt idx="53">
                  <c:v>105.68520537986193</c:v>
                </c:pt>
                <c:pt idx="54">
                  <c:v>105.50864620657428</c:v>
                </c:pt>
                <c:pt idx="55">
                  <c:v>105.49410603936236</c:v>
                </c:pt>
                <c:pt idx="56">
                  <c:v>105.8389157189594</c:v>
                </c:pt>
                <c:pt idx="57">
                  <c:v>105.74752038219874</c:v>
                </c:pt>
                <c:pt idx="58">
                  <c:v>105.74752038219874</c:v>
                </c:pt>
                <c:pt idx="59">
                  <c:v>105.74752038219874</c:v>
                </c:pt>
                <c:pt idx="60">
                  <c:v>104.78475359609497</c:v>
                </c:pt>
                <c:pt idx="61">
                  <c:v>104.87407176611107</c:v>
                </c:pt>
                <c:pt idx="62">
                  <c:v>105.28015786467265</c:v>
                </c:pt>
                <c:pt idx="63">
                  <c:v>104.23638157553103</c:v>
                </c:pt>
                <c:pt idx="64">
                  <c:v>104.18237524017246</c:v>
                </c:pt>
                <c:pt idx="65">
                  <c:v>104.18237524017246</c:v>
                </c:pt>
                <c:pt idx="66">
                  <c:v>104.18237524017246</c:v>
                </c:pt>
                <c:pt idx="67">
                  <c:v>105.20330269512391</c:v>
                </c:pt>
                <c:pt idx="68">
                  <c:v>104.75878901178797</c:v>
                </c:pt>
                <c:pt idx="69">
                  <c:v>104.53030066988633</c:v>
                </c:pt>
                <c:pt idx="70">
                  <c:v>104.77332917899989</c:v>
                </c:pt>
                <c:pt idx="71">
                  <c:v>105.07036402347202</c:v>
                </c:pt>
                <c:pt idx="72">
                  <c:v>105.07036402347202</c:v>
                </c:pt>
                <c:pt idx="73">
                  <c:v>105.07036402347202</c:v>
                </c:pt>
                <c:pt idx="74">
                  <c:v>105.8430700524485</c:v>
                </c:pt>
                <c:pt idx="75">
                  <c:v>105.5906942929844</c:v>
                </c:pt>
                <c:pt idx="76">
                  <c:v>105.11502310848007</c:v>
                </c:pt>
                <c:pt idx="77">
                  <c:v>105.31443111595787</c:v>
                </c:pt>
                <c:pt idx="78">
                  <c:v>104.98000727008365</c:v>
                </c:pt>
                <c:pt idx="79">
                  <c:v>104.98000727008365</c:v>
                </c:pt>
                <c:pt idx="80">
                  <c:v>104.98000727008365</c:v>
                </c:pt>
                <c:pt idx="81">
                  <c:v>105.33727995014806</c:v>
                </c:pt>
                <c:pt idx="82">
                  <c:v>104.55626525419333</c:v>
                </c:pt>
                <c:pt idx="83">
                  <c:v>104.88134184971703</c:v>
                </c:pt>
                <c:pt idx="84">
                  <c:v>104.49810458534563</c:v>
                </c:pt>
                <c:pt idx="85">
                  <c:v>104.11590590434652</c:v>
                </c:pt>
                <c:pt idx="86">
                  <c:v>104.11590590434652</c:v>
                </c:pt>
                <c:pt idx="87">
                  <c:v>104.11590590434652</c:v>
                </c:pt>
                <c:pt idx="88">
                  <c:v>104.82318118086933</c:v>
                </c:pt>
                <c:pt idx="89">
                  <c:v>105.74855896557101</c:v>
                </c:pt>
                <c:pt idx="90">
                  <c:v>106.96370151113886</c:v>
                </c:pt>
                <c:pt idx="91">
                  <c:v>108.08744871994605</c:v>
                </c:pt>
                <c:pt idx="92">
                  <c:v>108.74487199459942</c:v>
                </c:pt>
                <c:pt idx="93">
                  <c:v>108.74487199459942</c:v>
                </c:pt>
                <c:pt idx="94">
                  <c:v>108.74487199459942</c:v>
                </c:pt>
                <c:pt idx="95">
                  <c:v>109.21223451212552</c:v>
                </c:pt>
                <c:pt idx="96">
                  <c:v>109.38671651866859</c:v>
                </c:pt>
                <c:pt idx="97">
                  <c:v>110.10230046216964</c:v>
                </c:pt>
                <c:pt idx="98">
                  <c:v>110.02752245936549</c:v>
                </c:pt>
                <c:pt idx="99">
                  <c:v>110.10853196240333</c:v>
                </c:pt>
                <c:pt idx="100">
                  <c:v>110.10853196240333</c:v>
                </c:pt>
                <c:pt idx="101">
                  <c:v>110.10853196240333</c:v>
                </c:pt>
                <c:pt idx="102">
                  <c:v>110.53331256166592</c:v>
                </c:pt>
                <c:pt idx="103">
                  <c:v>110.26535805161764</c:v>
                </c:pt>
                <c:pt idx="104">
                  <c:v>110.32767305395444</c:v>
                </c:pt>
                <c:pt idx="105">
                  <c:v>111.01936957989307</c:v>
                </c:pt>
                <c:pt idx="106">
                  <c:v>110.39829672326951</c:v>
                </c:pt>
                <c:pt idx="107">
                  <c:v>110.39829672326951</c:v>
                </c:pt>
                <c:pt idx="108">
                  <c:v>110.39829672326951</c:v>
                </c:pt>
                <c:pt idx="109">
                  <c:v>110.73687490263285</c:v>
                </c:pt>
                <c:pt idx="110">
                  <c:v>111.02456249675447</c:v>
                </c:pt>
                <c:pt idx="111">
                  <c:v>111.12530508386567</c:v>
                </c:pt>
                <c:pt idx="112">
                  <c:v>110.51254089422034</c:v>
                </c:pt>
                <c:pt idx="113">
                  <c:v>110.84384898997774</c:v>
                </c:pt>
                <c:pt idx="114">
                  <c:v>110.84384898997774</c:v>
                </c:pt>
                <c:pt idx="115">
                  <c:v>110.84384898997774</c:v>
                </c:pt>
                <c:pt idx="116">
                  <c:v>111.68510152152471</c:v>
                </c:pt>
                <c:pt idx="117">
                  <c:v>112.01433245053754</c:v>
                </c:pt>
                <c:pt idx="118">
                  <c:v>111.01625382977626</c:v>
                </c:pt>
                <c:pt idx="119">
                  <c:v>109.69621436360812</c:v>
                </c:pt>
                <c:pt idx="120">
                  <c:v>108.30347406138034</c:v>
                </c:pt>
                <c:pt idx="121">
                  <c:v>108.30347406138034</c:v>
                </c:pt>
                <c:pt idx="122">
                  <c:v>108.30347406138034</c:v>
                </c:pt>
                <c:pt idx="123">
                  <c:v>109.43033702030439</c:v>
                </c:pt>
                <c:pt idx="124">
                  <c:v>109.31193851586444</c:v>
                </c:pt>
                <c:pt idx="125">
                  <c:v>110.11787921275388</c:v>
                </c:pt>
                <c:pt idx="126">
                  <c:v>110.43464714129932</c:v>
                </c:pt>
                <c:pt idx="127">
                  <c:v>110.0420626265774</c:v>
                </c:pt>
                <c:pt idx="128">
                  <c:v>110.0420626265774</c:v>
                </c:pt>
                <c:pt idx="129">
                  <c:v>110.0420626265774</c:v>
                </c:pt>
                <c:pt idx="130">
                  <c:v>110.46995897595686</c:v>
                </c:pt>
                <c:pt idx="131">
                  <c:v>111.39014384379712</c:v>
                </c:pt>
                <c:pt idx="132">
                  <c:v>111.71002752245943</c:v>
                </c:pt>
                <c:pt idx="133">
                  <c:v>112.42145713247137</c:v>
                </c:pt>
                <c:pt idx="134">
                  <c:v>112.72472347717718</c:v>
                </c:pt>
                <c:pt idx="135">
                  <c:v>112.72472347717718</c:v>
                </c:pt>
                <c:pt idx="136">
                  <c:v>112.72472347717718</c:v>
                </c:pt>
                <c:pt idx="137">
                  <c:v>112.69460455938106</c:v>
                </c:pt>
                <c:pt idx="138">
                  <c:v>112.29474996105318</c:v>
                </c:pt>
                <c:pt idx="139">
                  <c:v>112.99787090408688</c:v>
                </c:pt>
                <c:pt idx="140">
                  <c:v>112.96671340291847</c:v>
                </c:pt>
                <c:pt idx="141">
                  <c:v>113.34683491717303</c:v>
                </c:pt>
                <c:pt idx="142">
                  <c:v>113.34683491717303</c:v>
                </c:pt>
                <c:pt idx="143">
                  <c:v>113.34683491717303</c:v>
                </c:pt>
                <c:pt idx="144">
                  <c:v>112.51389105260431</c:v>
                </c:pt>
                <c:pt idx="145">
                  <c:v>112.67902580879688</c:v>
                </c:pt>
                <c:pt idx="146">
                  <c:v>112.49727371864785</c:v>
                </c:pt>
                <c:pt idx="147">
                  <c:v>113.21597341226574</c:v>
                </c:pt>
                <c:pt idx="148">
                  <c:v>113.32710183309975</c:v>
                </c:pt>
                <c:pt idx="149">
                  <c:v>113.32710183309975</c:v>
                </c:pt>
                <c:pt idx="150">
                  <c:v>113.32710183309975</c:v>
                </c:pt>
                <c:pt idx="151">
                  <c:v>114.1590071142962</c:v>
                </c:pt>
                <c:pt idx="152">
                  <c:v>114.47889079295851</c:v>
                </c:pt>
                <c:pt idx="153">
                  <c:v>114.18808744872005</c:v>
                </c:pt>
                <c:pt idx="154">
                  <c:v>114.23274653372812</c:v>
                </c:pt>
                <c:pt idx="155">
                  <c:v>114.46850495923573</c:v>
                </c:pt>
                <c:pt idx="156">
                  <c:v>114.46850495923573</c:v>
                </c:pt>
                <c:pt idx="157">
                  <c:v>114.46850495923573</c:v>
                </c:pt>
                <c:pt idx="158">
                  <c:v>115.58602066780924</c:v>
                </c:pt>
                <c:pt idx="159">
                  <c:v>115.24432673832905</c:v>
                </c:pt>
                <c:pt idx="160">
                  <c:v>115.4977410811654</c:v>
                </c:pt>
                <c:pt idx="161">
                  <c:v>115.09477073272069</c:v>
                </c:pt>
                <c:pt idx="162">
                  <c:v>114.47785220958625</c:v>
                </c:pt>
                <c:pt idx="163">
                  <c:v>114.47785220958625</c:v>
                </c:pt>
                <c:pt idx="164">
                  <c:v>114.47785220958625</c:v>
                </c:pt>
                <c:pt idx="165">
                  <c:v>113.02487407176623</c:v>
                </c:pt>
                <c:pt idx="166">
                  <c:v>112.17842862335786</c:v>
                </c:pt>
                <c:pt idx="167">
                  <c:v>112.01848678402671</c:v>
                </c:pt>
                <c:pt idx="168">
                  <c:v>111.37560367658527</c:v>
                </c:pt>
                <c:pt idx="169">
                  <c:v>112.34564054629497</c:v>
                </c:pt>
                <c:pt idx="170">
                  <c:v>112.34564054629497</c:v>
                </c:pt>
                <c:pt idx="171">
                  <c:v>112.34564054629497</c:v>
                </c:pt>
                <c:pt idx="172">
                  <c:v>112.47546346782998</c:v>
                </c:pt>
                <c:pt idx="173">
                  <c:v>113.93571168925595</c:v>
                </c:pt>
                <c:pt idx="174">
                  <c:v>114.43527029132274</c:v>
                </c:pt>
                <c:pt idx="175">
                  <c:v>114.53081996157252</c:v>
                </c:pt>
                <c:pt idx="176">
                  <c:v>114.56820896297459</c:v>
                </c:pt>
                <c:pt idx="177">
                  <c:v>114.56820896297459</c:v>
                </c:pt>
                <c:pt idx="178">
                  <c:v>114.56820896297459</c:v>
                </c:pt>
                <c:pt idx="179">
                  <c:v>114.28779145245896</c:v>
                </c:pt>
                <c:pt idx="180">
                  <c:v>115.54551591629028</c:v>
                </c:pt>
                <c:pt idx="181">
                  <c:v>116.04403593498478</c:v>
                </c:pt>
                <c:pt idx="182">
                  <c:v>116.48958820169297</c:v>
                </c:pt>
                <c:pt idx="183">
                  <c:v>116.9351404684012</c:v>
                </c:pt>
                <c:pt idx="184">
                  <c:v>116.9351404684012</c:v>
                </c:pt>
                <c:pt idx="185">
                  <c:v>116.9351404684012</c:v>
                </c:pt>
                <c:pt idx="186">
                  <c:v>117.54894324141878</c:v>
                </c:pt>
                <c:pt idx="187">
                  <c:v>116.90917588409418</c:v>
                </c:pt>
                <c:pt idx="188">
                  <c:v>117.03796022225693</c:v>
                </c:pt>
                <c:pt idx="189">
                  <c:v>116.00041543334899</c:v>
                </c:pt>
                <c:pt idx="190">
                  <c:v>116.28914161084289</c:v>
                </c:pt>
                <c:pt idx="191">
                  <c:v>116.28914161084289</c:v>
                </c:pt>
                <c:pt idx="192">
                  <c:v>116.28914161084289</c:v>
                </c:pt>
                <c:pt idx="193">
                  <c:v>115.89551851274869</c:v>
                </c:pt>
                <c:pt idx="194">
                  <c:v>115.62756400270038</c:v>
                </c:pt>
                <c:pt idx="195">
                  <c:v>115.70753492236595</c:v>
                </c:pt>
                <c:pt idx="196">
                  <c:v>115.09269356597608</c:v>
                </c:pt>
                <c:pt idx="197">
                  <c:v>115.3056031572935</c:v>
                </c:pt>
                <c:pt idx="198">
                  <c:v>115.3056031572935</c:v>
                </c:pt>
                <c:pt idx="199">
                  <c:v>115.3056031572935</c:v>
                </c:pt>
                <c:pt idx="200">
                  <c:v>115.8570909279743</c:v>
                </c:pt>
                <c:pt idx="201">
                  <c:v>116.22578802513378</c:v>
                </c:pt>
                <c:pt idx="202">
                  <c:v>117.24983123020209</c:v>
                </c:pt>
                <c:pt idx="203">
                  <c:v>117.08054214052041</c:v>
                </c:pt>
                <c:pt idx="204">
                  <c:v>116.96318221945275</c:v>
                </c:pt>
                <c:pt idx="205">
                  <c:v>116.96318221945275</c:v>
                </c:pt>
                <c:pt idx="206">
                  <c:v>116.96318221945275</c:v>
                </c:pt>
                <c:pt idx="207">
                  <c:v>117.46689515500863</c:v>
                </c:pt>
                <c:pt idx="208">
                  <c:v>117.83247650205126</c:v>
                </c:pt>
                <c:pt idx="209">
                  <c:v>117.84597808589092</c:v>
                </c:pt>
                <c:pt idx="210">
                  <c:v>117.75250558238569</c:v>
                </c:pt>
                <c:pt idx="211">
                  <c:v>117.20309497844946</c:v>
                </c:pt>
                <c:pt idx="212">
                  <c:v>117.20309497844946</c:v>
                </c:pt>
                <c:pt idx="213">
                  <c:v>117.20309497844946</c:v>
                </c:pt>
                <c:pt idx="214">
                  <c:v>116.6599158747469</c:v>
                </c:pt>
                <c:pt idx="215">
                  <c:v>116.14685568884046</c:v>
                </c:pt>
                <c:pt idx="216">
                  <c:v>115.3990756607987</c:v>
                </c:pt>
                <c:pt idx="217">
                  <c:v>116.87801838292573</c:v>
                </c:pt>
                <c:pt idx="218">
                  <c:v>118.02980734278451</c:v>
                </c:pt>
                <c:pt idx="219">
                  <c:v>118.02980734278451</c:v>
                </c:pt>
                <c:pt idx="220">
                  <c:v>118.02980734278451</c:v>
                </c:pt>
                <c:pt idx="221">
                  <c:v>117.99345692475468</c:v>
                </c:pt>
                <c:pt idx="222">
                  <c:v>119.53886898270765</c:v>
                </c:pt>
                <c:pt idx="223">
                  <c:v>120.12982292153511</c:v>
                </c:pt>
                <c:pt idx="224">
                  <c:v>119.68634782157146</c:v>
                </c:pt>
                <c:pt idx="225">
                  <c:v>119.87952432881558</c:v>
                </c:pt>
                <c:pt idx="226">
                  <c:v>119.87952432881558</c:v>
                </c:pt>
                <c:pt idx="227">
                  <c:v>119.87952432881558</c:v>
                </c:pt>
                <c:pt idx="228">
                  <c:v>118.84821104014132</c:v>
                </c:pt>
                <c:pt idx="229">
                  <c:v>119.07358363192614</c:v>
                </c:pt>
                <c:pt idx="230">
                  <c:v>118.54182894531868</c:v>
                </c:pt>
                <c:pt idx="231">
                  <c:v>116.40338578179372</c:v>
                </c:pt>
                <c:pt idx="232">
                  <c:v>115.89967284623782</c:v>
                </c:pt>
                <c:pt idx="233">
                  <c:v>115.89967284623782</c:v>
                </c:pt>
                <c:pt idx="234">
                  <c:v>115.89967284623782</c:v>
                </c:pt>
                <c:pt idx="235">
                  <c:v>116.52386145297821</c:v>
                </c:pt>
                <c:pt idx="236">
                  <c:v>116.08142493638684</c:v>
                </c:pt>
                <c:pt idx="237">
                  <c:v>114.36776237212449</c:v>
                </c:pt>
                <c:pt idx="238">
                  <c:v>114.30025445292625</c:v>
                </c:pt>
                <c:pt idx="239">
                  <c:v>115.3637638261412</c:v>
                </c:pt>
                <c:pt idx="240">
                  <c:v>115.3637638261412</c:v>
                </c:pt>
                <c:pt idx="241">
                  <c:v>115.3637638261412</c:v>
                </c:pt>
                <c:pt idx="242">
                  <c:v>116.3182219452667</c:v>
                </c:pt>
                <c:pt idx="243">
                  <c:v>115.52889858233372</c:v>
                </c:pt>
                <c:pt idx="244">
                  <c:v>116.19774627408219</c:v>
                </c:pt>
                <c:pt idx="245">
                  <c:v>116.44804486680172</c:v>
                </c:pt>
                <c:pt idx="246">
                  <c:v>116.16555018954151</c:v>
                </c:pt>
                <c:pt idx="247">
                  <c:v>116.16555018954151</c:v>
                </c:pt>
                <c:pt idx="248">
                  <c:v>116.16555018954151</c:v>
                </c:pt>
                <c:pt idx="249">
                  <c:v>117.40042581918269</c:v>
                </c:pt>
                <c:pt idx="250">
                  <c:v>117.58840940956539</c:v>
                </c:pt>
                <c:pt idx="251">
                  <c:v>117.65591732876358</c:v>
                </c:pt>
                <c:pt idx="252">
                  <c:v>117.81482058472245</c:v>
                </c:pt>
                <c:pt idx="253">
                  <c:v>118.51171002752244</c:v>
                </c:pt>
                <c:pt idx="254">
                  <c:v>118.51171002752244</c:v>
                </c:pt>
                <c:pt idx="255">
                  <c:v>118.51171002752244</c:v>
                </c:pt>
                <c:pt idx="256">
                  <c:v>118.513787194267</c:v>
                </c:pt>
                <c:pt idx="257">
                  <c:v>118.25621851794152</c:v>
                </c:pt>
                <c:pt idx="258">
                  <c:v>118.85444254037492</c:v>
                </c:pt>
                <c:pt idx="259">
                  <c:v>119.80890065950042</c:v>
                </c:pt>
                <c:pt idx="260">
                  <c:v>120.3146907618009</c:v>
                </c:pt>
                <c:pt idx="261">
                  <c:v>120.3146907618009</c:v>
                </c:pt>
                <c:pt idx="262">
                  <c:v>120.3146907618009</c:v>
                </c:pt>
                <c:pt idx="263">
                  <c:v>120.22121825829568</c:v>
                </c:pt>
                <c:pt idx="264">
                  <c:v>122.34304408786416</c:v>
                </c:pt>
                <c:pt idx="265">
                  <c:v>122.99008152879473</c:v>
                </c:pt>
                <c:pt idx="266">
                  <c:v>123.85729864464871</c:v>
                </c:pt>
                <c:pt idx="267">
                  <c:v>124.73490159422549</c:v>
                </c:pt>
                <c:pt idx="268">
                  <c:v>124.73490159422549</c:v>
                </c:pt>
                <c:pt idx="269">
                  <c:v>124.73490159422549</c:v>
                </c:pt>
                <c:pt idx="270">
                  <c:v>125.34247286700939</c:v>
                </c:pt>
                <c:pt idx="271">
                  <c:v>125.16383652697722</c:v>
                </c:pt>
                <c:pt idx="272">
                  <c:v>124.37347458067197</c:v>
                </c:pt>
                <c:pt idx="273">
                  <c:v>124.3194682453134</c:v>
                </c:pt>
                <c:pt idx="274">
                  <c:v>125.47852728877811</c:v>
                </c:pt>
                <c:pt idx="275">
                  <c:v>125.47852728877811</c:v>
                </c:pt>
                <c:pt idx="276">
                  <c:v>125.47852728877811</c:v>
                </c:pt>
                <c:pt idx="277">
                  <c:v>125.73505738173131</c:v>
                </c:pt>
                <c:pt idx="278">
                  <c:v>126.48595315988989</c:v>
                </c:pt>
                <c:pt idx="279">
                  <c:v>126.97928026172299</c:v>
                </c:pt>
                <c:pt idx="280">
                  <c:v>127.4881861141403</c:v>
                </c:pt>
                <c:pt idx="281">
                  <c:v>128.01578646725866</c:v>
                </c:pt>
                <c:pt idx="282">
                  <c:v>128.01578646725866</c:v>
                </c:pt>
                <c:pt idx="283">
                  <c:v>128.01578646725866</c:v>
                </c:pt>
                <c:pt idx="284">
                  <c:v>128.628550656904</c:v>
                </c:pt>
                <c:pt idx="285">
                  <c:v>130.07114296100121</c:v>
                </c:pt>
                <c:pt idx="286">
                  <c:v>130.73168198577142</c:v>
                </c:pt>
                <c:pt idx="287">
                  <c:v>131.21981617074314</c:v>
                </c:pt>
                <c:pt idx="288">
                  <c:v>132.21893337487671</c:v>
                </c:pt>
                <c:pt idx="289">
                  <c:v>132.21893337487671</c:v>
                </c:pt>
                <c:pt idx="290">
                  <c:v>132.21893337487671</c:v>
                </c:pt>
                <c:pt idx="291">
                  <c:v>131.6902944383861</c:v>
                </c:pt>
                <c:pt idx="292">
                  <c:v>129.57677727579588</c:v>
                </c:pt>
                <c:pt idx="293">
                  <c:v>130.2996313029029</c:v>
                </c:pt>
                <c:pt idx="294">
                  <c:v>129.68271277976848</c:v>
                </c:pt>
                <c:pt idx="295">
                  <c:v>127.83195721036513</c:v>
                </c:pt>
                <c:pt idx="296">
                  <c:v>127.83195721036513</c:v>
                </c:pt>
                <c:pt idx="297">
                  <c:v>127.83195721036513</c:v>
                </c:pt>
                <c:pt idx="298">
                  <c:v>125.60004154333497</c:v>
                </c:pt>
                <c:pt idx="299">
                  <c:v>122.15609908085381</c:v>
                </c:pt>
                <c:pt idx="300">
                  <c:v>121.86529573661535</c:v>
                </c:pt>
                <c:pt idx="301">
                  <c:v>120.79659344653899</c:v>
                </c:pt>
                <c:pt idx="302">
                  <c:v>118.69450070104385</c:v>
                </c:pt>
                <c:pt idx="303">
                  <c:v>118.69450070104385</c:v>
                </c:pt>
                <c:pt idx="304">
                  <c:v>118.69450070104385</c:v>
                </c:pt>
                <c:pt idx="305">
                  <c:v>119.78709040868263</c:v>
                </c:pt>
                <c:pt idx="306">
                  <c:v>120.94199511865824</c:v>
                </c:pt>
                <c:pt idx="307">
                  <c:v>123.10640286649019</c:v>
                </c:pt>
                <c:pt idx="308">
                  <c:v>124.90211351716268</c:v>
                </c:pt>
                <c:pt idx="309">
                  <c:v>124.60196292257372</c:v>
                </c:pt>
                <c:pt idx="310">
                  <c:v>124.60196292257372</c:v>
                </c:pt>
                <c:pt idx="311">
                  <c:v>124.60196292257372</c:v>
                </c:pt>
                <c:pt idx="312">
                  <c:v>124.73801734434241</c:v>
                </c:pt>
                <c:pt idx="313">
                  <c:v>124.061899568988</c:v>
                </c:pt>
                <c:pt idx="314">
                  <c:v>125.63431479462024</c:v>
                </c:pt>
                <c:pt idx="315">
                  <c:v>124.72347717713049</c:v>
                </c:pt>
                <c:pt idx="316">
                  <c:v>126.33639715428167</c:v>
                </c:pt>
                <c:pt idx="317">
                  <c:v>126.33639715428167</c:v>
                </c:pt>
                <c:pt idx="318">
                  <c:v>126.33639715428167</c:v>
                </c:pt>
                <c:pt idx="319">
                  <c:v>126.81933842239195</c:v>
                </c:pt>
                <c:pt idx="320">
                  <c:v>125.91057797164677</c:v>
                </c:pt>
                <c:pt idx="321">
                  <c:v>124.13044607155851</c:v>
                </c:pt>
                <c:pt idx="322">
                  <c:v>123.82510256010812</c:v>
                </c:pt>
                <c:pt idx="323">
                  <c:v>122.76678610375458</c:v>
                </c:pt>
                <c:pt idx="324">
                  <c:v>122.76678610375458</c:v>
                </c:pt>
                <c:pt idx="325">
                  <c:v>122.76678610375458</c:v>
                </c:pt>
                <c:pt idx="326">
                  <c:v>122.14986758062014</c:v>
                </c:pt>
                <c:pt idx="327">
                  <c:v>123.99958456665122</c:v>
                </c:pt>
                <c:pt idx="328">
                  <c:v>123.50833463156269</c:v>
                </c:pt>
                <c:pt idx="329">
                  <c:v>124.13563898841994</c:v>
                </c:pt>
                <c:pt idx="330">
                  <c:v>125.38090045178393</c:v>
                </c:pt>
                <c:pt idx="331">
                  <c:v>125.38090045178393</c:v>
                </c:pt>
                <c:pt idx="332">
                  <c:v>125.38090045178393</c:v>
                </c:pt>
                <c:pt idx="333">
                  <c:v>126.9356597600874</c:v>
                </c:pt>
                <c:pt idx="334">
                  <c:v>127.10494884976907</c:v>
                </c:pt>
                <c:pt idx="335">
                  <c:v>126.57215557978934</c:v>
                </c:pt>
                <c:pt idx="336">
                  <c:v>126.3166640702084</c:v>
                </c:pt>
                <c:pt idx="337">
                  <c:v>125.99470322480154</c:v>
                </c:pt>
                <c:pt idx="338">
                  <c:v>125.99470322480154</c:v>
                </c:pt>
                <c:pt idx="339">
                  <c:v>125.99470322480154</c:v>
                </c:pt>
                <c:pt idx="340">
                  <c:v>125.00285610427393</c:v>
                </c:pt>
                <c:pt idx="341">
                  <c:v>125.65716362881048</c:v>
                </c:pt>
                <c:pt idx="342">
                  <c:v>125.62912187775889</c:v>
                </c:pt>
                <c:pt idx="343">
                  <c:v>124.29038791088971</c:v>
                </c:pt>
                <c:pt idx="344">
                  <c:v>121.73235706496352</c:v>
                </c:pt>
                <c:pt idx="345">
                  <c:v>121.73235706496352</c:v>
                </c:pt>
                <c:pt idx="346">
                  <c:v>121.73235706496352</c:v>
                </c:pt>
                <c:pt idx="347">
                  <c:v>122.7896349379448</c:v>
                </c:pt>
                <c:pt idx="348">
                  <c:v>123.08978553253378</c:v>
                </c:pt>
                <c:pt idx="349">
                  <c:v>120.75297294490331</c:v>
                </c:pt>
                <c:pt idx="350">
                  <c:v>121.43843797060823</c:v>
                </c:pt>
                <c:pt idx="351">
                  <c:v>121.60564989354536</c:v>
                </c:pt>
                <c:pt idx="352">
                  <c:v>121.60564989354536</c:v>
                </c:pt>
                <c:pt idx="353">
                  <c:v>121.60564989354536</c:v>
                </c:pt>
                <c:pt idx="354">
                  <c:v>121.45505530456472</c:v>
                </c:pt>
                <c:pt idx="355">
                  <c:v>121.52983330736889</c:v>
                </c:pt>
                <c:pt idx="356">
                  <c:v>120.0228488341903</c:v>
                </c:pt>
                <c:pt idx="357">
                  <c:v>121.14867320974203</c:v>
                </c:pt>
                <c:pt idx="358">
                  <c:v>120.68027210884365</c:v>
                </c:pt>
                <c:pt idx="359">
                  <c:v>120.68027210884365</c:v>
                </c:pt>
                <c:pt idx="360">
                  <c:v>120.68027210884365</c:v>
                </c:pt>
                <c:pt idx="361">
                  <c:v>120.79451627979446</c:v>
                </c:pt>
                <c:pt idx="362">
                  <c:v>122.06678091083774</c:v>
                </c:pt>
                <c:pt idx="363">
                  <c:v>122.08859116165563</c:v>
                </c:pt>
                <c:pt idx="364">
                  <c:v>122.22879991691346</c:v>
                </c:pt>
                <c:pt idx="365">
                  <c:v>121.52360180713518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21 נתונים'!$L$2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נתונים'!$L$3:$L$3999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98.884074866744385</c:v>
                </c:pt>
                <c:pt idx="6">
                  <c:v>99.209166362165263</c:v>
                </c:pt>
                <c:pt idx="7">
                  <c:v>99.761328902112965</c:v>
                </c:pt>
                <c:pt idx="8">
                  <c:v>99.768288934129103</c:v>
                </c:pt>
                <c:pt idx="9">
                  <c:v>99.768288934129103</c:v>
                </c:pt>
                <c:pt idx="10">
                  <c:v>99.768288934129103</c:v>
                </c:pt>
                <c:pt idx="11">
                  <c:v>103.74449722468724</c:v>
                </c:pt>
                <c:pt idx="12">
                  <c:v>103.91211799574276</c:v>
                </c:pt>
                <c:pt idx="13">
                  <c:v>103.78306740211004</c:v>
                </c:pt>
                <c:pt idx="14">
                  <c:v>103.33588534507257</c:v>
                </c:pt>
                <c:pt idx="15">
                  <c:v>103.22858485149031</c:v>
                </c:pt>
                <c:pt idx="16">
                  <c:v>103.22858485149031</c:v>
                </c:pt>
                <c:pt idx="17">
                  <c:v>103.22858485149031</c:v>
                </c:pt>
                <c:pt idx="18">
                  <c:v>103.22858485149031</c:v>
                </c:pt>
                <c:pt idx="19">
                  <c:v>103.76856733540973</c:v>
                </c:pt>
                <c:pt idx="20">
                  <c:v>104.00172840795065</c:v>
                </c:pt>
                <c:pt idx="21">
                  <c:v>105.2090039614182</c:v>
                </c:pt>
                <c:pt idx="22">
                  <c:v>106.10539808483118</c:v>
                </c:pt>
                <c:pt idx="23">
                  <c:v>106.10539808483118</c:v>
                </c:pt>
                <c:pt idx="24">
                  <c:v>106.10539808483118</c:v>
                </c:pt>
                <c:pt idx="25">
                  <c:v>105.62167585970894</c:v>
                </c:pt>
                <c:pt idx="26">
                  <c:v>105.82380678951122</c:v>
                </c:pt>
                <c:pt idx="27">
                  <c:v>105.72694634395317</c:v>
                </c:pt>
                <c:pt idx="28">
                  <c:v>105.08343338379358</c:v>
                </c:pt>
                <c:pt idx="29">
                  <c:v>105.48856524740015</c:v>
                </c:pt>
                <c:pt idx="30">
                  <c:v>105.48856524740015</c:v>
                </c:pt>
                <c:pt idx="31">
                  <c:v>105.48856524740015</c:v>
                </c:pt>
                <c:pt idx="32">
                  <c:v>105.61500582902683</c:v>
                </c:pt>
                <c:pt idx="33">
                  <c:v>105.61529583036082</c:v>
                </c:pt>
                <c:pt idx="34">
                  <c:v>103.96054821852181</c:v>
                </c:pt>
                <c:pt idx="35">
                  <c:v>103.30485520233394</c:v>
                </c:pt>
                <c:pt idx="36">
                  <c:v>104.02376850933516</c:v>
                </c:pt>
                <c:pt idx="37">
                  <c:v>104.02376850933516</c:v>
                </c:pt>
                <c:pt idx="38">
                  <c:v>104.02376850933516</c:v>
                </c:pt>
                <c:pt idx="39">
                  <c:v>103.71984711129673</c:v>
                </c:pt>
                <c:pt idx="40">
                  <c:v>104.25634957920808</c:v>
                </c:pt>
                <c:pt idx="41">
                  <c:v>104.01245845730891</c:v>
                </c:pt>
                <c:pt idx="42">
                  <c:v>103.95242818116964</c:v>
                </c:pt>
                <c:pt idx="43">
                  <c:v>103.79205744346423</c:v>
                </c:pt>
                <c:pt idx="44">
                  <c:v>103.79205744346423</c:v>
                </c:pt>
                <c:pt idx="45">
                  <c:v>103.79205744346423</c:v>
                </c:pt>
                <c:pt idx="46">
                  <c:v>103.79002743412617</c:v>
                </c:pt>
                <c:pt idx="47">
                  <c:v>103.2758550689333</c:v>
                </c:pt>
                <c:pt idx="48">
                  <c:v>103.08358418448724</c:v>
                </c:pt>
                <c:pt idx="49">
                  <c:v>103.44405584265685</c:v>
                </c:pt>
                <c:pt idx="50">
                  <c:v>104.16325915099208</c:v>
                </c:pt>
                <c:pt idx="51">
                  <c:v>104.16325915099208</c:v>
                </c:pt>
                <c:pt idx="52">
                  <c:v>104.16325915099208</c:v>
                </c:pt>
                <c:pt idx="53">
                  <c:v>103.80742751416655</c:v>
                </c:pt>
                <c:pt idx="54">
                  <c:v>103.07169412979297</c:v>
                </c:pt>
                <c:pt idx="55">
                  <c:v>102.91683341743371</c:v>
                </c:pt>
                <c:pt idx="56">
                  <c:v>103.35299542377892</c:v>
                </c:pt>
                <c:pt idx="57">
                  <c:v>103.99650838393855</c:v>
                </c:pt>
                <c:pt idx="58">
                  <c:v>103.99650838393855</c:v>
                </c:pt>
                <c:pt idx="59">
                  <c:v>103.99650838393855</c:v>
                </c:pt>
                <c:pt idx="60">
                  <c:v>102.77502276510468</c:v>
                </c:pt>
                <c:pt idx="61">
                  <c:v>103.17870462204121</c:v>
                </c:pt>
                <c:pt idx="62">
                  <c:v>102.86782319198664</c:v>
                </c:pt>
                <c:pt idx="63">
                  <c:v>102.23881029852733</c:v>
                </c:pt>
                <c:pt idx="64">
                  <c:v>102.77299275576662</c:v>
                </c:pt>
                <c:pt idx="65">
                  <c:v>102.77299275576662</c:v>
                </c:pt>
                <c:pt idx="66">
                  <c:v>102.77299275576662</c:v>
                </c:pt>
                <c:pt idx="67">
                  <c:v>103.80829751816852</c:v>
                </c:pt>
                <c:pt idx="68">
                  <c:v>103.2596149942289</c:v>
                </c:pt>
                <c:pt idx="69">
                  <c:v>103.07662415247103</c:v>
                </c:pt>
                <c:pt idx="70">
                  <c:v>103.1175143405659</c:v>
                </c:pt>
                <c:pt idx="71">
                  <c:v>102.76719272908647</c:v>
                </c:pt>
                <c:pt idx="72">
                  <c:v>102.76719272908647</c:v>
                </c:pt>
                <c:pt idx="73">
                  <c:v>102.76719272908647</c:v>
                </c:pt>
                <c:pt idx="74">
                  <c:v>103.29151514096958</c:v>
                </c:pt>
                <c:pt idx="75">
                  <c:v>102.61175201405919</c:v>
                </c:pt>
                <c:pt idx="76">
                  <c:v>102.53577166454957</c:v>
                </c:pt>
                <c:pt idx="77">
                  <c:v>100.66903307755209</c:v>
                </c:pt>
                <c:pt idx="78">
                  <c:v>99.814979148904015</c:v>
                </c:pt>
                <c:pt idx="79">
                  <c:v>99.814979148904015</c:v>
                </c:pt>
                <c:pt idx="80">
                  <c:v>99.814979148904015</c:v>
                </c:pt>
                <c:pt idx="81">
                  <c:v>101.26295580959665</c:v>
                </c:pt>
                <c:pt idx="82">
                  <c:v>100.90509416343306</c:v>
                </c:pt>
                <c:pt idx="83">
                  <c:v>100.87435402202841</c:v>
                </c:pt>
                <c:pt idx="84">
                  <c:v>100.40020184092837</c:v>
                </c:pt>
                <c:pt idx="85">
                  <c:v>100.45182207838148</c:v>
                </c:pt>
                <c:pt idx="86">
                  <c:v>100.45182207838148</c:v>
                </c:pt>
                <c:pt idx="87">
                  <c:v>100.45182207838148</c:v>
                </c:pt>
                <c:pt idx="88">
                  <c:v>100.8642039753382</c:v>
                </c:pt>
                <c:pt idx="89">
                  <c:v>100.47038216375786</c:v>
                </c:pt>
                <c:pt idx="90">
                  <c:v>101.94213893383899</c:v>
                </c:pt>
                <c:pt idx="91">
                  <c:v>102.30754061468672</c:v>
                </c:pt>
                <c:pt idx="92">
                  <c:v>102.25273036255956</c:v>
                </c:pt>
                <c:pt idx="93">
                  <c:v>102.25273036255956</c:v>
                </c:pt>
                <c:pt idx="94">
                  <c:v>102.25273036255956</c:v>
                </c:pt>
                <c:pt idx="95">
                  <c:v>101.97461908324767</c:v>
                </c:pt>
                <c:pt idx="96">
                  <c:v>100.88218405804656</c:v>
                </c:pt>
                <c:pt idx="97">
                  <c:v>101.50858693949982</c:v>
                </c:pt>
                <c:pt idx="98">
                  <c:v>101.48567683411332</c:v>
                </c:pt>
                <c:pt idx="99">
                  <c:v>100.10005046023201</c:v>
                </c:pt>
                <c:pt idx="100">
                  <c:v>100.10005046023201</c:v>
                </c:pt>
                <c:pt idx="101">
                  <c:v>100.10005046023201</c:v>
                </c:pt>
                <c:pt idx="102">
                  <c:v>100.14239065499692</c:v>
                </c:pt>
                <c:pt idx="103">
                  <c:v>100.7331233723674</c:v>
                </c:pt>
                <c:pt idx="104">
                  <c:v>101.24497572688823</c:v>
                </c:pt>
                <c:pt idx="105">
                  <c:v>101.30152598701942</c:v>
                </c:pt>
                <c:pt idx="106">
                  <c:v>100.56463259730984</c:v>
                </c:pt>
                <c:pt idx="107">
                  <c:v>100.56463259730984</c:v>
                </c:pt>
                <c:pt idx="108">
                  <c:v>100.56463259730984</c:v>
                </c:pt>
                <c:pt idx="109">
                  <c:v>100.03190014674057</c:v>
                </c:pt>
                <c:pt idx="110">
                  <c:v>100.84477388595975</c:v>
                </c:pt>
                <c:pt idx="111">
                  <c:v>100.32074147541067</c:v>
                </c:pt>
                <c:pt idx="112">
                  <c:v>100.52519241588497</c:v>
                </c:pt>
                <c:pt idx="113">
                  <c:v>101.71535789064616</c:v>
                </c:pt>
                <c:pt idx="114">
                  <c:v>101.71535789064616</c:v>
                </c:pt>
                <c:pt idx="115">
                  <c:v>101.71535789064616</c:v>
                </c:pt>
                <c:pt idx="116">
                  <c:v>101.66866767587118</c:v>
                </c:pt>
                <c:pt idx="117">
                  <c:v>101.9537389871992</c:v>
                </c:pt>
                <c:pt idx="118">
                  <c:v>100.58551269335824</c:v>
                </c:pt>
                <c:pt idx="119">
                  <c:v>99.573118036342819</c:v>
                </c:pt>
                <c:pt idx="120">
                  <c:v>98.784314407846125</c:v>
                </c:pt>
                <c:pt idx="121">
                  <c:v>98.784314407846125</c:v>
                </c:pt>
                <c:pt idx="122">
                  <c:v>98.784314407846125</c:v>
                </c:pt>
                <c:pt idx="123">
                  <c:v>100.06960032016131</c:v>
                </c:pt>
                <c:pt idx="124">
                  <c:v>100.39585182091822</c:v>
                </c:pt>
                <c:pt idx="125">
                  <c:v>101.05299484377613</c:v>
                </c:pt>
                <c:pt idx="126">
                  <c:v>100.39759182892224</c:v>
                </c:pt>
                <c:pt idx="127">
                  <c:v>99.935329702516469</c:v>
                </c:pt>
                <c:pt idx="128">
                  <c:v>99.935329702516469</c:v>
                </c:pt>
                <c:pt idx="129">
                  <c:v>99.935329702516469</c:v>
                </c:pt>
                <c:pt idx="130">
                  <c:v>99.282826701002662</c:v>
                </c:pt>
                <c:pt idx="131">
                  <c:v>100.21257097782632</c:v>
                </c:pt>
                <c:pt idx="132">
                  <c:v>99.72072871535191</c:v>
                </c:pt>
                <c:pt idx="133">
                  <c:v>99.897629529095653</c:v>
                </c:pt>
                <c:pt idx="134">
                  <c:v>99.71840870467986</c:v>
                </c:pt>
                <c:pt idx="135">
                  <c:v>99.71840870467986</c:v>
                </c:pt>
                <c:pt idx="136">
                  <c:v>99.71840870467986</c:v>
                </c:pt>
                <c:pt idx="137">
                  <c:v>99.210326367501111</c:v>
                </c:pt>
                <c:pt idx="138">
                  <c:v>98.258831990626973</c:v>
                </c:pt>
                <c:pt idx="139">
                  <c:v>98.708044057002482</c:v>
                </c:pt>
                <c:pt idx="140">
                  <c:v>99.223086426197384</c:v>
                </c:pt>
                <c:pt idx="141">
                  <c:v>99.872979415705146</c:v>
                </c:pt>
                <c:pt idx="142">
                  <c:v>99.872979415705146</c:v>
                </c:pt>
                <c:pt idx="143">
                  <c:v>99.872979415705146</c:v>
                </c:pt>
                <c:pt idx="144">
                  <c:v>99.469877561436618</c:v>
                </c:pt>
                <c:pt idx="145">
                  <c:v>99.205396344823029</c:v>
                </c:pt>
                <c:pt idx="146">
                  <c:v>99.580658071026974</c:v>
                </c:pt>
                <c:pt idx="147">
                  <c:v>99.982599919959469</c:v>
                </c:pt>
                <c:pt idx="148">
                  <c:v>99.983469923961508</c:v>
                </c:pt>
                <c:pt idx="149">
                  <c:v>99.983469923961508</c:v>
                </c:pt>
                <c:pt idx="150">
                  <c:v>99.983469923961508</c:v>
                </c:pt>
                <c:pt idx="151">
                  <c:v>101.36097626049066</c:v>
                </c:pt>
                <c:pt idx="152">
                  <c:v>101.8647085776593</c:v>
                </c:pt>
                <c:pt idx="153">
                  <c:v>102.17152998903779</c:v>
                </c:pt>
                <c:pt idx="154">
                  <c:v>102.26839043459584</c:v>
                </c:pt>
                <c:pt idx="155">
                  <c:v>101.95141897652715</c:v>
                </c:pt>
                <c:pt idx="156">
                  <c:v>101.95141897652715</c:v>
                </c:pt>
                <c:pt idx="157">
                  <c:v>101.95141897652715</c:v>
                </c:pt>
                <c:pt idx="158">
                  <c:v>102.27593046928001</c:v>
                </c:pt>
                <c:pt idx="159">
                  <c:v>102.40469106157875</c:v>
                </c:pt>
                <c:pt idx="160">
                  <c:v>102.2414203105333</c:v>
                </c:pt>
                <c:pt idx="161">
                  <c:v>102.64858218347791</c:v>
                </c:pt>
                <c:pt idx="162">
                  <c:v>102.70165242760105</c:v>
                </c:pt>
                <c:pt idx="163">
                  <c:v>102.70165242760105</c:v>
                </c:pt>
                <c:pt idx="164">
                  <c:v>102.70165242760105</c:v>
                </c:pt>
                <c:pt idx="165">
                  <c:v>102.59696194602482</c:v>
                </c:pt>
                <c:pt idx="166">
                  <c:v>102.55549175526194</c:v>
                </c:pt>
                <c:pt idx="167">
                  <c:v>103.10040426185947</c:v>
                </c:pt>
                <c:pt idx="168">
                  <c:v>103.34603539176265</c:v>
                </c:pt>
                <c:pt idx="169">
                  <c:v>104.25112955519582</c:v>
                </c:pt>
                <c:pt idx="170">
                  <c:v>104.25112955519582</c:v>
                </c:pt>
                <c:pt idx="171">
                  <c:v>104.25112955519582</c:v>
                </c:pt>
                <c:pt idx="172">
                  <c:v>104.47849060105663</c:v>
                </c:pt>
                <c:pt idx="173">
                  <c:v>104.5666510065945</c:v>
                </c:pt>
                <c:pt idx="174">
                  <c:v>104.25286956319985</c:v>
                </c:pt>
                <c:pt idx="175">
                  <c:v>104.79314204845329</c:v>
                </c:pt>
                <c:pt idx="176">
                  <c:v>104.49676068509902</c:v>
                </c:pt>
                <c:pt idx="177">
                  <c:v>104.49676068509902</c:v>
                </c:pt>
                <c:pt idx="178">
                  <c:v>104.49676068509902</c:v>
                </c:pt>
                <c:pt idx="179">
                  <c:v>104.70498164291543</c:v>
                </c:pt>
                <c:pt idx="180">
                  <c:v>104.36539008079424</c:v>
                </c:pt>
                <c:pt idx="181">
                  <c:v>104.61479122803951</c:v>
                </c:pt>
                <c:pt idx="182">
                  <c:v>104.56114098124837</c:v>
                </c:pt>
                <c:pt idx="183">
                  <c:v>104.53243084918176</c:v>
                </c:pt>
                <c:pt idx="184">
                  <c:v>104.53243084918176</c:v>
                </c:pt>
                <c:pt idx="185">
                  <c:v>104.53243084918176</c:v>
                </c:pt>
                <c:pt idx="186">
                  <c:v>104.58231107863082</c:v>
                </c:pt>
                <c:pt idx="187">
                  <c:v>104.62581127873173</c:v>
                </c:pt>
                <c:pt idx="188">
                  <c:v>104.97033286353103</c:v>
                </c:pt>
                <c:pt idx="189">
                  <c:v>104.46080051968225</c:v>
                </c:pt>
                <c:pt idx="190">
                  <c:v>104.5480909212181</c:v>
                </c:pt>
                <c:pt idx="191">
                  <c:v>104.5480909212181</c:v>
                </c:pt>
                <c:pt idx="192">
                  <c:v>104.5480909212181</c:v>
                </c:pt>
                <c:pt idx="193">
                  <c:v>104.65771142547241</c:v>
                </c:pt>
                <c:pt idx="194">
                  <c:v>104.71049166826154</c:v>
                </c:pt>
                <c:pt idx="195">
                  <c:v>104.15281910296774</c:v>
                </c:pt>
                <c:pt idx="196">
                  <c:v>105.4792852047118</c:v>
                </c:pt>
                <c:pt idx="197">
                  <c:v>105.91515720972302</c:v>
                </c:pt>
                <c:pt idx="198">
                  <c:v>105.91515720972302</c:v>
                </c:pt>
                <c:pt idx="199">
                  <c:v>105.91515720972302</c:v>
                </c:pt>
                <c:pt idx="200">
                  <c:v>106.20370853705911</c:v>
                </c:pt>
                <c:pt idx="201">
                  <c:v>106.54504010718432</c:v>
                </c:pt>
                <c:pt idx="202">
                  <c:v>107.22509323542872</c:v>
                </c:pt>
                <c:pt idx="203">
                  <c:v>106.97569208818344</c:v>
                </c:pt>
                <c:pt idx="204">
                  <c:v>107.00933224292814</c:v>
                </c:pt>
                <c:pt idx="205">
                  <c:v>107.00933224292814</c:v>
                </c:pt>
                <c:pt idx="206">
                  <c:v>107.00933224292814</c:v>
                </c:pt>
                <c:pt idx="207">
                  <c:v>106.78893122908349</c:v>
                </c:pt>
                <c:pt idx="208">
                  <c:v>106.10481808216301</c:v>
                </c:pt>
                <c:pt idx="209">
                  <c:v>105.99664758457872</c:v>
                </c:pt>
                <c:pt idx="210">
                  <c:v>104.76298190971663</c:v>
                </c:pt>
                <c:pt idx="211">
                  <c:v>104.21951940978914</c:v>
                </c:pt>
                <c:pt idx="212">
                  <c:v>104.21951940978914</c:v>
                </c:pt>
                <c:pt idx="213">
                  <c:v>104.21951940978914</c:v>
                </c:pt>
                <c:pt idx="214">
                  <c:v>103.66155684316134</c:v>
                </c:pt>
                <c:pt idx="215">
                  <c:v>103.13549442327421</c:v>
                </c:pt>
                <c:pt idx="216">
                  <c:v>102.82635300122367</c:v>
                </c:pt>
                <c:pt idx="217">
                  <c:v>103.37967554650739</c:v>
                </c:pt>
                <c:pt idx="218">
                  <c:v>102.87681323334074</c:v>
                </c:pt>
                <c:pt idx="219">
                  <c:v>102.87681323334074</c:v>
                </c:pt>
                <c:pt idx="220">
                  <c:v>102.87681323334074</c:v>
                </c:pt>
                <c:pt idx="221">
                  <c:v>103.28136509427929</c:v>
                </c:pt>
                <c:pt idx="222">
                  <c:v>103.80075748348429</c:v>
                </c:pt>
                <c:pt idx="223">
                  <c:v>103.31732525969606</c:v>
                </c:pt>
                <c:pt idx="224">
                  <c:v>103.59050651632985</c:v>
                </c:pt>
                <c:pt idx="225">
                  <c:v>103.85614773827947</c:v>
                </c:pt>
                <c:pt idx="226">
                  <c:v>103.85614773827947</c:v>
                </c:pt>
                <c:pt idx="227">
                  <c:v>103.85614773827947</c:v>
                </c:pt>
                <c:pt idx="228">
                  <c:v>103.35705544245491</c:v>
                </c:pt>
                <c:pt idx="229">
                  <c:v>103.92168803976486</c:v>
                </c:pt>
                <c:pt idx="230">
                  <c:v>104.10786889619679</c:v>
                </c:pt>
                <c:pt idx="231">
                  <c:v>103.52844623085254</c:v>
                </c:pt>
                <c:pt idx="232">
                  <c:v>102.29942057733454</c:v>
                </c:pt>
                <c:pt idx="233">
                  <c:v>102.29942057733454</c:v>
                </c:pt>
                <c:pt idx="234">
                  <c:v>102.29942057733454</c:v>
                </c:pt>
                <c:pt idx="235">
                  <c:v>103.71085706994239</c:v>
                </c:pt>
                <c:pt idx="236">
                  <c:v>103.54700631622894</c:v>
                </c:pt>
                <c:pt idx="237">
                  <c:v>103.28600511562341</c:v>
                </c:pt>
                <c:pt idx="238">
                  <c:v>103.6212466577345</c:v>
                </c:pt>
                <c:pt idx="239">
                  <c:v>104.15252910163375</c:v>
                </c:pt>
                <c:pt idx="240">
                  <c:v>104.15252910163375</c:v>
                </c:pt>
                <c:pt idx="241">
                  <c:v>104.15252910163375</c:v>
                </c:pt>
                <c:pt idx="242">
                  <c:v>103.88456786901209</c:v>
                </c:pt>
                <c:pt idx="243">
                  <c:v>104.41063028889921</c:v>
                </c:pt>
                <c:pt idx="244">
                  <c:v>103.8712278076478</c:v>
                </c:pt>
                <c:pt idx="245">
                  <c:v>103.13085440193012</c:v>
                </c:pt>
                <c:pt idx="246">
                  <c:v>103.25584497688676</c:v>
                </c:pt>
                <c:pt idx="247">
                  <c:v>103.25584497688676</c:v>
                </c:pt>
                <c:pt idx="248">
                  <c:v>103.25584497688676</c:v>
                </c:pt>
                <c:pt idx="249">
                  <c:v>104.67366149884276</c:v>
                </c:pt>
                <c:pt idx="250">
                  <c:v>103.88485787034607</c:v>
                </c:pt>
                <c:pt idx="251">
                  <c:v>103.02732392568993</c:v>
                </c:pt>
                <c:pt idx="252">
                  <c:v>103.55309634424306</c:v>
                </c:pt>
                <c:pt idx="253">
                  <c:v>103.04878402440637</c:v>
                </c:pt>
                <c:pt idx="254">
                  <c:v>103.04878402440637</c:v>
                </c:pt>
                <c:pt idx="255">
                  <c:v>103.04878402440637</c:v>
                </c:pt>
                <c:pt idx="256">
                  <c:v>103.04878402440637</c:v>
                </c:pt>
                <c:pt idx="257">
                  <c:v>103.04878402440637</c:v>
                </c:pt>
                <c:pt idx="258">
                  <c:v>102.95540359485641</c:v>
                </c:pt>
                <c:pt idx="259">
                  <c:v>102.20546014511653</c:v>
                </c:pt>
                <c:pt idx="260">
                  <c:v>101.61530743041405</c:v>
                </c:pt>
                <c:pt idx="261">
                  <c:v>101.61530743041405</c:v>
                </c:pt>
                <c:pt idx="262">
                  <c:v>101.61530743041405</c:v>
                </c:pt>
                <c:pt idx="263">
                  <c:v>101.61530743041405</c:v>
                </c:pt>
                <c:pt idx="264">
                  <c:v>101.2159755934876</c:v>
                </c:pt>
                <c:pt idx="265">
                  <c:v>101.78698822014567</c:v>
                </c:pt>
                <c:pt idx="266">
                  <c:v>103.49799609078187</c:v>
                </c:pt>
                <c:pt idx="267">
                  <c:v>104.62175126005565</c:v>
                </c:pt>
                <c:pt idx="268">
                  <c:v>104.62175126005565</c:v>
                </c:pt>
                <c:pt idx="269">
                  <c:v>104.62175126005565</c:v>
                </c:pt>
                <c:pt idx="270">
                  <c:v>104.87753243664906</c:v>
                </c:pt>
                <c:pt idx="271">
                  <c:v>105.06371329308101</c:v>
                </c:pt>
                <c:pt idx="272">
                  <c:v>104.68555155353701</c:v>
                </c:pt>
                <c:pt idx="273">
                  <c:v>104.26243960722205</c:v>
                </c:pt>
                <c:pt idx="274">
                  <c:v>104.76617192439072</c:v>
                </c:pt>
                <c:pt idx="275">
                  <c:v>104.76617192439072</c:v>
                </c:pt>
                <c:pt idx="276">
                  <c:v>104.76617192439072</c:v>
                </c:pt>
                <c:pt idx="277">
                  <c:v>104.74297181767022</c:v>
                </c:pt>
                <c:pt idx="278">
                  <c:v>105.03877317835648</c:v>
                </c:pt>
                <c:pt idx="279">
                  <c:v>104.77110194706881</c:v>
                </c:pt>
                <c:pt idx="280">
                  <c:v>105.00687303161578</c:v>
                </c:pt>
                <c:pt idx="281">
                  <c:v>105.82351678817706</c:v>
                </c:pt>
                <c:pt idx="282">
                  <c:v>105.82351678817706</c:v>
                </c:pt>
                <c:pt idx="283">
                  <c:v>105.82351678817706</c:v>
                </c:pt>
                <c:pt idx="284">
                  <c:v>106.29360895060101</c:v>
                </c:pt>
                <c:pt idx="285">
                  <c:v>106.4968998857393</c:v>
                </c:pt>
                <c:pt idx="286">
                  <c:v>105.65386600778346</c:v>
                </c:pt>
                <c:pt idx="287">
                  <c:v>105.27483426423746</c:v>
                </c:pt>
                <c:pt idx="288">
                  <c:v>105.77537656673204</c:v>
                </c:pt>
                <c:pt idx="289">
                  <c:v>105.77537656673204</c:v>
                </c:pt>
                <c:pt idx="290">
                  <c:v>105.77537656673204</c:v>
                </c:pt>
                <c:pt idx="291">
                  <c:v>105.64864598377136</c:v>
                </c:pt>
                <c:pt idx="292">
                  <c:v>104.59623114266309</c:v>
                </c:pt>
                <c:pt idx="293">
                  <c:v>104.66989148150066</c:v>
                </c:pt>
                <c:pt idx="294">
                  <c:v>103.74362722068506</c:v>
                </c:pt>
                <c:pt idx="295">
                  <c:v>102.17559000771388</c:v>
                </c:pt>
                <c:pt idx="296">
                  <c:v>102.17559000771388</c:v>
                </c:pt>
                <c:pt idx="297">
                  <c:v>102.17559000771388</c:v>
                </c:pt>
                <c:pt idx="298">
                  <c:v>100.88479407005255</c:v>
                </c:pt>
                <c:pt idx="299">
                  <c:v>98.453132884411104</c:v>
                </c:pt>
                <c:pt idx="300">
                  <c:v>100.18154083508767</c:v>
                </c:pt>
                <c:pt idx="301">
                  <c:v>97.942150533892288</c:v>
                </c:pt>
                <c:pt idx="302">
                  <c:v>96.454153689106789</c:v>
                </c:pt>
                <c:pt idx="303">
                  <c:v>96.454153689106789</c:v>
                </c:pt>
                <c:pt idx="304">
                  <c:v>96.454153689106789</c:v>
                </c:pt>
                <c:pt idx="305">
                  <c:v>97.679699326616728</c:v>
                </c:pt>
                <c:pt idx="306">
                  <c:v>96.887415682111964</c:v>
                </c:pt>
                <c:pt idx="307">
                  <c:v>97.725519537389701</c:v>
                </c:pt>
                <c:pt idx="308">
                  <c:v>98.299722178721851</c:v>
                </c:pt>
                <c:pt idx="309">
                  <c:v>99.37765713722267</c:v>
                </c:pt>
                <c:pt idx="310">
                  <c:v>99.37765713722267</c:v>
                </c:pt>
                <c:pt idx="311">
                  <c:v>99.37765713722267</c:v>
                </c:pt>
                <c:pt idx="312">
                  <c:v>98.826364601276993</c:v>
                </c:pt>
                <c:pt idx="313">
                  <c:v>99.617778241779732</c:v>
                </c:pt>
                <c:pt idx="314">
                  <c:v>99.475097585448708</c:v>
                </c:pt>
                <c:pt idx="315">
                  <c:v>99.528167829571828</c:v>
                </c:pt>
                <c:pt idx="316">
                  <c:v>99.802799092875659</c:v>
                </c:pt>
                <c:pt idx="317">
                  <c:v>99.802799092875659</c:v>
                </c:pt>
                <c:pt idx="318">
                  <c:v>99.802799092875659</c:v>
                </c:pt>
                <c:pt idx="319">
                  <c:v>100.43268199033697</c:v>
                </c:pt>
                <c:pt idx="320">
                  <c:v>100.28333130332383</c:v>
                </c:pt>
                <c:pt idx="321">
                  <c:v>99.730298759374122</c:v>
                </c:pt>
                <c:pt idx="322">
                  <c:v>98.576093450029703</c:v>
                </c:pt>
                <c:pt idx="323">
                  <c:v>96.41819352369005</c:v>
                </c:pt>
                <c:pt idx="324">
                  <c:v>96.41819352369005</c:v>
                </c:pt>
                <c:pt idx="325">
                  <c:v>96.41819352369005</c:v>
                </c:pt>
                <c:pt idx="326">
                  <c:v>97.304727601746819</c:v>
                </c:pt>
                <c:pt idx="327">
                  <c:v>97.378387940584375</c:v>
                </c:pt>
                <c:pt idx="328">
                  <c:v>97.943890541896337</c:v>
                </c:pt>
                <c:pt idx="329">
                  <c:v>98.985575333646381</c:v>
                </c:pt>
                <c:pt idx="330">
                  <c:v>99.196116302134826</c:v>
                </c:pt>
                <c:pt idx="331">
                  <c:v>99.196116302134826</c:v>
                </c:pt>
                <c:pt idx="332">
                  <c:v>99.196116302134826</c:v>
                </c:pt>
                <c:pt idx="333">
                  <c:v>99.455377494736325</c:v>
                </c:pt>
                <c:pt idx="334">
                  <c:v>98.523603208574613</c:v>
                </c:pt>
                <c:pt idx="335">
                  <c:v>98.338872358812708</c:v>
                </c:pt>
                <c:pt idx="336">
                  <c:v>99.010225447036916</c:v>
                </c:pt>
                <c:pt idx="337">
                  <c:v>99.685058551269194</c:v>
                </c:pt>
                <c:pt idx="338">
                  <c:v>99.685058551269194</c:v>
                </c:pt>
                <c:pt idx="339">
                  <c:v>99.685058551269194</c:v>
                </c:pt>
                <c:pt idx="340">
                  <c:v>98.449362867069041</c:v>
                </c:pt>
                <c:pt idx="341">
                  <c:v>98.950775173565646</c:v>
                </c:pt>
                <c:pt idx="342">
                  <c:v>98.630613700822877</c:v>
                </c:pt>
                <c:pt idx="343">
                  <c:v>97.097956650600452</c:v>
                </c:pt>
                <c:pt idx="344">
                  <c:v>95.644469964561708</c:v>
                </c:pt>
                <c:pt idx="345">
                  <c:v>95.644469964561708</c:v>
                </c:pt>
                <c:pt idx="346">
                  <c:v>95.644469964561708</c:v>
                </c:pt>
                <c:pt idx="347">
                  <c:v>95.083317383259825</c:v>
                </c:pt>
                <c:pt idx="348">
                  <c:v>96.191992483165293</c:v>
                </c:pt>
                <c:pt idx="349">
                  <c:v>96.606694390794075</c:v>
                </c:pt>
                <c:pt idx="350">
                  <c:v>97.483948426162641</c:v>
                </c:pt>
                <c:pt idx="351">
                  <c:v>97.483948426162641</c:v>
                </c:pt>
                <c:pt idx="352">
                  <c:v>97.483948426162641</c:v>
                </c:pt>
                <c:pt idx="353">
                  <c:v>97.483948426162641</c:v>
                </c:pt>
                <c:pt idx="354">
                  <c:v>97.483948426162641</c:v>
                </c:pt>
                <c:pt idx="355">
                  <c:v>97.061416482515696</c:v>
                </c:pt>
                <c:pt idx="356">
                  <c:v>96.870595604739663</c:v>
                </c:pt>
                <c:pt idx="357">
                  <c:v>99.469007557434637</c:v>
                </c:pt>
                <c:pt idx="358">
                  <c:v>98.835354642631231</c:v>
                </c:pt>
                <c:pt idx="359">
                  <c:v>98.835354642631231</c:v>
                </c:pt>
                <c:pt idx="360">
                  <c:v>98.835354642631231</c:v>
                </c:pt>
                <c:pt idx="361">
                  <c:v>99.03110554308536</c:v>
                </c:pt>
                <c:pt idx="362">
                  <c:v>99.725078735362047</c:v>
                </c:pt>
                <c:pt idx="363">
                  <c:v>99.172046191412335</c:v>
                </c:pt>
                <c:pt idx="364">
                  <c:v>99.875589427711205</c:v>
                </c:pt>
                <c:pt idx="365">
                  <c:v>99.992459965315689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2"/>
          <c:order val="4"/>
          <c:spPr>
            <a:ln cmpd="sng">
              <a:prstDash val="sysDash"/>
            </a:ln>
          </c:spPr>
          <c:marker>
            <c:symbol val="none"/>
          </c:marker>
          <c:dPt>
            <c:idx val="3951"/>
            <c:bubble3D val="0"/>
            <c:spPr>
              <a:ln cmpd="sng">
                <a:solidFill>
                  <a:schemeClr val="tx1"/>
                </a:solidFill>
                <a:prstDash val="sysDash"/>
              </a:ln>
            </c:spPr>
          </c:dPt>
          <c:val>
            <c:numRef>
              <c:f>'איור 21 נתונים'!$M$3:$M$10000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200</c:v>
                </c:pt>
                <c:pt idx="320">
                  <c:v>-100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34528"/>
        <c:axId val="118936320"/>
      </c:lineChart>
      <c:dateAx>
        <c:axId val="118931456"/>
        <c:scaling>
          <c:orientation val="minMax"/>
          <c:max val="43203"/>
          <c:min val="42838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8932992"/>
        <c:crosses val="autoZero"/>
        <c:auto val="0"/>
        <c:lblOffset val="100"/>
        <c:baseTimeUnit val="days"/>
      </c:dateAx>
      <c:valAx>
        <c:axId val="118932992"/>
        <c:scaling>
          <c:orientation val="minMax"/>
          <c:max val="13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18931456"/>
        <c:crosses val="autoZero"/>
        <c:crossBetween val="between"/>
        <c:majorUnit val="10"/>
      </c:valAx>
      <c:dateAx>
        <c:axId val="1189345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8936320"/>
        <c:crosses val="autoZero"/>
        <c:auto val="1"/>
        <c:lblOffset val="100"/>
        <c:baseTimeUnit val="days"/>
      </c:dateAx>
      <c:valAx>
        <c:axId val="118936320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1893452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9.3917981038306106E-2"/>
          <c:y val="0.92628454271498895"/>
          <c:w val="0.72263965453129109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23: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אפריל 2017 עד אפריל 2018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72968017886653058"/>
        </c:manualLayout>
      </c:layout>
      <c:lineChart>
        <c:grouping val="standard"/>
        <c:varyColors val="0"/>
        <c:ser>
          <c:idx val="1"/>
          <c:order val="0"/>
          <c:tx>
            <c:strRef>
              <c:f>'איור 19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19 נתונים'!$F$3:$F$3999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19 נתונים'!$G$3:$G$3999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99.890120619401401</c:v>
                </c:pt>
                <c:pt idx="5">
                  <c:v>99.144379363611677</c:v>
                </c:pt>
                <c:pt idx="6">
                  <c:v>98.856152587261505</c:v>
                </c:pt>
                <c:pt idx="7">
                  <c:v>98.608143500634625</c:v>
                </c:pt>
                <c:pt idx="8">
                  <c:v>98.536155672454157</c:v>
                </c:pt>
                <c:pt idx="9">
                  <c:v>98.536155672454157</c:v>
                </c:pt>
                <c:pt idx="10">
                  <c:v>98.536155672454157</c:v>
                </c:pt>
                <c:pt idx="11">
                  <c:v>98.46600426846193</c:v>
                </c:pt>
                <c:pt idx="12">
                  <c:v>99.226896023804954</c:v>
                </c:pt>
                <c:pt idx="13">
                  <c:v>98.984028924905232</c:v>
                </c:pt>
                <c:pt idx="14">
                  <c:v>99.370504395328268</c:v>
                </c:pt>
                <c:pt idx="15">
                  <c:v>100.17700068468017</c:v>
                </c:pt>
                <c:pt idx="16">
                  <c:v>100.17700068468017</c:v>
                </c:pt>
                <c:pt idx="17">
                  <c:v>100.17700068468017</c:v>
                </c:pt>
                <c:pt idx="18">
                  <c:v>101.08355148522337</c:v>
                </c:pt>
                <c:pt idx="19">
                  <c:v>101.41900497028207</c:v>
                </c:pt>
                <c:pt idx="20">
                  <c:v>101.28041615820673</c:v>
                </c:pt>
                <c:pt idx="21">
                  <c:v>100.22967545181393</c:v>
                </c:pt>
                <c:pt idx="22">
                  <c:v>100.10681867361815</c:v>
                </c:pt>
                <c:pt idx="23">
                  <c:v>100.10681867361815</c:v>
                </c:pt>
                <c:pt idx="24">
                  <c:v>100.10681867361815</c:v>
                </c:pt>
                <c:pt idx="25">
                  <c:v>99.399122005595586</c:v>
                </c:pt>
                <c:pt idx="26">
                  <c:v>98.954982815660657</c:v>
                </c:pt>
                <c:pt idx="27">
                  <c:v>99.10642659705394</c:v>
                </c:pt>
                <c:pt idx="28">
                  <c:v>99.008851258516813</c:v>
                </c:pt>
                <c:pt idx="29">
                  <c:v>99.622645436378775</c:v>
                </c:pt>
                <c:pt idx="30">
                  <c:v>99.622645436378775</c:v>
                </c:pt>
                <c:pt idx="31">
                  <c:v>99.622645436378775</c:v>
                </c:pt>
                <c:pt idx="32">
                  <c:v>99.355292681635376</c:v>
                </c:pt>
                <c:pt idx="33">
                  <c:v>99.343049853713524</c:v>
                </c:pt>
                <c:pt idx="34">
                  <c:v>99.929420097030558</c:v>
                </c:pt>
                <c:pt idx="35">
                  <c:v>99.179179601979556</c:v>
                </c:pt>
                <c:pt idx="36">
                  <c:v>100.50979135466585</c:v>
                </c:pt>
                <c:pt idx="37">
                  <c:v>100.50979135466585</c:v>
                </c:pt>
                <c:pt idx="38">
                  <c:v>100.50979135466585</c:v>
                </c:pt>
                <c:pt idx="39">
                  <c:v>100.8045374368844</c:v>
                </c:pt>
                <c:pt idx="40">
                  <c:v>100.0787519906073</c:v>
                </c:pt>
                <c:pt idx="41">
                  <c:v>99.714068753885172</c:v>
                </c:pt>
                <c:pt idx="42">
                  <c:v>99.930828022241542</c:v>
                </c:pt>
                <c:pt idx="43">
                  <c:v>99.780118810523561</c:v>
                </c:pt>
                <c:pt idx="44">
                  <c:v>99.780118810523561</c:v>
                </c:pt>
                <c:pt idx="45">
                  <c:v>99.780118810523561</c:v>
                </c:pt>
                <c:pt idx="46">
                  <c:v>99.780118810523561</c:v>
                </c:pt>
                <c:pt idx="47">
                  <c:v>99.185545872498906</c:v>
                </c:pt>
                <c:pt idx="48">
                  <c:v>99.734208205816628</c:v>
                </c:pt>
                <c:pt idx="49">
                  <c:v>99.619064409211632</c:v>
                </c:pt>
                <c:pt idx="50">
                  <c:v>99.685818428455519</c:v>
                </c:pt>
                <c:pt idx="51">
                  <c:v>99.685818428455519</c:v>
                </c:pt>
                <c:pt idx="52">
                  <c:v>99.685818428455519</c:v>
                </c:pt>
                <c:pt idx="53">
                  <c:v>99.426943832047996</c:v>
                </c:pt>
                <c:pt idx="54">
                  <c:v>99.475823322525983</c:v>
                </c:pt>
                <c:pt idx="55">
                  <c:v>100.11664354302545</c:v>
                </c:pt>
                <c:pt idx="56">
                  <c:v>100.73714066917462</c:v>
                </c:pt>
                <c:pt idx="57">
                  <c:v>101.06742155943634</c:v>
                </c:pt>
                <c:pt idx="58">
                  <c:v>101.06742155943634</c:v>
                </c:pt>
                <c:pt idx="59">
                  <c:v>101.06742155943634</c:v>
                </c:pt>
                <c:pt idx="60">
                  <c:v>99.713426005419294</c:v>
                </c:pt>
                <c:pt idx="61">
                  <c:v>99.879316323760364</c:v>
                </c:pt>
                <c:pt idx="62">
                  <c:v>99.379900765758279</c:v>
                </c:pt>
                <c:pt idx="63">
                  <c:v>99.185607086638512</c:v>
                </c:pt>
                <c:pt idx="64">
                  <c:v>99.719731061799038</c:v>
                </c:pt>
                <c:pt idx="65">
                  <c:v>99.719731061799038</c:v>
                </c:pt>
                <c:pt idx="66">
                  <c:v>99.719731061799038</c:v>
                </c:pt>
                <c:pt idx="67">
                  <c:v>99.533180971339846</c:v>
                </c:pt>
                <c:pt idx="68">
                  <c:v>99.165712491265509</c:v>
                </c:pt>
                <c:pt idx="69">
                  <c:v>98.830871147602906</c:v>
                </c:pt>
                <c:pt idx="70">
                  <c:v>98.018100408941052</c:v>
                </c:pt>
                <c:pt idx="71">
                  <c:v>98.174502535642688</c:v>
                </c:pt>
                <c:pt idx="72">
                  <c:v>98.174502535642688</c:v>
                </c:pt>
                <c:pt idx="73">
                  <c:v>98.174502535642688</c:v>
                </c:pt>
                <c:pt idx="74">
                  <c:v>98.246214900194914</c:v>
                </c:pt>
                <c:pt idx="75">
                  <c:v>98.369714426856575</c:v>
                </c:pt>
                <c:pt idx="76">
                  <c:v>98.686987312451322</c:v>
                </c:pt>
                <c:pt idx="77">
                  <c:v>99.983747645933704</c:v>
                </c:pt>
                <c:pt idx="78">
                  <c:v>101.73719606797091</c:v>
                </c:pt>
                <c:pt idx="79">
                  <c:v>101.73719606797091</c:v>
                </c:pt>
                <c:pt idx="80">
                  <c:v>101.73719606797091</c:v>
                </c:pt>
                <c:pt idx="81">
                  <c:v>102.75855398735128</c:v>
                </c:pt>
                <c:pt idx="82">
                  <c:v>102.75855398735128</c:v>
                </c:pt>
                <c:pt idx="83">
                  <c:v>102.57586038768748</c:v>
                </c:pt>
                <c:pt idx="84">
                  <c:v>102.26522923624033</c:v>
                </c:pt>
                <c:pt idx="85">
                  <c:v>102.22709282726376</c:v>
                </c:pt>
                <c:pt idx="86">
                  <c:v>102.22709282726376</c:v>
                </c:pt>
                <c:pt idx="87">
                  <c:v>102.22709282726376</c:v>
                </c:pt>
                <c:pt idx="88">
                  <c:v>102.31349658532223</c:v>
                </c:pt>
                <c:pt idx="89">
                  <c:v>102.47167392207253</c:v>
                </c:pt>
                <c:pt idx="90">
                  <c:v>101.78846290989368</c:v>
                </c:pt>
                <c:pt idx="91">
                  <c:v>100.34690052916561</c:v>
                </c:pt>
                <c:pt idx="92">
                  <c:v>100.75801469078135</c:v>
                </c:pt>
                <c:pt idx="93">
                  <c:v>100.75801469078135</c:v>
                </c:pt>
                <c:pt idx="94">
                  <c:v>100.75801469078135</c:v>
                </c:pt>
                <c:pt idx="95">
                  <c:v>100.78549983946588</c:v>
                </c:pt>
                <c:pt idx="96">
                  <c:v>100.78507134048863</c:v>
                </c:pt>
                <c:pt idx="97">
                  <c:v>101.24809509249299</c:v>
                </c:pt>
                <c:pt idx="98">
                  <c:v>101.39161164280688</c:v>
                </c:pt>
                <c:pt idx="99">
                  <c:v>101.03583506339791</c:v>
                </c:pt>
                <c:pt idx="100">
                  <c:v>101.03583506339791</c:v>
                </c:pt>
                <c:pt idx="101">
                  <c:v>101.03583506339791</c:v>
                </c:pt>
                <c:pt idx="102">
                  <c:v>100.23374619209787</c:v>
                </c:pt>
                <c:pt idx="103">
                  <c:v>99.716150034631852</c:v>
                </c:pt>
                <c:pt idx="104">
                  <c:v>100.44251701523523</c:v>
                </c:pt>
                <c:pt idx="105">
                  <c:v>100.90342887942309</c:v>
                </c:pt>
                <c:pt idx="106">
                  <c:v>100.67748749012534</c:v>
                </c:pt>
                <c:pt idx="107">
                  <c:v>100.67748749012534</c:v>
                </c:pt>
                <c:pt idx="108">
                  <c:v>100.67748749012534</c:v>
                </c:pt>
                <c:pt idx="109">
                  <c:v>100.62845496429833</c:v>
                </c:pt>
                <c:pt idx="110">
                  <c:v>99.690409488926164</c:v>
                </c:pt>
                <c:pt idx="111">
                  <c:v>100.35816393085369</c:v>
                </c:pt>
                <c:pt idx="112">
                  <c:v>99.804329002738982</c:v>
                </c:pt>
                <c:pt idx="113">
                  <c:v>99.692705019161494</c:v>
                </c:pt>
                <c:pt idx="114">
                  <c:v>99.692705019161494</c:v>
                </c:pt>
                <c:pt idx="115">
                  <c:v>99.692705019161494</c:v>
                </c:pt>
                <c:pt idx="116">
                  <c:v>100.54841747675921</c:v>
                </c:pt>
                <c:pt idx="117">
                  <c:v>101.05321987904691</c:v>
                </c:pt>
                <c:pt idx="118">
                  <c:v>101.21311121170628</c:v>
                </c:pt>
                <c:pt idx="119">
                  <c:v>99.849902929678038</c:v>
                </c:pt>
                <c:pt idx="120">
                  <c:v>100.27243352833091</c:v>
                </c:pt>
                <c:pt idx="121">
                  <c:v>100.27243352833091</c:v>
                </c:pt>
                <c:pt idx="122">
                  <c:v>100.27243352833091</c:v>
                </c:pt>
                <c:pt idx="123">
                  <c:v>100.08303698037987</c:v>
                </c:pt>
                <c:pt idx="124">
                  <c:v>99.632929411833047</c:v>
                </c:pt>
                <c:pt idx="125">
                  <c:v>99.888712694190303</c:v>
                </c:pt>
                <c:pt idx="126">
                  <c:v>99.201675798285876</c:v>
                </c:pt>
                <c:pt idx="127">
                  <c:v>99.256799131004016</c:v>
                </c:pt>
                <c:pt idx="128">
                  <c:v>99.256799131004016</c:v>
                </c:pt>
                <c:pt idx="129">
                  <c:v>99.256799131004016</c:v>
                </c:pt>
                <c:pt idx="130">
                  <c:v>99.257962199656589</c:v>
                </c:pt>
                <c:pt idx="131">
                  <c:v>99.107252987938594</c:v>
                </c:pt>
                <c:pt idx="132">
                  <c:v>98.98675295411779</c:v>
                </c:pt>
                <c:pt idx="133">
                  <c:v>99.708161589412811</c:v>
                </c:pt>
                <c:pt idx="134">
                  <c:v>99.278285294006849</c:v>
                </c:pt>
                <c:pt idx="135">
                  <c:v>99.278285294006849</c:v>
                </c:pt>
                <c:pt idx="136">
                  <c:v>99.278285294006849</c:v>
                </c:pt>
                <c:pt idx="137">
                  <c:v>99.45507172919838</c:v>
                </c:pt>
                <c:pt idx="138">
                  <c:v>99.291813618860502</c:v>
                </c:pt>
                <c:pt idx="139">
                  <c:v>99.163233318611276</c:v>
                </c:pt>
                <c:pt idx="140">
                  <c:v>100.2492027623492</c:v>
                </c:pt>
                <c:pt idx="141">
                  <c:v>100.4535355603649</c:v>
                </c:pt>
                <c:pt idx="142">
                  <c:v>100.4535355603649</c:v>
                </c:pt>
                <c:pt idx="143">
                  <c:v>100.4535355603649</c:v>
                </c:pt>
                <c:pt idx="144">
                  <c:v>100.4535355603649</c:v>
                </c:pt>
                <c:pt idx="145">
                  <c:v>101.10794531985758</c:v>
                </c:pt>
                <c:pt idx="146">
                  <c:v>101.32663283361165</c:v>
                </c:pt>
                <c:pt idx="147">
                  <c:v>100.99996357758687</c:v>
                </c:pt>
                <c:pt idx="148">
                  <c:v>100.6859044343216</c:v>
                </c:pt>
                <c:pt idx="149">
                  <c:v>100.6859044343216</c:v>
                </c:pt>
                <c:pt idx="150">
                  <c:v>100.6859044343216</c:v>
                </c:pt>
                <c:pt idx="151">
                  <c:v>100.78038845880847</c:v>
                </c:pt>
                <c:pt idx="152">
                  <c:v>100.25290621779557</c:v>
                </c:pt>
                <c:pt idx="153">
                  <c:v>100.20800564639218</c:v>
                </c:pt>
                <c:pt idx="154">
                  <c:v>100.21688169663551</c:v>
                </c:pt>
                <c:pt idx="155">
                  <c:v>100.74427211643902</c:v>
                </c:pt>
                <c:pt idx="156">
                  <c:v>100.74427211643902</c:v>
                </c:pt>
                <c:pt idx="157">
                  <c:v>100.74427211643902</c:v>
                </c:pt>
                <c:pt idx="158">
                  <c:v>100.44058876983753</c:v>
                </c:pt>
                <c:pt idx="159">
                  <c:v>100.43103936405848</c:v>
                </c:pt>
                <c:pt idx="160">
                  <c:v>101.55343122086391</c:v>
                </c:pt>
                <c:pt idx="161">
                  <c:v>101.0332640695343</c:v>
                </c:pt>
                <c:pt idx="162">
                  <c:v>100.91062154082715</c:v>
                </c:pt>
                <c:pt idx="163">
                  <c:v>100.91062154082715</c:v>
                </c:pt>
                <c:pt idx="164">
                  <c:v>100.91062154082715</c:v>
                </c:pt>
                <c:pt idx="165">
                  <c:v>100.65713378870525</c:v>
                </c:pt>
                <c:pt idx="166">
                  <c:v>100.04254382702837</c:v>
                </c:pt>
                <c:pt idx="167">
                  <c:v>100.42314274004887</c:v>
                </c:pt>
                <c:pt idx="168">
                  <c:v>100.35798028843483</c:v>
                </c:pt>
                <c:pt idx="169">
                  <c:v>100.31858898959628</c:v>
                </c:pt>
                <c:pt idx="170">
                  <c:v>100.31858898959628</c:v>
                </c:pt>
                <c:pt idx="171">
                  <c:v>100.31858898959628</c:v>
                </c:pt>
                <c:pt idx="172">
                  <c:v>100.01882334792975</c:v>
                </c:pt>
                <c:pt idx="173">
                  <c:v>100.40817588291441</c:v>
                </c:pt>
                <c:pt idx="174">
                  <c:v>100.54936629592315</c:v>
                </c:pt>
                <c:pt idx="175">
                  <c:v>101.23842325843471</c:v>
                </c:pt>
                <c:pt idx="176">
                  <c:v>101.01991938709948</c:v>
                </c:pt>
                <c:pt idx="177">
                  <c:v>101.01991938709948</c:v>
                </c:pt>
                <c:pt idx="178">
                  <c:v>101.01991938709948</c:v>
                </c:pt>
                <c:pt idx="179">
                  <c:v>101.03350892609274</c:v>
                </c:pt>
                <c:pt idx="180">
                  <c:v>101.64849677967709</c:v>
                </c:pt>
                <c:pt idx="181">
                  <c:v>101.37633871497437</c:v>
                </c:pt>
                <c:pt idx="182">
                  <c:v>101.75941680064906</c:v>
                </c:pt>
                <c:pt idx="183">
                  <c:v>102.30201893414548</c:v>
                </c:pt>
                <c:pt idx="184">
                  <c:v>102.30201893414548</c:v>
                </c:pt>
                <c:pt idx="185">
                  <c:v>102.30201893414548</c:v>
                </c:pt>
                <c:pt idx="186">
                  <c:v>102.40094098375401</c:v>
                </c:pt>
                <c:pt idx="187">
                  <c:v>101.49518596702572</c:v>
                </c:pt>
                <c:pt idx="188">
                  <c:v>101.41683186832587</c:v>
                </c:pt>
                <c:pt idx="189">
                  <c:v>101.74763307877427</c:v>
                </c:pt>
                <c:pt idx="190">
                  <c:v>101.15474352958887</c:v>
                </c:pt>
                <c:pt idx="191">
                  <c:v>101.15474352958887</c:v>
                </c:pt>
                <c:pt idx="192">
                  <c:v>101.15474352958887</c:v>
                </c:pt>
                <c:pt idx="193">
                  <c:v>101.80893903959293</c:v>
                </c:pt>
                <c:pt idx="194">
                  <c:v>102.46246119406131</c:v>
                </c:pt>
                <c:pt idx="195">
                  <c:v>102.46310394252721</c:v>
                </c:pt>
                <c:pt idx="196">
                  <c:v>102.36993602204191</c:v>
                </c:pt>
                <c:pt idx="197">
                  <c:v>101.88995595336577</c:v>
                </c:pt>
                <c:pt idx="198">
                  <c:v>101.88995595336577</c:v>
                </c:pt>
                <c:pt idx="199">
                  <c:v>101.88995595336577</c:v>
                </c:pt>
                <c:pt idx="200">
                  <c:v>102.30709970773302</c:v>
                </c:pt>
                <c:pt idx="201">
                  <c:v>102.54733459862952</c:v>
                </c:pt>
                <c:pt idx="202">
                  <c:v>103.09654785920374</c:v>
                </c:pt>
                <c:pt idx="203">
                  <c:v>102.92018992298949</c:v>
                </c:pt>
                <c:pt idx="204">
                  <c:v>102.88514482806319</c:v>
                </c:pt>
                <c:pt idx="205">
                  <c:v>102.88514482806319</c:v>
                </c:pt>
                <c:pt idx="206">
                  <c:v>102.88514482806319</c:v>
                </c:pt>
                <c:pt idx="207">
                  <c:v>103.2148135769288</c:v>
                </c:pt>
                <c:pt idx="208">
                  <c:v>102.80449519912798</c:v>
                </c:pt>
                <c:pt idx="209">
                  <c:v>103.14594766986839</c:v>
                </c:pt>
                <c:pt idx="210">
                  <c:v>103.04549526676961</c:v>
                </c:pt>
                <c:pt idx="211">
                  <c:v>103.44706002260631</c:v>
                </c:pt>
                <c:pt idx="212">
                  <c:v>103.44706002260631</c:v>
                </c:pt>
                <c:pt idx="213">
                  <c:v>103.44706002260631</c:v>
                </c:pt>
                <c:pt idx="214">
                  <c:v>103.91620518857162</c:v>
                </c:pt>
                <c:pt idx="215">
                  <c:v>102.72825298824468</c:v>
                </c:pt>
                <c:pt idx="216">
                  <c:v>102.71894843902408</c:v>
                </c:pt>
                <c:pt idx="217">
                  <c:v>102.39821695454138</c:v>
                </c:pt>
                <c:pt idx="218">
                  <c:v>103.17854419921034</c:v>
                </c:pt>
                <c:pt idx="219">
                  <c:v>103.17854419921034</c:v>
                </c:pt>
                <c:pt idx="220">
                  <c:v>103.17854419921034</c:v>
                </c:pt>
                <c:pt idx="221">
                  <c:v>102.75567692278963</c:v>
                </c:pt>
                <c:pt idx="222">
                  <c:v>103.04090420629895</c:v>
                </c:pt>
                <c:pt idx="223">
                  <c:v>103.97393012222318</c:v>
                </c:pt>
                <c:pt idx="224">
                  <c:v>103.97393012222318</c:v>
                </c:pt>
                <c:pt idx="225">
                  <c:v>104.00368019407327</c:v>
                </c:pt>
                <c:pt idx="226">
                  <c:v>104.00368019407327</c:v>
                </c:pt>
                <c:pt idx="227">
                  <c:v>104.00368019407327</c:v>
                </c:pt>
                <c:pt idx="228">
                  <c:v>103.73684775951654</c:v>
                </c:pt>
                <c:pt idx="229">
                  <c:v>103.18686932219721</c:v>
                </c:pt>
                <c:pt idx="230">
                  <c:v>103.28245520119707</c:v>
                </c:pt>
                <c:pt idx="231">
                  <c:v>102.67808800083492</c:v>
                </c:pt>
                <c:pt idx="232">
                  <c:v>103.21288533153117</c:v>
                </c:pt>
                <c:pt idx="233">
                  <c:v>103.21288533153117</c:v>
                </c:pt>
                <c:pt idx="234">
                  <c:v>103.21288533153117</c:v>
                </c:pt>
                <c:pt idx="235">
                  <c:v>102.76727700224561</c:v>
                </c:pt>
                <c:pt idx="236">
                  <c:v>101.61813456643092</c:v>
                </c:pt>
                <c:pt idx="237">
                  <c:v>100.73802827419891</c:v>
                </c:pt>
                <c:pt idx="238">
                  <c:v>100.26383294171586</c:v>
                </c:pt>
                <c:pt idx="239">
                  <c:v>100.07872138353748</c:v>
                </c:pt>
                <c:pt idx="240">
                  <c:v>100.07872138353748</c:v>
                </c:pt>
                <c:pt idx="241">
                  <c:v>100.07872138353748</c:v>
                </c:pt>
                <c:pt idx="242">
                  <c:v>99.828294338396049</c:v>
                </c:pt>
                <c:pt idx="243">
                  <c:v>99.656405034373265</c:v>
                </c:pt>
                <c:pt idx="244">
                  <c:v>100.1059922827334</c:v>
                </c:pt>
                <c:pt idx="245">
                  <c:v>100.59720514602783</c:v>
                </c:pt>
                <c:pt idx="246">
                  <c:v>101.19542032535924</c:v>
                </c:pt>
                <c:pt idx="247">
                  <c:v>101.19542032535924</c:v>
                </c:pt>
                <c:pt idx="248">
                  <c:v>101.19542032535924</c:v>
                </c:pt>
                <c:pt idx="249">
                  <c:v>101.27585570480581</c:v>
                </c:pt>
                <c:pt idx="250">
                  <c:v>101.48428985017532</c:v>
                </c:pt>
                <c:pt idx="251">
                  <c:v>102.01985235761667</c:v>
                </c:pt>
                <c:pt idx="252">
                  <c:v>102.57843138155111</c:v>
                </c:pt>
                <c:pt idx="253">
                  <c:v>102.80308727391706</c:v>
                </c:pt>
                <c:pt idx="254">
                  <c:v>102.80308727391706</c:v>
                </c:pt>
                <c:pt idx="255">
                  <c:v>102.80308727391706</c:v>
                </c:pt>
                <c:pt idx="256">
                  <c:v>102.80308727391706</c:v>
                </c:pt>
                <c:pt idx="257">
                  <c:v>103.44289746111295</c:v>
                </c:pt>
                <c:pt idx="258">
                  <c:v>104.29380460875136</c:v>
                </c:pt>
                <c:pt idx="259">
                  <c:v>104.70256202599214</c:v>
                </c:pt>
                <c:pt idx="260">
                  <c:v>104.71899802247722</c:v>
                </c:pt>
                <c:pt idx="261">
                  <c:v>104.71899802247722</c:v>
                </c:pt>
                <c:pt idx="262">
                  <c:v>104.71899802247722</c:v>
                </c:pt>
                <c:pt idx="263">
                  <c:v>104.71899802247722</c:v>
                </c:pt>
                <c:pt idx="264">
                  <c:v>105.27546515859514</c:v>
                </c:pt>
                <c:pt idx="265">
                  <c:v>105.03942343626186</c:v>
                </c:pt>
                <c:pt idx="266">
                  <c:v>105.20298761729777</c:v>
                </c:pt>
                <c:pt idx="267">
                  <c:v>104.28333699087817</c:v>
                </c:pt>
                <c:pt idx="268">
                  <c:v>104.28333699087817</c:v>
                </c:pt>
                <c:pt idx="269">
                  <c:v>104.28333699087817</c:v>
                </c:pt>
                <c:pt idx="270">
                  <c:v>103.90197290111253</c:v>
                </c:pt>
                <c:pt idx="271">
                  <c:v>103.89830005273598</c:v>
                </c:pt>
                <c:pt idx="272">
                  <c:v>104.17489614256036</c:v>
                </c:pt>
                <c:pt idx="273">
                  <c:v>104.0104137494303</c:v>
                </c:pt>
                <c:pt idx="274">
                  <c:v>104.09345072981026</c:v>
                </c:pt>
                <c:pt idx="275">
                  <c:v>104.09345072981026</c:v>
                </c:pt>
                <c:pt idx="276">
                  <c:v>104.09345072981026</c:v>
                </c:pt>
                <c:pt idx="277">
                  <c:v>104.09345072981026</c:v>
                </c:pt>
                <c:pt idx="278">
                  <c:v>104.00337412337525</c:v>
                </c:pt>
                <c:pt idx="279">
                  <c:v>104.41246821838386</c:v>
                </c:pt>
                <c:pt idx="280">
                  <c:v>104.74880930846692</c:v>
                </c:pt>
                <c:pt idx="281">
                  <c:v>104.67201617032711</c:v>
                </c:pt>
                <c:pt idx="282">
                  <c:v>104.67201617032711</c:v>
                </c:pt>
                <c:pt idx="283">
                  <c:v>104.67201617032711</c:v>
                </c:pt>
                <c:pt idx="284">
                  <c:v>105.05812435591248</c:v>
                </c:pt>
                <c:pt idx="285">
                  <c:v>104.60155869563687</c:v>
                </c:pt>
                <c:pt idx="286">
                  <c:v>106.09099053353938</c:v>
                </c:pt>
                <c:pt idx="287">
                  <c:v>105.69940368245901</c:v>
                </c:pt>
                <c:pt idx="288">
                  <c:v>105.94866765894788</c:v>
                </c:pt>
                <c:pt idx="289">
                  <c:v>105.94866765894788</c:v>
                </c:pt>
                <c:pt idx="290">
                  <c:v>105.94866765894788</c:v>
                </c:pt>
                <c:pt idx="291">
                  <c:v>106.09148024665626</c:v>
                </c:pt>
                <c:pt idx="292">
                  <c:v>105.95368721839583</c:v>
                </c:pt>
                <c:pt idx="293">
                  <c:v>105.79370406452706</c:v>
                </c:pt>
                <c:pt idx="294">
                  <c:v>106.37741149277107</c:v>
                </c:pt>
                <c:pt idx="295">
                  <c:v>105.895227715069</c:v>
                </c:pt>
                <c:pt idx="296">
                  <c:v>105.895227715069</c:v>
                </c:pt>
                <c:pt idx="297">
                  <c:v>105.895227715069</c:v>
                </c:pt>
                <c:pt idx="298">
                  <c:v>105.82887158773258</c:v>
                </c:pt>
                <c:pt idx="299">
                  <c:v>105.41515582518345</c:v>
                </c:pt>
                <c:pt idx="300">
                  <c:v>104.93869556953484</c:v>
                </c:pt>
                <c:pt idx="301">
                  <c:v>105.02598693261763</c:v>
                </c:pt>
                <c:pt idx="302">
                  <c:v>104.26674795904408</c:v>
                </c:pt>
                <c:pt idx="303">
                  <c:v>104.26674795904408</c:v>
                </c:pt>
                <c:pt idx="304">
                  <c:v>104.26674795904408</c:v>
                </c:pt>
                <c:pt idx="305">
                  <c:v>105.61140835677072</c:v>
                </c:pt>
                <c:pt idx="306">
                  <c:v>106.21822412271725</c:v>
                </c:pt>
                <c:pt idx="307">
                  <c:v>107.27089307450774</c:v>
                </c:pt>
                <c:pt idx="308">
                  <c:v>107.70548285866361</c:v>
                </c:pt>
                <c:pt idx="309">
                  <c:v>107.66505091945172</c:v>
                </c:pt>
                <c:pt idx="310">
                  <c:v>107.66505091945172</c:v>
                </c:pt>
                <c:pt idx="311">
                  <c:v>107.66505091945172</c:v>
                </c:pt>
                <c:pt idx="312">
                  <c:v>107.66505091945172</c:v>
                </c:pt>
                <c:pt idx="313">
                  <c:v>106.99197084737817</c:v>
                </c:pt>
                <c:pt idx="314">
                  <c:v>107.03800388036434</c:v>
                </c:pt>
                <c:pt idx="315">
                  <c:v>107.22152387091286</c:v>
                </c:pt>
                <c:pt idx="316">
                  <c:v>106.87293995290798</c:v>
                </c:pt>
                <c:pt idx="317">
                  <c:v>106.87293995290798</c:v>
                </c:pt>
                <c:pt idx="318">
                  <c:v>106.87293995290798</c:v>
                </c:pt>
                <c:pt idx="319">
                  <c:v>107.14341462877145</c:v>
                </c:pt>
                <c:pt idx="320">
                  <c:v>106.91732020412468</c:v>
                </c:pt>
                <c:pt idx="321">
                  <c:v>106.97639184884763</c:v>
                </c:pt>
                <c:pt idx="322">
                  <c:v>107.55281479447814</c:v>
                </c:pt>
                <c:pt idx="323">
                  <c:v>107.1231527485608</c:v>
                </c:pt>
                <c:pt idx="324">
                  <c:v>107.1231527485608</c:v>
                </c:pt>
                <c:pt idx="325">
                  <c:v>107.1231527485608</c:v>
                </c:pt>
                <c:pt idx="326">
                  <c:v>107.81098542828015</c:v>
                </c:pt>
                <c:pt idx="327">
                  <c:v>107.84596930906685</c:v>
                </c:pt>
                <c:pt idx="328">
                  <c:v>106.79262700174064</c:v>
                </c:pt>
                <c:pt idx="329">
                  <c:v>106.73021918640902</c:v>
                </c:pt>
                <c:pt idx="330">
                  <c:v>106.73061707831648</c:v>
                </c:pt>
                <c:pt idx="331">
                  <c:v>106.73061707831648</c:v>
                </c:pt>
                <c:pt idx="332">
                  <c:v>106.73061707831648</c:v>
                </c:pt>
                <c:pt idx="333">
                  <c:v>106.28516178437994</c:v>
                </c:pt>
                <c:pt idx="334">
                  <c:v>106.56815475179354</c:v>
                </c:pt>
                <c:pt idx="335">
                  <c:v>106.46852873957947</c:v>
                </c:pt>
                <c:pt idx="336">
                  <c:v>105.89562560697648</c:v>
                </c:pt>
                <c:pt idx="337">
                  <c:v>105.32094726432483</c:v>
                </c:pt>
                <c:pt idx="338">
                  <c:v>105.32094726432483</c:v>
                </c:pt>
                <c:pt idx="339">
                  <c:v>105.32094726432483</c:v>
                </c:pt>
                <c:pt idx="340">
                  <c:v>103.94919960982111</c:v>
                </c:pt>
                <c:pt idx="341">
                  <c:v>103.51366100650128</c:v>
                </c:pt>
                <c:pt idx="342">
                  <c:v>103.71670830758517</c:v>
                </c:pt>
                <c:pt idx="343">
                  <c:v>103.52269009209363</c:v>
                </c:pt>
                <c:pt idx="344">
                  <c:v>103.24082958626283</c:v>
                </c:pt>
                <c:pt idx="345">
                  <c:v>103.24082958626283</c:v>
                </c:pt>
                <c:pt idx="346">
                  <c:v>103.24082958626283</c:v>
                </c:pt>
                <c:pt idx="347">
                  <c:v>102.8284911418549</c:v>
                </c:pt>
                <c:pt idx="348">
                  <c:v>102.68093445832682</c:v>
                </c:pt>
                <c:pt idx="349">
                  <c:v>102.5134219652861</c:v>
                </c:pt>
                <c:pt idx="350">
                  <c:v>103.01433726970861</c:v>
                </c:pt>
                <c:pt idx="351">
                  <c:v>103.01433726970861</c:v>
                </c:pt>
                <c:pt idx="352">
                  <c:v>103.01433726970861</c:v>
                </c:pt>
                <c:pt idx="353">
                  <c:v>103.01433726970861</c:v>
                </c:pt>
                <c:pt idx="354">
                  <c:v>102.64099223223177</c:v>
                </c:pt>
                <c:pt idx="355">
                  <c:v>102.64386929679341</c:v>
                </c:pt>
                <c:pt idx="356">
                  <c:v>102.26400495344819</c:v>
                </c:pt>
                <c:pt idx="357">
                  <c:v>103.63232461613379</c:v>
                </c:pt>
                <c:pt idx="358">
                  <c:v>103.76782211415886</c:v>
                </c:pt>
                <c:pt idx="359">
                  <c:v>103.76782211415886</c:v>
                </c:pt>
                <c:pt idx="360">
                  <c:v>103.76782211415886</c:v>
                </c:pt>
                <c:pt idx="361">
                  <c:v>105.50345722156979</c:v>
                </c:pt>
                <c:pt idx="362">
                  <c:v>106.14412440672021</c:v>
                </c:pt>
                <c:pt idx="363">
                  <c:v>106.58878391684179</c:v>
                </c:pt>
                <c:pt idx="364">
                  <c:v>106.88842713022908</c:v>
                </c:pt>
                <c:pt idx="365">
                  <c:v>106.46883481027747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16352"/>
        <c:axId val="134930432"/>
      </c:lineChart>
      <c:lineChart>
        <c:grouping val="standard"/>
        <c:varyColors val="0"/>
        <c:ser>
          <c:idx val="0"/>
          <c:order val="1"/>
          <c:tx>
            <c:strRef>
              <c:f>'איור 19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19 נתונים'!$F$3:$F$3999</c:f>
              <c:numCache>
                <c:formatCode>m/d/yyyy</c:formatCode>
                <c:ptCount val="3997"/>
                <c:pt idx="0">
                  <c:v>42838</c:v>
                </c:pt>
                <c:pt idx="1">
                  <c:v>42839</c:v>
                </c:pt>
                <c:pt idx="2">
                  <c:v>42840</c:v>
                </c:pt>
                <c:pt idx="3">
                  <c:v>42841</c:v>
                </c:pt>
                <c:pt idx="4">
                  <c:v>42842</c:v>
                </c:pt>
                <c:pt idx="5">
                  <c:v>42843</c:v>
                </c:pt>
                <c:pt idx="6">
                  <c:v>42844</c:v>
                </c:pt>
                <c:pt idx="7">
                  <c:v>42845</c:v>
                </c:pt>
                <c:pt idx="8">
                  <c:v>42846</c:v>
                </c:pt>
                <c:pt idx="9">
                  <c:v>42847</c:v>
                </c:pt>
                <c:pt idx="10">
                  <c:v>42848</c:v>
                </c:pt>
                <c:pt idx="11">
                  <c:v>42849</c:v>
                </c:pt>
                <c:pt idx="12">
                  <c:v>42850</c:v>
                </c:pt>
                <c:pt idx="13">
                  <c:v>42851</c:v>
                </c:pt>
                <c:pt idx="14">
                  <c:v>42852</c:v>
                </c:pt>
                <c:pt idx="15">
                  <c:v>42853</c:v>
                </c:pt>
                <c:pt idx="16">
                  <c:v>42854</c:v>
                </c:pt>
                <c:pt idx="17">
                  <c:v>42855</c:v>
                </c:pt>
                <c:pt idx="18">
                  <c:v>42856</c:v>
                </c:pt>
                <c:pt idx="19">
                  <c:v>42857</c:v>
                </c:pt>
                <c:pt idx="20">
                  <c:v>42858</c:v>
                </c:pt>
                <c:pt idx="21">
                  <c:v>42859</c:v>
                </c:pt>
                <c:pt idx="22">
                  <c:v>42860</c:v>
                </c:pt>
                <c:pt idx="23">
                  <c:v>42861</c:v>
                </c:pt>
                <c:pt idx="24">
                  <c:v>42862</c:v>
                </c:pt>
                <c:pt idx="25">
                  <c:v>42863</c:v>
                </c:pt>
                <c:pt idx="26">
                  <c:v>42864</c:v>
                </c:pt>
                <c:pt idx="27">
                  <c:v>42865</c:v>
                </c:pt>
                <c:pt idx="28">
                  <c:v>42866</c:v>
                </c:pt>
                <c:pt idx="29">
                  <c:v>42867</c:v>
                </c:pt>
                <c:pt idx="30">
                  <c:v>42868</c:v>
                </c:pt>
                <c:pt idx="31">
                  <c:v>42869</c:v>
                </c:pt>
                <c:pt idx="32">
                  <c:v>42870</c:v>
                </c:pt>
                <c:pt idx="33">
                  <c:v>42871</c:v>
                </c:pt>
                <c:pt idx="34">
                  <c:v>42872</c:v>
                </c:pt>
                <c:pt idx="35">
                  <c:v>42873</c:v>
                </c:pt>
                <c:pt idx="36">
                  <c:v>42874</c:v>
                </c:pt>
                <c:pt idx="37">
                  <c:v>42875</c:v>
                </c:pt>
                <c:pt idx="38">
                  <c:v>42876</c:v>
                </c:pt>
                <c:pt idx="39">
                  <c:v>42877</c:v>
                </c:pt>
                <c:pt idx="40">
                  <c:v>42878</c:v>
                </c:pt>
                <c:pt idx="41">
                  <c:v>42879</c:v>
                </c:pt>
                <c:pt idx="42">
                  <c:v>42880</c:v>
                </c:pt>
                <c:pt idx="43">
                  <c:v>42881</c:v>
                </c:pt>
                <c:pt idx="44">
                  <c:v>42882</c:v>
                </c:pt>
                <c:pt idx="45">
                  <c:v>42883</c:v>
                </c:pt>
                <c:pt idx="46">
                  <c:v>42884</c:v>
                </c:pt>
                <c:pt idx="47">
                  <c:v>42885</c:v>
                </c:pt>
                <c:pt idx="48">
                  <c:v>42886</c:v>
                </c:pt>
                <c:pt idx="49">
                  <c:v>42887</c:v>
                </c:pt>
                <c:pt idx="50">
                  <c:v>42888</c:v>
                </c:pt>
                <c:pt idx="51">
                  <c:v>42889</c:v>
                </c:pt>
                <c:pt idx="52">
                  <c:v>42890</c:v>
                </c:pt>
                <c:pt idx="53">
                  <c:v>42891</c:v>
                </c:pt>
                <c:pt idx="54">
                  <c:v>42892</c:v>
                </c:pt>
                <c:pt idx="55">
                  <c:v>42893</c:v>
                </c:pt>
                <c:pt idx="56">
                  <c:v>42894</c:v>
                </c:pt>
                <c:pt idx="57">
                  <c:v>42895</c:v>
                </c:pt>
                <c:pt idx="58">
                  <c:v>42896</c:v>
                </c:pt>
                <c:pt idx="59">
                  <c:v>42897</c:v>
                </c:pt>
                <c:pt idx="60">
                  <c:v>42898</c:v>
                </c:pt>
                <c:pt idx="61">
                  <c:v>42899</c:v>
                </c:pt>
                <c:pt idx="62">
                  <c:v>42900</c:v>
                </c:pt>
                <c:pt idx="63">
                  <c:v>42901</c:v>
                </c:pt>
                <c:pt idx="64">
                  <c:v>42902</c:v>
                </c:pt>
                <c:pt idx="65">
                  <c:v>42903</c:v>
                </c:pt>
                <c:pt idx="66">
                  <c:v>42904</c:v>
                </c:pt>
                <c:pt idx="67">
                  <c:v>42905</c:v>
                </c:pt>
                <c:pt idx="68">
                  <c:v>42906</c:v>
                </c:pt>
                <c:pt idx="69">
                  <c:v>42907</c:v>
                </c:pt>
                <c:pt idx="70">
                  <c:v>42908</c:v>
                </c:pt>
                <c:pt idx="71">
                  <c:v>42909</c:v>
                </c:pt>
                <c:pt idx="72">
                  <c:v>42910</c:v>
                </c:pt>
                <c:pt idx="73">
                  <c:v>42911</c:v>
                </c:pt>
                <c:pt idx="74">
                  <c:v>42912</c:v>
                </c:pt>
                <c:pt idx="75">
                  <c:v>42913</c:v>
                </c:pt>
                <c:pt idx="76">
                  <c:v>42914</c:v>
                </c:pt>
                <c:pt idx="77">
                  <c:v>42915</c:v>
                </c:pt>
                <c:pt idx="78">
                  <c:v>42916</c:v>
                </c:pt>
                <c:pt idx="79">
                  <c:v>42917</c:v>
                </c:pt>
                <c:pt idx="80">
                  <c:v>42918</c:v>
                </c:pt>
                <c:pt idx="81">
                  <c:v>42919</c:v>
                </c:pt>
                <c:pt idx="82">
                  <c:v>42920</c:v>
                </c:pt>
                <c:pt idx="83">
                  <c:v>42921</c:v>
                </c:pt>
                <c:pt idx="84">
                  <c:v>42922</c:v>
                </c:pt>
                <c:pt idx="85">
                  <c:v>42923</c:v>
                </c:pt>
                <c:pt idx="86">
                  <c:v>42924</c:v>
                </c:pt>
                <c:pt idx="87">
                  <c:v>42925</c:v>
                </c:pt>
                <c:pt idx="88">
                  <c:v>42926</c:v>
                </c:pt>
                <c:pt idx="89">
                  <c:v>42927</c:v>
                </c:pt>
                <c:pt idx="90">
                  <c:v>42928</c:v>
                </c:pt>
                <c:pt idx="91">
                  <c:v>42929</c:v>
                </c:pt>
                <c:pt idx="92">
                  <c:v>42930</c:v>
                </c:pt>
                <c:pt idx="93">
                  <c:v>42931</c:v>
                </c:pt>
                <c:pt idx="94">
                  <c:v>42932</c:v>
                </c:pt>
                <c:pt idx="95">
                  <c:v>42933</c:v>
                </c:pt>
                <c:pt idx="96">
                  <c:v>42934</c:v>
                </c:pt>
                <c:pt idx="97">
                  <c:v>42935</c:v>
                </c:pt>
                <c:pt idx="98">
                  <c:v>42936</c:v>
                </c:pt>
                <c:pt idx="99">
                  <c:v>42937</c:v>
                </c:pt>
                <c:pt idx="100">
                  <c:v>42938</c:v>
                </c:pt>
                <c:pt idx="101">
                  <c:v>42939</c:v>
                </c:pt>
                <c:pt idx="102">
                  <c:v>42940</c:v>
                </c:pt>
                <c:pt idx="103">
                  <c:v>42941</c:v>
                </c:pt>
                <c:pt idx="104">
                  <c:v>42942</c:v>
                </c:pt>
                <c:pt idx="105">
                  <c:v>42943</c:v>
                </c:pt>
                <c:pt idx="106">
                  <c:v>42944</c:v>
                </c:pt>
                <c:pt idx="107">
                  <c:v>42945</c:v>
                </c:pt>
                <c:pt idx="108">
                  <c:v>42946</c:v>
                </c:pt>
                <c:pt idx="109">
                  <c:v>42947</c:v>
                </c:pt>
                <c:pt idx="110">
                  <c:v>42948</c:v>
                </c:pt>
                <c:pt idx="111">
                  <c:v>42949</c:v>
                </c:pt>
                <c:pt idx="112">
                  <c:v>42950</c:v>
                </c:pt>
                <c:pt idx="113">
                  <c:v>42951</c:v>
                </c:pt>
                <c:pt idx="114">
                  <c:v>42952</c:v>
                </c:pt>
                <c:pt idx="115">
                  <c:v>42953</c:v>
                </c:pt>
                <c:pt idx="116">
                  <c:v>42954</c:v>
                </c:pt>
                <c:pt idx="117">
                  <c:v>42955</c:v>
                </c:pt>
                <c:pt idx="118">
                  <c:v>42956</c:v>
                </c:pt>
                <c:pt idx="119">
                  <c:v>42957</c:v>
                </c:pt>
                <c:pt idx="120">
                  <c:v>42958</c:v>
                </c:pt>
                <c:pt idx="121">
                  <c:v>42959</c:v>
                </c:pt>
                <c:pt idx="122">
                  <c:v>42960</c:v>
                </c:pt>
                <c:pt idx="123">
                  <c:v>42961</c:v>
                </c:pt>
                <c:pt idx="124">
                  <c:v>42962</c:v>
                </c:pt>
                <c:pt idx="125">
                  <c:v>42963</c:v>
                </c:pt>
                <c:pt idx="126">
                  <c:v>42964</c:v>
                </c:pt>
                <c:pt idx="127">
                  <c:v>42965</c:v>
                </c:pt>
                <c:pt idx="128">
                  <c:v>42966</c:v>
                </c:pt>
                <c:pt idx="129">
                  <c:v>42967</c:v>
                </c:pt>
                <c:pt idx="130">
                  <c:v>42968</c:v>
                </c:pt>
                <c:pt idx="131">
                  <c:v>42969</c:v>
                </c:pt>
                <c:pt idx="132">
                  <c:v>42970</c:v>
                </c:pt>
                <c:pt idx="133">
                  <c:v>42971</c:v>
                </c:pt>
                <c:pt idx="134">
                  <c:v>42972</c:v>
                </c:pt>
                <c:pt idx="135">
                  <c:v>42973</c:v>
                </c:pt>
                <c:pt idx="136">
                  <c:v>42974</c:v>
                </c:pt>
                <c:pt idx="137">
                  <c:v>42975</c:v>
                </c:pt>
                <c:pt idx="138">
                  <c:v>42976</c:v>
                </c:pt>
                <c:pt idx="139">
                  <c:v>42977</c:v>
                </c:pt>
                <c:pt idx="140">
                  <c:v>42978</c:v>
                </c:pt>
                <c:pt idx="141">
                  <c:v>42979</c:v>
                </c:pt>
                <c:pt idx="142">
                  <c:v>42980</c:v>
                </c:pt>
                <c:pt idx="143">
                  <c:v>42981</c:v>
                </c:pt>
                <c:pt idx="144">
                  <c:v>42982</c:v>
                </c:pt>
                <c:pt idx="145">
                  <c:v>42983</c:v>
                </c:pt>
                <c:pt idx="146">
                  <c:v>42984</c:v>
                </c:pt>
                <c:pt idx="147">
                  <c:v>42985</c:v>
                </c:pt>
                <c:pt idx="148">
                  <c:v>42986</c:v>
                </c:pt>
                <c:pt idx="149">
                  <c:v>42987</c:v>
                </c:pt>
                <c:pt idx="150">
                  <c:v>42988</c:v>
                </c:pt>
                <c:pt idx="151">
                  <c:v>42989</c:v>
                </c:pt>
                <c:pt idx="152">
                  <c:v>42990</c:v>
                </c:pt>
                <c:pt idx="153">
                  <c:v>42991</c:v>
                </c:pt>
                <c:pt idx="154">
                  <c:v>42992</c:v>
                </c:pt>
                <c:pt idx="155">
                  <c:v>42993</c:v>
                </c:pt>
                <c:pt idx="156">
                  <c:v>42994</c:v>
                </c:pt>
                <c:pt idx="157">
                  <c:v>42995</c:v>
                </c:pt>
                <c:pt idx="158">
                  <c:v>42996</c:v>
                </c:pt>
                <c:pt idx="159">
                  <c:v>42997</c:v>
                </c:pt>
                <c:pt idx="160">
                  <c:v>42998</c:v>
                </c:pt>
                <c:pt idx="161">
                  <c:v>42999</c:v>
                </c:pt>
                <c:pt idx="162">
                  <c:v>43000</c:v>
                </c:pt>
                <c:pt idx="163">
                  <c:v>43001</c:v>
                </c:pt>
                <c:pt idx="164">
                  <c:v>43002</c:v>
                </c:pt>
                <c:pt idx="165">
                  <c:v>43003</c:v>
                </c:pt>
                <c:pt idx="166">
                  <c:v>43004</c:v>
                </c:pt>
                <c:pt idx="167">
                  <c:v>43005</c:v>
                </c:pt>
                <c:pt idx="168">
                  <c:v>43006</c:v>
                </c:pt>
                <c:pt idx="169">
                  <c:v>43007</c:v>
                </c:pt>
                <c:pt idx="170">
                  <c:v>43008</c:v>
                </c:pt>
                <c:pt idx="171">
                  <c:v>43009</c:v>
                </c:pt>
                <c:pt idx="172">
                  <c:v>43010</c:v>
                </c:pt>
                <c:pt idx="173">
                  <c:v>43011</c:v>
                </c:pt>
                <c:pt idx="174">
                  <c:v>43012</c:v>
                </c:pt>
                <c:pt idx="175">
                  <c:v>43013</c:v>
                </c:pt>
                <c:pt idx="176">
                  <c:v>43014</c:v>
                </c:pt>
                <c:pt idx="177">
                  <c:v>43015</c:v>
                </c:pt>
                <c:pt idx="178">
                  <c:v>43016</c:v>
                </c:pt>
                <c:pt idx="179">
                  <c:v>43017</c:v>
                </c:pt>
                <c:pt idx="180">
                  <c:v>43018</c:v>
                </c:pt>
                <c:pt idx="181">
                  <c:v>43019</c:v>
                </c:pt>
                <c:pt idx="182">
                  <c:v>43020</c:v>
                </c:pt>
                <c:pt idx="183">
                  <c:v>43021</c:v>
                </c:pt>
                <c:pt idx="184">
                  <c:v>43022</c:v>
                </c:pt>
                <c:pt idx="185">
                  <c:v>43023</c:v>
                </c:pt>
                <c:pt idx="186">
                  <c:v>43024</c:v>
                </c:pt>
                <c:pt idx="187">
                  <c:v>43025</c:v>
                </c:pt>
                <c:pt idx="188">
                  <c:v>43026</c:v>
                </c:pt>
                <c:pt idx="189">
                  <c:v>43027</c:v>
                </c:pt>
                <c:pt idx="190">
                  <c:v>43028</c:v>
                </c:pt>
                <c:pt idx="191">
                  <c:v>43029</c:v>
                </c:pt>
                <c:pt idx="192">
                  <c:v>43030</c:v>
                </c:pt>
                <c:pt idx="193">
                  <c:v>43031</c:v>
                </c:pt>
                <c:pt idx="194">
                  <c:v>43032</c:v>
                </c:pt>
                <c:pt idx="195">
                  <c:v>43033</c:v>
                </c:pt>
                <c:pt idx="196">
                  <c:v>43034</c:v>
                </c:pt>
                <c:pt idx="197">
                  <c:v>43035</c:v>
                </c:pt>
                <c:pt idx="198">
                  <c:v>43036</c:v>
                </c:pt>
                <c:pt idx="199">
                  <c:v>43037</c:v>
                </c:pt>
                <c:pt idx="200">
                  <c:v>43038</c:v>
                </c:pt>
                <c:pt idx="201">
                  <c:v>43039</c:v>
                </c:pt>
                <c:pt idx="202">
                  <c:v>43040</c:v>
                </c:pt>
                <c:pt idx="203">
                  <c:v>43041</c:v>
                </c:pt>
                <c:pt idx="204">
                  <c:v>43042</c:v>
                </c:pt>
                <c:pt idx="205">
                  <c:v>43043</c:v>
                </c:pt>
                <c:pt idx="206">
                  <c:v>43044</c:v>
                </c:pt>
                <c:pt idx="207">
                  <c:v>43045</c:v>
                </c:pt>
                <c:pt idx="208">
                  <c:v>43046</c:v>
                </c:pt>
                <c:pt idx="209">
                  <c:v>43047</c:v>
                </c:pt>
                <c:pt idx="210">
                  <c:v>43048</c:v>
                </c:pt>
                <c:pt idx="211">
                  <c:v>43049</c:v>
                </c:pt>
                <c:pt idx="212">
                  <c:v>43050</c:v>
                </c:pt>
                <c:pt idx="213">
                  <c:v>43051</c:v>
                </c:pt>
                <c:pt idx="214">
                  <c:v>43052</c:v>
                </c:pt>
                <c:pt idx="215">
                  <c:v>43053</c:v>
                </c:pt>
                <c:pt idx="216">
                  <c:v>43054</c:v>
                </c:pt>
                <c:pt idx="217">
                  <c:v>43055</c:v>
                </c:pt>
                <c:pt idx="218">
                  <c:v>43056</c:v>
                </c:pt>
                <c:pt idx="219">
                  <c:v>43057</c:v>
                </c:pt>
                <c:pt idx="220">
                  <c:v>43058</c:v>
                </c:pt>
                <c:pt idx="221">
                  <c:v>43059</c:v>
                </c:pt>
                <c:pt idx="222">
                  <c:v>43060</c:v>
                </c:pt>
                <c:pt idx="223">
                  <c:v>43061</c:v>
                </c:pt>
                <c:pt idx="224">
                  <c:v>43062</c:v>
                </c:pt>
                <c:pt idx="225">
                  <c:v>43063</c:v>
                </c:pt>
                <c:pt idx="226">
                  <c:v>43064</c:v>
                </c:pt>
                <c:pt idx="227">
                  <c:v>43065</c:v>
                </c:pt>
                <c:pt idx="228">
                  <c:v>43066</c:v>
                </c:pt>
                <c:pt idx="229">
                  <c:v>43067</c:v>
                </c:pt>
                <c:pt idx="230">
                  <c:v>43068</c:v>
                </c:pt>
                <c:pt idx="231">
                  <c:v>43069</c:v>
                </c:pt>
                <c:pt idx="232">
                  <c:v>43070</c:v>
                </c:pt>
                <c:pt idx="233">
                  <c:v>43071</c:v>
                </c:pt>
                <c:pt idx="234">
                  <c:v>43072</c:v>
                </c:pt>
                <c:pt idx="235">
                  <c:v>43073</c:v>
                </c:pt>
                <c:pt idx="236">
                  <c:v>43074</c:v>
                </c:pt>
                <c:pt idx="237">
                  <c:v>43075</c:v>
                </c:pt>
                <c:pt idx="238">
                  <c:v>43076</c:v>
                </c:pt>
                <c:pt idx="239">
                  <c:v>43077</c:v>
                </c:pt>
                <c:pt idx="240">
                  <c:v>43078</c:v>
                </c:pt>
                <c:pt idx="241">
                  <c:v>43079</c:v>
                </c:pt>
                <c:pt idx="242">
                  <c:v>43080</c:v>
                </c:pt>
                <c:pt idx="243">
                  <c:v>43081</c:v>
                </c:pt>
                <c:pt idx="244">
                  <c:v>43082</c:v>
                </c:pt>
                <c:pt idx="245">
                  <c:v>43083</c:v>
                </c:pt>
                <c:pt idx="246">
                  <c:v>43084</c:v>
                </c:pt>
                <c:pt idx="247">
                  <c:v>43085</c:v>
                </c:pt>
                <c:pt idx="248">
                  <c:v>43086</c:v>
                </c:pt>
                <c:pt idx="249">
                  <c:v>43087</c:v>
                </c:pt>
                <c:pt idx="250">
                  <c:v>43088</c:v>
                </c:pt>
                <c:pt idx="251">
                  <c:v>43089</c:v>
                </c:pt>
                <c:pt idx="252">
                  <c:v>43090</c:v>
                </c:pt>
                <c:pt idx="253">
                  <c:v>43091</c:v>
                </c:pt>
                <c:pt idx="254">
                  <c:v>43092</c:v>
                </c:pt>
                <c:pt idx="255">
                  <c:v>43093</c:v>
                </c:pt>
                <c:pt idx="256">
                  <c:v>43094</c:v>
                </c:pt>
                <c:pt idx="257">
                  <c:v>43095</c:v>
                </c:pt>
                <c:pt idx="258">
                  <c:v>43096</c:v>
                </c:pt>
                <c:pt idx="259">
                  <c:v>43097</c:v>
                </c:pt>
                <c:pt idx="260">
                  <c:v>43098</c:v>
                </c:pt>
                <c:pt idx="261">
                  <c:v>43099</c:v>
                </c:pt>
                <c:pt idx="262">
                  <c:v>43100</c:v>
                </c:pt>
                <c:pt idx="263">
                  <c:v>43101</c:v>
                </c:pt>
                <c:pt idx="264">
                  <c:v>43102</c:v>
                </c:pt>
                <c:pt idx="265">
                  <c:v>43103</c:v>
                </c:pt>
                <c:pt idx="266">
                  <c:v>43104</c:v>
                </c:pt>
                <c:pt idx="267">
                  <c:v>43105</c:v>
                </c:pt>
                <c:pt idx="268">
                  <c:v>43106</c:v>
                </c:pt>
                <c:pt idx="269">
                  <c:v>43107</c:v>
                </c:pt>
                <c:pt idx="270">
                  <c:v>43108</c:v>
                </c:pt>
                <c:pt idx="271">
                  <c:v>43109</c:v>
                </c:pt>
                <c:pt idx="272">
                  <c:v>43110</c:v>
                </c:pt>
                <c:pt idx="273">
                  <c:v>43111</c:v>
                </c:pt>
                <c:pt idx="274">
                  <c:v>43112</c:v>
                </c:pt>
                <c:pt idx="275">
                  <c:v>43113</c:v>
                </c:pt>
                <c:pt idx="276">
                  <c:v>43114</c:v>
                </c:pt>
                <c:pt idx="277">
                  <c:v>43115</c:v>
                </c:pt>
                <c:pt idx="278">
                  <c:v>43116</c:v>
                </c:pt>
                <c:pt idx="279">
                  <c:v>43117</c:v>
                </c:pt>
                <c:pt idx="280">
                  <c:v>43118</c:v>
                </c:pt>
                <c:pt idx="281">
                  <c:v>43119</c:v>
                </c:pt>
                <c:pt idx="282">
                  <c:v>43120</c:v>
                </c:pt>
                <c:pt idx="283">
                  <c:v>43121</c:v>
                </c:pt>
                <c:pt idx="284">
                  <c:v>43122</c:v>
                </c:pt>
                <c:pt idx="285">
                  <c:v>43123</c:v>
                </c:pt>
                <c:pt idx="286">
                  <c:v>43124</c:v>
                </c:pt>
                <c:pt idx="287">
                  <c:v>43125</c:v>
                </c:pt>
                <c:pt idx="288">
                  <c:v>43126</c:v>
                </c:pt>
                <c:pt idx="289">
                  <c:v>43127</c:v>
                </c:pt>
                <c:pt idx="290">
                  <c:v>43128</c:v>
                </c:pt>
                <c:pt idx="291">
                  <c:v>43129</c:v>
                </c:pt>
                <c:pt idx="292">
                  <c:v>43130</c:v>
                </c:pt>
                <c:pt idx="293">
                  <c:v>43131</c:v>
                </c:pt>
                <c:pt idx="294">
                  <c:v>43132</c:v>
                </c:pt>
                <c:pt idx="295">
                  <c:v>43133</c:v>
                </c:pt>
                <c:pt idx="296">
                  <c:v>43134</c:v>
                </c:pt>
                <c:pt idx="297">
                  <c:v>43135</c:v>
                </c:pt>
                <c:pt idx="298">
                  <c:v>43136</c:v>
                </c:pt>
                <c:pt idx="299">
                  <c:v>43137</c:v>
                </c:pt>
                <c:pt idx="300">
                  <c:v>43138</c:v>
                </c:pt>
                <c:pt idx="301">
                  <c:v>43139</c:v>
                </c:pt>
                <c:pt idx="302">
                  <c:v>43140</c:v>
                </c:pt>
                <c:pt idx="303">
                  <c:v>43141</c:v>
                </c:pt>
                <c:pt idx="304">
                  <c:v>43142</c:v>
                </c:pt>
                <c:pt idx="305">
                  <c:v>43143</c:v>
                </c:pt>
                <c:pt idx="306">
                  <c:v>43144</c:v>
                </c:pt>
                <c:pt idx="307">
                  <c:v>43145</c:v>
                </c:pt>
                <c:pt idx="308">
                  <c:v>43146</c:v>
                </c:pt>
                <c:pt idx="309">
                  <c:v>43147</c:v>
                </c:pt>
                <c:pt idx="310">
                  <c:v>43148</c:v>
                </c:pt>
                <c:pt idx="311">
                  <c:v>43149</c:v>
                </c:pt>
                <c:pt idx="312">
                  <c:v>43150</c:v>
                </c:pt>
                <c:pt idx="313">
                  <c:v>43151</c:v>
                </c:pt>
                <c:pt idx="314">
                  <c:v>43152</c:v>
                </c:pt>
                <c:pt idx="315">
                  <c:v>43153</c:v>
                </c:pt>
                <c:pt idx="316">
                  <c:v>43154</c:v>
                </c:pt>
                <c:pt idx="317">
                  <c:v>43155</c:v>
                </c:pt>
                <c:pt idx="318">
                  <c:v>43156</c:v>
                </c:pt>
                <c:pt idx="319">
                  <c:v>43157</c:v>
                </c:pt>
                <c:pt idx="320">
                  <c:v>43158</c:v>
                </c:pt>
                <c:pt idx="321">
                  <c:v>43159</c:v>
                </c:pt>
                <c:pt idx="322">
                  <c:v>43160</c:v>
                </c:pt>
                <c:pt idx="323">
                  <c:v>43161</c:v>
                </c:pt>
                <c:pt idx="324">
                  <c:v>43162</c:v>
                </c:pt>
                <c:pt idx="325">
                  <c:v>43163</c:v>
                </c:pt>
                <c:pt idx="326">
                  <c:v>43164</c:v>
                </c:pt>
                <c:pt idx="327">
                  <c:v>43165</c:v>
                </c:pt>
                <c:pt idx="328">
                  <c:v>43166</c:v>
                </c:pt>
                <c:pt idx="329">
                  <c:v>43167</c:v>
                </c:pt>
                <c:pt idx="330">
                  <c:v>43168</c:v>
                </c:pt>
                <c:pt idx="331">
                  <c:v>43169</c:v>
                </c:pt>
                <c:pt idx="332">
                  <c:v>43170</c:v>
                </c:pt>
                <c:pt idx="333">
                  <c:v>43171</c:v>
                </c:pt>
                <c:pt idx="334">
                  <c:v>43172</c:v>
                </c:pt>
                <c:pt idx="335">
                  <c:v>43173</c:v>
                </c:pt>
                <c:pt idx="336">
                  <c:v>43174</c:v>
                </c:pt>
                <c:pt idx="337">
                  <c:v>43175</c:v>
                </c:pt>
                <c:pt idx="338">
                  <c:v>43176</c:v>
                </c:pt>
                <c:pt idx="339">
                  <c:v>43177</c:v>
                </c:pt>
                <c:pt idx="340">
                  <c:v>43178</c:v>
                </c:pt>
                <c:pt idx="341">
                  <c:v>43179</c:v>
                </c:pt>
                <c:pt idx="342">
                  <c:v>43180</c:v>
                </c:pt>
                <c:pt idx="343">
                  <c:v>43181</c:v>
                </c:pt>
                <c:pt idx="344">
                  <c:v>43182</c:v>
                </c:pt>
                <c:pt idx="345">
                  <c:v>43183</c:v>
                </c:pt>
                <c:pt idx="346">
                  <c:v>43184</c:v>
                </c:pt>
                <c:pt idx="347">
                  <c:v>43185</c:v>
                </c:pt>
                <c:pt idx="348">
                  <c:v>43186</c:v>
                </c:pt>
                <c:pt idx="349">
                  <c:v>43187</c:v>
                </c:pt>
                <c:pt idx="350">
                  <c:v>43188</c:v>
                </c:pt>
                <c:pt idx="351">
                  <c:v>43189</c:v>
                </c:pt>
                <c:pt idx="352">
                  <c:v>43190</c:v>
                </c:pt>
                <c:pt idx="353">
                  <c:v>43191</c:v>
                </c:pt>
                <c:pt idx="354">
                  <c:v>43192</c:v>
                </c:pt>
                <c:pt idx="355">
                  <c:v>43193</c:v>
                </c:pt>
                <c:pt idx="356">
                  <c:v>43194</c:v>
                </c:pt>
                <c:pt idx="357">
                  <c:v>43195</c:v>
                </c:pt>
                <c:pt idx="358">
                  <c:v>43196</c:v>
                </c:pt>
                <c:pt idx="359">
                  <c:v>43197</c:v>
                </c:pt>
                <c:pt idx="360">
                  <c:v>43198</c:v>
                </c:pt>
                <c:pt idx="361">
                  <c:v>43199</c:v>
                </c:pt>
                <c:pt idx="362">
                  <c:v>43200</c:v>
                </c:pt>
                <c:pt idx="363">
                  <c:v>43201</c:v>
                </c:pt>
                <c:pt idx="364">
                  <c:v>43202</c:v>
                </c:pt>
                <c:pt idx="365">
                  <c:v>43203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19 נתונים'!$H$3:$H$3999</c:f>
              <c:numCache>
                <c:formatCode>0.00</c:formatCode>
                <c:ptCount val="399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99.051708713544457</c:v>
                </c:pt>
                <c:pt idx="5">
                  <c:v>98.210771157631058</c:v>
                </c:pt>
                <c:pt idx="6">
                  <c:v>94.703882626587927</c:v>
                </c:pt>
                <c:pt idx="7">
                  <c:v>94.81123635713007</c:v>
                </c:pt>
                <c:pt idx="8">
                  <c:v>92.968330649490056</c:v>
                </c:pt>
                <c:pt idx="9">
                  <c:v>92.968330649490056</c:v>
                </c:pt>
                <c:pt idx="10">
                  <c:v>92.968330649490056</c:v>
                </c:pt>
                <c:pt idx="11">
                  <c:v>92.324208266237235</c:v>
                </c:pt>
                <c:pt idx="12">
                  <c:v>93.218822687421707</c:v>
                </c:pt>
                <c:pt idx="13">
                  <c:v>92.717838611558406</c:v>
                </c:pt>
                <c:pt idx="14">
                  <c:v>92.037931651458209</c:v>
                </c:pt>
                <c:pt idx="15">
                  <c:v>92.556808015745204</c:v>
                </c:pt>
                <c:pt idx="16">
                  <c:v>92.556808015745204</c:v>
                </c:pt>
                <c:pt idx="17">
                  <c:v>92.556808015745204</c:v>
                </c:pt>
                <c:pt idx="18">
                  <c:v>92.181069958847743</c:v>
                </c:pt>
                <c:pt idx="19">
                  <c:v>90.284487385936671</c:v>
                </c:pt>
                <c:pt idx="20">
                  <c:v>90.87493290391842</c:v>
                </c:pt>
                <c:pt idx="21">
                  <c:v>86.562891393809281</c:v>
                </c:pt>
                <c:pt idx="22">
                  <c:v>87.851136160314908</c:v>
                </c:pt>
                <c:pt idx="23">
                  <c:v>87.851136160314908</c:v>
                </c:pt>
                <c:pt idx="24">
                  <c:v>87.851136160314908</c:v>
                </c:pt>
                <c:pt idx="25">
                  <c:v>88.280551082483456</c:v>
                </c:pt>
                <c:pt idx="26">
                  <c:v>87.189121488638392</c:v>
                </c:pt>
                <c:pt idx="27">
                  <c:v>89.855072463768124</c:v>
                </c:pt>
                <c:pt idx="28">
                  <c:v>90.839148327071044</c:v>
                </c:pt>
                <c:pt idx="29">
                  <c:v>90.964394346036869</c:v>
                </c:pt>
                <c:pt idx="30">
                  <c:v>90.964394346036869</c:v>
                </c:pt>
                <c:pt idx="31">
                  <c:v>90.964394346036869</c:v>
                </c:pt>
                <c:pt idx="32">
                  <c:v>92.717838611558435</c:v>
                </c:pt>
                <c:pt idx="33">
                  <c:v>92.413669708355712</c:v>
                </c:pt>
                <c:pt idx="34">
                  <c:v>93.415637860082313</c:v>
                </c:pt>
                <c:pt idx="35">
                  <c:v>93.95240651279299</c:v>
                </c:pt>
                <c:pt idx="36">
                  <c:v>95.920558239398829</c:v>
                </c:pt>
                <c:pt idx="37">
                  <c:v>95.920558239398829</c:v>
                </c:pt>
                <c:pt idx="38">
                  <c:v>95.920558239398829</c:v>
                </c:pt>
                <c:pt idx="39">
                  <c:v>96.385757738414753</c:v>
                </c:pt>
                <c:pt idx="40">
                  <c:v>96.886741814278054</c:v>
                </c:pt>
                <c:pt idx="41">
                  <c:v>96.546788334227955</c:v>
                </c:pt>
                <c:pt idx="42">
                  <c:v>92.073716228305599</c:v>
                </c:pt>
                <c:pt idx="43">
                  <c:v>93.308284129540155</c:v>
                </c:pt>
                <c:pt idx="44">
                  <c:v>93.308284129540155</c:v>
                </c:pt>
                <c:pt idx="45">
                  <c:v>93.308284129540155</c:v>
                </c:pt>
                <c:pt idx="46">
                  <c:v>93.558776167471805</c:v>
                </c:pt>
                <c:pt idx="47">
                  <c:v>92.753623188405797</c:v>
                </c:pt>
                <c:pt idx="48">
                  <c:v>90.016103059581312</c:v>
                </c:pt>
                <c:pt idx="49">
                  <c:v>90.588656289139379</c:v>
                </c:pt>
                <c:pt idx="50">
                  <c:v>89.371980676328505</c:v>
                </c:pt>
                <c:pt idx="51">
                  <c:v>89.371980676328505</c:v>
                </c:pt>
                <c:pt idx="52">
                  <c:v>89.371980676328505</c:v>
                </c:pt>
                <c:pt idx="53">
                  <c:v>88.51315083199141</c:v>
                </c:pt>
                <c:pt idx="54">
                  <c:v>89.676149579531213</c:v>
                </c:pt>
                <c:pt idx="55">
                  <c:v>85.990338164251213</c:v>
                </c:pt>
                <c:pt idx="56">
                  <c:v>85.632492395777419</c:v>
                </c:pt>
                <c:pt idx="57">
                  <c:v>86.151368760064415</c:v>
                </c:pt>
                <c:pt idx="58">
                  <c:v>86.151368760064415</c:v>
                </c:pt>
                <c:pt idx="59">
                  <c:v>86.151368760064415</c:v>
                </c:pt>
                <c:pt idx="60">
                  <c:v>86.401860797996065</c:v>
                </c:pt>
                <c:pt idx="61">
                  <c:v>87.171229200214711</c:v>
                </c:pt>
                <c:pt idx="62">
                  <c:v>84.093755591340141</c:v>
                </c:pt>
                <c:pt idx="63">
                  <c:v>83.950617283950621</c:v>
                </c:pt>
                <c:pt idx="64">
                  <c:v>84.755770263016629</c:v>
                </c:pt>
                <c:pt idx="65">
                  <c:v>84.755770263016629</c:v>
                </c:pt>
                <c:pt idx="66">
                  <c:v>84.755770263016629</c:v>
                </c:pt>
                <c:pt idx="67">
                  <c:v>83.932724995526911</c:v>
                </c:pt>
                <c:pt idx="68">
                  <c:v>82.340311325818561</c:v>
                </c:pt>
                <c:pt idx="69">
                  <c:v>80.193236714975825</c:v>
                </c:pt>
                <c:pt idx="70">
                  <c:v>80.908928251923399</c:v>
                </c:pt>
                <c:pt idx="71">
                  <c:v>81.481481481481453</c:v>
                </c:pt>
                <c:pt idx="72">
                  <c:v>81.481481481481453</c:v>
                </c:pt>
                <c:pt idx="73">
                  <c:v>81.481481481481453</c:v>
                </c:pt>
                <c:pt idx="74">
                  <c:v>82.000357845768448</c:v>
                </c:pt>
                <c:pt idx="75">
                  <c:v>83.467525496510973</c:v>
                </c:pt>
                <c:pt idx="76">
                  <c:v>84.648416532474471</c:v>
                </c:pt>
                <c:pt idx="77">
                  <c:v>84.845231705135049</c:v>
                </c:pt>
                <c:pt idx="78">
                  <c:v>85.739846126319506</c:v>
                </c:pt>
                <c:pt idx="79">
                  <c:v>85.739846126319506</c:v>
                </c:pt>
                <c:pt idx="80">
                  <c:v>85.739846126319506</c:v>
                </c:pt>
                <c:pt idx="81">
                  <c:v>88.888888888888829</c:v>
                </c:pt>
                <c:pt idx="82">
                  <c:v>88.763642869923004</c:v>
                </c:pt>
                <c:pt idx="83">
                  <c:v>85.507246376811537</c:v>
                </c:pt>
                <c:pt idx="84">
                  <c:v>86.07979960636959</c:v>
                </c:pt>
                <c:pt idx="85">
                  <c:v>83.574879227053074</c:v>
                </c:pt>
                <c:pt idx="86">
                  <c:v>83.574879227053074</c:v>
                </c:pt>
                <c:pt idx="87">
                  <c:v>83.574879227053074</c:v>
                </c:pt>
                <c:pt idx="88">
                  <c:v>83.879048130255796</c:v>
                </c:pt>
                <c:pt idx="89">
                  <c:v>85.024154589371918</c:v>
                </c:pt>
                <c:pt idx="90">
                  <c:v>85.417784934693074</c:v>
                </c:pt>
                <c:pt idx="91">
                  <c:v>86.634460547503949</c:v>
                </c:pt>
                <c:pt idx="92">
                  <c:v>87.511182680264724</c:v>
                </c:pt>
                <c:pt idx="93">
                  <c:v>87.511182680264724</c:v>
                </c:pt>
                <c:pt idx="94">
                  <c:v>87.511182680264724</c:v>
                </c:pt>
                <c:pt idx="95">
                  <c:v>86.634460547503963</c:v>
                </c:pt>
                <c:pt idx="96">
                  <c:v>87.385936661298928</c:v>
                </c:pt>
                <c:pt idx="97">
                  <c:v>88.92467346573622</c:v>
                </c:pt>
                <c:pt idx="98">
                  <c:v>88.208981928788631</c:v>
                </c:pt>
                <c:pt idx="99">
                  <c:v>85.990338164251156</c:v>
                </c:pt>
                <c:pt idx="100">
                  <c:v>85.990338164251156</c:v>
                </c:pt>
                <c:pt idx="101">
                  <c:v>85.990338164251156</c:v>
                </c:pt>
                <c:pt idx="102">
                  <c:v>86.95652173913038</c:v>
                </c:pt>
                <c:pt idx="103">
                  <c:v>89.819287886920691</c:v>
                </c:pt>
                <c:pt idx="104">
                  <c:v>91.196994095544767</c:v>
                </c:pt>
                <c:pt idx="105">
                  <c:v>92.127393093576615</c:v>
                </c:pt>
                <c:pt idx="106">
                  <c:v>93.970298801216629</c:v>
                </c:pt>
                <c:pt idx="107">
                  <c:v>93.970298801216629</c:v>
                </c:pt>
                <c:pt idx="108">
                  <c:v>93.970298801216629</c:v>
                </c:pt>
                <c:pt idx="109">
                  <c:v>94.202898550724598</c:v>
                </c:pt>
                <c:pt idx="110">
                  <c:v>92.646269457863625</c:v>
                </c:pt>
                <c:pt idx="111">
                  <c:v>93.684022186437616</c:v>
                </c:pt>
                <c:pt idx="112">
                  <c:v>93.057792091608491</c:v>
                </c:pt>
                <c:pt idx="113">
                  <c:v>93.791375916979774</c:v>
                </c:pt>
                <c:pt idx="114">
                  <c:v>93.791375916979774</c:v>
                </c:pt>
                <c:pt idx="115">
                  <c:v>93.791375916979774</c:v>
                </c:pt>
                <c:pt idx="116">
                  <c:v>93.701914474861326</c:v>
                </c:pt>
                <c:pt idx="117">
                  <c:v>93.290391841116474</c:v>
                </c:pt>
                <c:pt idx="118">
                  <c:v>94.292359992843075</c:v>
                </c:pt>
                <c:pt idx="119">
                  <c:v>92.860976918947912</c:v>
                </c:pt>
                <c:pt idx="120">
                  <c:v>93.218822687421707</c:v>
                </c:pt>
                <c:pt idx="121">
                  <c:v>93.218822687421707</c:v>
                </c:pt>
                <c:pt idx="122">
                  <c:v>93.218822687421707</c:v>
                </c:pt>
                <c:pt idx="123">
                  <c:v>90.767579173376248</c:v>
                </c:pt>
                <c:pt idx="124">
                  <c:v>90.892825192342073</c:v>
                </c:pt>
                <c:pt idx="125">
                  <c:v>89.944533905886544</c:v>
                </c:pt>
                <c:pt idx="126">
                  <c:v>91.304347826086925</c:v>
                </c:pt>
                <c:pt idx="127">
                  <c:v>94.328144569690423</c:v>
                </c:pt>
                <c:pt idx="128">
                  <c:v>94.328144569690423</c:v>
                </c:pt>
                <c:pt idx="129">
                  <c:v>94.328144569690423</c:v>
                </c:pt>
                <c:pt idx="130">
                  <c:v>92.431561996779351</c:v>
                </c:pt>
                <c:pt idx="131">
                  <c:v>92.80730005367684</c:v>
                </c:pt>
                <c:pt idx="132">
                  <c:v>94.059760243335106</c:v>
                </c:pt>
                <c:pt idx="133">
                  <c:v>93.111468956879563</c:v>
                </c:pt>
                <c:pt idx="134">
                  <c:v>93.773483628556065</c:v>
                </c:pt>
                <c:pt idx="135">
                  <c:v>93.773483628556065</c:v>
                </c:pt>
                <c:pt idx="136">
                  <c:v>93.773483628556065</c:v>
                </c:pt>
                <c:pt idx="137">
                  <c:v>92.843084630524217</c:v>
                </c:pt>
                <c:pt idx="138">
                  <c:v>93.039899803184795</c:v>
                </c:pt>
                <c:pt idx="139">
                  <c:v>91.000178922884203</c:v>
                </c:pt>
                <c:pt idx="140">
                  <c:v>93.719806763284993</c:v>
                </c:pt>
                <c:pt idx="141">
                  <c:v>94.381821434961495</c:v>
                </c:pt>
                <c:pt idx="142">
                  <c:v>94.381821434961495</c:v>
                </c:pt>
                <c:pt idx="143">
                  <c:v>94.381821434961495</c:v>
                </c:pt>
                <c:pt idx="144">
                  <c:v>93.64823760959024</c:v>
                </c:pt>
                <c:pt idx="145">
                  <c:v>95.509035605653935</c:v>
                </c:pt>
                <c:pt idx="146">
                  <c:v>96.97620325639646</c:v>
                </c:pt>
                <c:pt idx="147">
                  <c:v>97.495079620683455</c:v>
                </c:pt>
                <c:pt idx="148">
                  <c:v>96.224727142601509</c:v>
                </c:pt>
                <c:pt idx="149">
                  <c:v>96.224727142601509</c:v>
                </c:pt>
                <c:pt idx="150">
                  <c:v>96.224727142601509</c:v>
                </c:pt>
                <c:pt idx="151">
                  <c:v>96.332080873143639</c:v>
                </c:pt>
                <c:pt idx="152">
                  <c:v>97.101449275362285</c:v>
                </c:pt>
                <c:pt idx="153">
                  <c:v>98.69386294507062</c:v>
                </c:pt>
                <c:pt idx="154">
                  <c:v>99.248523886204993</c:v>
                </c:pt>
                <c:pt idx="155">
                  <c:v>99.516908212560324</c:v>
                </c:pt>
                <c:pt idx="156">
                  <c:v>99.516908212560324</c:v>
                </c:pt>
                <c:pt idx="157">
                  <c:v>99.516908212560324</c:v>
                </c:pt>
                <c:pt idx="158">
                  <c:v>99.266416174628674</c:v>
                </c:pt>
                <c:pt idx="159">
                  <c:v>98.658078368223244</c:v>
                </c:pt>
                <c:pt idx="160">
                  <c:v>100.71569153694752</c:v>
                </c:pt>
                <c:pt idx="161">
                  <c:v>100.96618357487918</c:v>
                </c:pt>
                <c:pt idx="162">
                  <c:v>101.73555197709783</c:v>
                </c:pt>
                <c:pt idx="163">
                  <c:v>101.73555197709783</c:v>
                </c:pt>
                <c:pt idx="164">
                  <c:v>101.73555197709783</c:v>
                </c:pt>
                <c:pt idx="165">
                  <c:v>105.60028627661472</c:v>
                </c:pt>
                <c:pt idx="166">
                  <c:v>104.56253354804073</c:v>
                </c:pt>
                <c:pt idx="167">
                  <c:v>103.59634997316151</c:v>
                </c:pt>
                <c:pt idx="168">
                  <c:v>102.71962784040072</c:v>
                </c:pt>
                <c:pt idx="169">
                  <c:v>102.95222758990869</c:v>
                </c:pt>
                <c:pt idx="170">
                  <c:v>102.95222758990869</c:v>
                </c:pt>
                <c:pt idx="171">
                  <c:v>102.95222758990869</c:v>
                </c:pt>
                <c:pt idx="172">
                  <c:v>100.41152263374478</c:v>
                </c:pt>
                <c:pt idx="173">
                  <c:v>100.19681517266052</c:v>
                </c:pt>
                <c:pt idx="174">
                  <c:v>99.838969404186727</c:v>
                </c:pt>
                <c:pt idx="175">
                  <c:v>101.98604401502945</c:v>
                </c:pt>
                <c:pt idx="176">
                  <c:v>99.51690821256031</c:v>
                </c:pt>
                <c:pt idx="177">
                  <c:v>99.51690821256031</c:v>
                </c:pt>
                <c:pt idx="178">
                  <c:v>99.51690821256031</c:v>
                </c:pt>
                <c:pt idx="179">
                  <c:v>99.821077115763032</c:v>
                </c:pt>
                <c:pt idx="180">
                  <c:v>101.28824476650556</c:v>
                </c:pt>
                <c:pt idx="181">
                  <c:v>101.87869028448729</c:v>
                </c:pt>
                <c:pt idx="182">
                  <c:v>100.64412238325272</c:v>
                </c:pt>
                <c:pt idx="183">
                  <c:v>102.29021291823216</c:v>
                </c:pt>
                <c:pt idx="184">
                  <c:v>102.29021291823216</c:v>
                </c:pt>
                <c:pt idx="185">
                  <c:v>102.29021291823216</c:v>
                </c:pt>
                <c:pt idx="186">
                  <c:v>103.45321166577196</c:v>
                </c:pt>
                <c:pt idx="187">
                  <c:v>103.5605653963141</c:v>
                </c:pt>
                <c:pt idx="188">
                  <c:v>104.04365718375371</c:v>
                </c:pt>
                <c:pt idx="189">
                  <c:v>102.39756664877429</c:v>
                </c:pt>
                <c:pt idx="190">
                  <c:v>103.32796564680613</c:v>
                </c:pt>
                <c:pt idx="191">
                  <c:v>103.32796564680613</c:v>
                </c:pt>
                <c:pt idx="192">
                  <c:v>103.32796564680613</c:v>
                </c:pt>
                <c:pt idx="193">
                  <c:v>102.64805868670594</c:v>
                </c:pt>
                <c:pt idx="194">
                  <c:v>104.36571837538011</c:v>
                </c:pt>
                <c:pt idx="195">
                  <c:v>104.5625335480407</c:v>
                </c:pt>
                <c:pt idx="196">
                  <c:v>106.10127035247798</c:v>
                </c:pt>
                <c:pt idx="197">
                  <c:v>108.14099123277857</c:v>
                </c:pt>
                <c:pt idx="198">
                  <c:v>108.14099123277857</c:v>
                </c:pt>
                <c:pt idx="199">
                  <c:v>108.14099123277857</c:v>
                </c:pt>
                <c:pt idx="200">
                  <c:v>108.96403650026829</c:v>
                </c:pt>
                <c:pt idx="201">
                  <c:v>109.80497405618169</c:v>
                </c:pt>
                <c:pt idx="202">
                  <c:v>108.23045267489704</c:v>
                </c:pt>
                <c:pt idx="203">
                  <c:v>108.46305242440499</c:v>
                </c:pt>
                <c:pt idx="204">
                  <c:v>111.05743424583996</c:v>
                </c:pt>
                <c:pt idx="205">
                  <c:v>111.05743424583996</c:v>
                </c:pt>
                <c:pt idx="206">
                  <c:v>111.05743424583996</c:v>
                </c:pt>
                <c:pt idx="207">
                  <c:v>114.99373769905161</c:v>
                </c:pt>
                <c:pt idx="208">
                  <c:v>113.95598497047763</c:v>
                </c:pt>
                <c:pt idx="209">
                  <c:v>113.59813920200385</c:v>
                </c:pt>
                <c:pt idx="210">
                  <c:v>114.38539989264618</c:v>
                </c:pt>
                <c:pt idx="211">
                  <c:v>113.65181606727491</c:v>
                </c:pt>
                <c:pt idx="212">
                  <c:v>113.65181606727491</c:v>
                </c:pt>
                <c:pt idx="213">
                  <c:v>113.65181606727491</c:v>
                </c:pt>
                <c:pt idx="214">
                  <c:v>113.00769368402207</c:v>
                </c:pt>
                <c:pt idx="215">
                  <c:v>111.30792628377159</c:v>
                </c:pt>
                <c:pt idx="216">
                  <c:v>110.69958847736615</c:v>
                </c:pt>
                <c:pt idx="217">
                  <c:v>109.787081767758</c:v>
                </c:pt>
                <c:pt idx="218">
                  <c:v>112.22043299337976</c:v>
                </c:pt>
                <c:pt idx="219">
                  <c:v>112.22043299337976</c:v>
                </c:pt>
                <c:pt idx="220">
                  <c:v>112.22043299337976</c:v>
                </c:pt>
                <c:pt idx="221">
                  <c:v>111.32581857219529</c:v>
                </c:pt>
                <c:pt idx="222">
                  <c:v>111.95204866702441</c:v>
                </c:pt>
                <c:pt idx="223">
                  <c:v>113.29397029880113</c:v>
                </c:pt>
                <c:pt idx="224">
                  <c:v>113.70549293254599</c:v>
                </c:pt>
                <c:pt idx="225">
                  <c:v>114.26015387368037</c:v>
                </c:pt>
                <c:pt idx="226">
                  <c:v>114.26015387368037</c:v>
                </c:pt>
                <c:pt idx="227">
                  <c:v>114.26015387368037</c:v>
                </c:pt>
                <c:pt idx="228">
                  <c:v>114.22436929683299</c:v>
                </c:pt>
                <c:pt idx="229">
                  <c:v>113.81284666308812</c:v>
                </c:pt>
                <c:pt idx="230">
                  <c:v>112.91823224190365</c:v>
                </c:pt>
                <c:pt idx="231">
                  <c:v>113.74127750939336</c:v>
                </c:pt>
                <c:pt idx="232">
                  <c:v>114.02755412417238</c:v>
                </c:pt>
                <c:pt idx="233">
                  <c:v>114.02755412417238</c:v>
                </c:pt>
                <c:pt idx="234">
                  <c:v>114.02755412417238</c:v>
                </c:pt>
                <c:pt idx="235">
                  <c:v>111.73734120594015</c:v>
                </c:pt>
                <c:pt idx="236">
                  <c:v>112.47092503131142</c:v>
                </c:pt>
                <c:pt idx="237">
                  <c:v>109.53658972982636</c:v>
                </c:pt>
                <c:pt idx="238">
                  <c:v>111.29003399534793</c:v>
                </c:pt>
                <c:pt idx="239">
                  <c:v>113.43710860619065</c:v>
                </c:pt>
                <c:pt idx="240">
                  <c:v>113.43710860619065</c:v>
                </c:pt>
                <c:pt idx="241">
                  <c:v>113.43710860619065</c:v>
                </c:pt>
                <c:pt idx="242">
                  <c:v>115.74521381284657</c:v>
                </c:pt>
                <c:pt idx="243">
                  <c:v>113.32975487564852</c:v>
                </c:pt>
                <c:pt idx="244">
                  <c:v>111.71944891751646</c:v>
                </c:pt>
                <c:pt idx="245">
                  <c:v>113.27607801037745</c:v>
                </c:pt>
                <c:pt idx="246">
                  <c:v>113.13293970298793</c:v>
                </c:pt>
                <c:pt idx="247">
                  <c:v>113.13293970298793</c:v>
                </c:pt>
                <c:pt idx="248">
                  <c:v>113.13293970298793</c:v>
                </c:pt>
                <c:pt idx="249">
                  <c:v>113.45500089461434</c:v>
                </c:pt>
                <c:pt idx="250">
                  <c:v>114.15280014313822</c:v>
                </c:pt>
                <c:pt idx="251">
                  <c:v>115.51261406333863</c:v>
                </c:pt>
                <c:pt idx="252">
                  <c:v>116.12095186974408</c:v>
                </c:pt>
                <c:pt idx="253">
                  <c:v>116.74718196457319</c:v>
                </c:pt>
                <c:pt idx="254">
                  <c:v>116.74718196457319</c:v>
                </c:pt>
                <c:pt idx="255">
                  <c:v>116.74718196457319</c:v>
                </c:pt>
                <c:pt idx="256">
                  <c:v>116.74718196457319</c:v>
                </c:pt>
                <c:pt idx="257">
                  <c:v>119.91411701556619</c:v>
                </c:pt>
                <c:pt idx="258">
                  <c:v>118.87636428699221</c:v>
                </c:pt>
                <c:pt idx="259">
                  <c:v>119.37734836285551</c:v>
                </c:pt>
                <c:pt idx="260">
                  <c:v>119.64573268921086</c:v>
                </c:pt>
                <c:pt idx="261">
                  <c:v>119.64573268921086</c:v>
                </c:pt>
                <c:pt idx="262">
                  <c:v>119.64573268921086</c:v>
                </c:pt>
                <c:pt idx="263">
                  <c:v>119.64573268921086</c:v>
                </c:pt>
                <c:pt idx="264">
                  <c:v>119.10896403650015</c:v>
                </c:pt>
                <c:pt idx="265">
                  <c:v>121.38128466630873</c:v>
                </c:pt>
                <c:pt idx="266">
                  <c:v>121.79280730005357</c:v>
                </c:pt>
                <c:pt idx="267">
                  <c:v>120.98765432098757</c:v>
                </c:pt>
                <c:pt idx="268">
                  <c:v>120.98765432098757</c:v>
                </c:pt>
                <c:pt idx="269">
                  <c:v>120.98765432098757</c:v>
                </c:pt>
                <c:pt idx="270">
                  <c:v>121.2739309357666</c:v>
                </c:pt>
                <c:pt idx="271">
                  <c:v>123.13472893183028</c:v>
                </c:pt>
                <c:pt idx="272">
                  <c:v>123.81463589193051</c:v>
                </c:pt>
                <c:pt idx="273">
                  <c:v>123.92198962247264</c:v>
                </c:pt>
                <c:pt idx="274">
                  <c:v>125.01341921631769</c:v>
                </c:pt>
                <c:pt idx="275">
                  <c:v>125.01341921631769</c:v>
                </c:pt>
                <c:pt idx="276">
                  <c:v>125.01341921631769</c:v>
                </c:pt>
                <c:pt idx="277">
                  <c:v>125.71121846484156</c:v>
                </c:pt>
                <c:pt idx="278">
                  <c:v>123.72517444981204</c:v>
                </c:pt>
                <c:pt idx="279">
                  <c:v>124.13669708355688</c:v>
                </c:pt>
                <c:pt idx="280">
                  <c:v>124.01145106459107</c:v>
                </c:pt>
                <c:pt idx="281">
                  <c:v>122.75899087493281</c:v>
                </c:pt>
                <c:pt idx="282">
                  <c:v>122.75899087493281</c:v>
                </c:pt>
                <c:pt idx="283">
                  <c:v>122.75899087493281</c:v>
                </c:pt>
                <c:pt idx="284">
                  <c:v>123.51046698872777</c:v>
                </c:pt>
                <c:pt idx="285">
                  <c:v>125.17444981213087</c:v>
                </c:pt>
                <c:pt idx="286">
                  <c:v>126.19431025228118</c:v>
                </c:pt>
                <c:pt idx="287">
                  <c:v>125.99749507962061</c:v>
                </c:pt>
                <c:pt idx="288">
                  <c:v>126.17641796385749</c:v>
                </c:pt>
                <c:pt idx="289">
                  <c:v>126.17641796385749</c:v>
                </c:pt>
                <c:pt idx="290">
                  <c:v>126.17641796385749</c:v>
                </c:pt>
                <c:pt idx="291">
                  <c:v>124.2798353909464</c:v>
                </c:pt>
                <c:pt idx="292">
                  <c:v>123.49257470030408</c:v>
                </c:pt>
                <c:pt idx="293">
                  <c:v>123.54625156557515</c:v>
                </c:pt>
                <c:pt idx="294">
                  <c:v>124.61978887099653</c:v>
                </c:pt>
                <c:pt idx="295">
                  <c:v>122.70531400966176</c:v>
                </c:pt>
                <c:pt idx="296">
                  <c:v>122.70531400966176</c:v>
                </c:pt>
                <c:pt idx="297">
                  <c:v>122.70531400966176</c:v>
                </c:pt>
                <c:pt idx="298">
                  <c:v>120.98765432098759</c:v>
                </c:pt>
                <c:pt idx="299">
                  <c:v>119.62784040078719</c:v>
                </c:pt>
                <c:pt idx="300">
                  <c:v>117.21238146358914</c:v>
                </c:pt>
                <c:pt idx="301">
                  <c:v>115.95992127393087</c:v>
                </c:pt>
                <c:pt idx="302">
                  <c:v>112.34567901234561</c:v>
                </c:pt>
                <c:pt idx="303">
                  <c:v>112.34567901234561</c:v>
                </c:pt>
                <c:pt idx="304">
                  <c:v>112.34567901234561</c:v>
                </c:pt>
                <c:pt idx="305">
                  <c:v>111.98783324387183</c:v>
                </c:pt>
                <c:pt idx="306">
                  <c:v>112.22043299337979</c:v>
                </c:pt>
                <c:pt idx="307">
                  <c:v>115.15476829486485</c:v>
                </c:pt>
                <c:pt idx="308">
                  <c:v>115.10109142959378</c:v>
                </c:pt>
                <c:pt idx="309">
                  <c:v>116.01359813920196</c:v>
                </c:pt>
                <c:pt idx="310">
                  <c:v>116.01359813920196</c:v>
                </c:pt>
                <c:pt idx="311">
                  <c:v>116.01359813920196</c:v>
                </c:pt>
                <c:pt idx="312">
                  <c:v>117.49865807836817</c:v>
                </c:pt>
                <c:pt idx="313">
                  <c:v>116.7471819645732</c:v>
                </c:pt>
                <c:pt idx="314">
                  <c:v>117.05135086777592</c:v>
                </c:pt>
                <c:pt idx="315">
                  <c:v>118.78690284487379</c:v>
                </c:pt>
                <c:pt idx="316">
                  <c:v>120.43299337985322</c:v>
                </c:pt>
                <c:pt idx="317">
                  <c:v>120.43299337985322</c:v>
                </c:pt>
                <c:pt idx="318">
                  <c:v>120.43299337985322</c:v>
                </c:pt>
                <c:pt idx="319">
                  <c:v>120.7729468599033</c:v>
                </c:pt>
                <c:pt idx="320">
                  <c:v>119.21631776704231</c:v>
                </c:pt>
                <c:pt idx="321">
                  <c:v>117.69547325102872</c:v>
                </c:pt>
                <c:pt idx="322">
                  <c:v>114.20647700840928</c:v>
                </c:pt>
                <c:pt idx="323">
                  <c:v>115.17266058328852</c:v>
                </c:pt>
                <c:pt idx="324">
                  <c:v>115.17266058328852</c:v>
                </c:pt>
                <c:pt idx="325">
                  <c:v>115.17266058328852</c:v>
                </c:pt>
                <c:pt idx="326">
                  <c:v>117.26605832886018</c:v>
                </c:pt>
                <c:pt idx="327">
                  <c:v>117.71336553945241</c:v>
                </c:pt>
                <c:pt idx="328">
                  <c:v>115.11898371801745</c:v>
                </c:pt>
                <c:pt idx="329">
                  <c:v>113.81284666308811</c:v>
                </c:pt>
                <c:pt idx="330">
                  <c:v>117.17659688674171</c:v>
                </c:pt>
                <c:pt idx="331">
                  <c:v>117.17659688674171</c:v>
                </c:pt>
                <c:pt idx="332">
                  <c:v>117.17659688674171</c:v>
                </c:pt>
                <c:pt idx="333">
                  <c:v>116.2104133118625</c:v>
                </c:pt>
                <c:pt idx="334">
                  <c:v>115.65575237072811</c:v>
                </c:pt>
                <c:pt idx="335">
                  <c:v>116.10305958132034</c:v>
                </c:pt>
                <c:pt idx="336">
                  <c:v>116.5145822150652</c:v>
                </c:pt>
                <c:pt idx="337">
                  <c:v>118.46484165324732</c:v>
                </c:pt>
                <c:pt idx="338">
                  <c:v>118.46484165324732</c:v>
                </c:pt>
                <c:pt idx="339">
                  <c:v>118.46484165324732</c:v>
                </c:pt>
                <c:pt idx="340">
                  <c:v>118.17856503846829</c:v>
                </c:pt>
                <c:pt idx="341">
                  <c:v>120.62980855251375</c:v>
                </c:pt>
                <c:pt idx="342">
                  <c:v>124.29772767937007</c:v>
                </c:pt>
                <c:pt idx="343">
                  <c:v>123.29575952764345</c:v>
                </c:pt>
                <c:pt idx="344">
                  <c:v>126.05117194489164</c:v>
                </c:pt>
                <c:pt idx="345">
                  <c:v>126.05117194489164</c:v>
                </c:pt>
                <c:pt idx="346">
                  <c:v>126.05117194489164</c:v>
                </c:pt>
                <c:pt idx="347">
                  <c:v>125.46072642690989</c:v>
                </c:pt>
                <c:pt idx="348">
                  <c:v>125.44283413848619</c:v>
                </c:pt>
                <c:pt idx="349">
                  <c:v>124.4050814099122</c:v>
                </c:pt>
                <c:pt idx="350">
                  <c:v>125.72911075326519</c:v>
                </c:pt>
                <c:pt idx="351">
                  <c:v>125.72911075326519</c:v>
                </c:pt>
                <c:pt idx="352">
                  <c:v>125.72911075326519</c:v>
                </c:pt>
                <c:pt idx="353">
                  <c:v>125.72911075326519</c:v>
                </c:pt>
                <c:pt idx="354">
                  <c:v>121.02343889783489</c:v>
                </c:pt>
                <c:pt idx="355">
                  <c:v>121.882268742172</c:v>
                </c:pt>
                <c:pt idx="356">
                  <c:v>121.70334585793509</c:v>
                </c:pt>
                <c:pt idx="357">
                  <c:v>122.25800679906945</c:v>
                </c:pt>
                <c:pt idx="358">
                  <c:v>120.07514761137935</c:v>
                </c:pt>
                <c:pt idx="359">
                  <c:v>120.07514761137935</c:v>
                </c:pt>
                <c:pt idx="360">
                  <c:v>120.07514761137935</c:v>
                </c:pt>
                <c:pt idx="361">
                  <c:v>122.83056002862753</c:v>
                </c:pt>
                <c:pt idx="362">
                  <c:v>127.10681696188928</c:v>
                </c:pt>
                <c:pt idx="363">
                  <c:v>128.93183038110558</c:v>
                </c:pt>
                <c:pt idx="364">
                  <c:v>128.86026122741083</c:v>
                </c:pt>
                <c:pt idx="365">
                  <c:v>129.86222937913746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931968"/>
        <c:axId val="134933504"/>
      </c:lineChart>
      <c:dateAx>
        <c:axId val="134916352"/>
        <c:scaling>
          <c:orientation val="minMax"/>
          <c:max val="43203"/>
          <c:min val="42838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4930432"/>
        <c:crossesAt val="100"/>
        <c:auto val="0"/>
        <c:lblOffset val="100"/>
        <c:baseTimeUnit val="days"/>
      </c:dateAx>
      <c:valAx>
        <c:axId val="134930432"/>
        <c:scaling>
          <c:orientation val="minMax"/>
          <c:max val="13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4916352"/>
        <c:crosses val="autoZero"/>
        <c:crossBetween val="between"/>
        <c:majorUnit val="10"/>
      </c:valAx>
      <c:dateAx>
        <c:axId val="1349319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4933504"/>
        <c:crosses val="autoZero"/>
        <c:auto val="1"/>
        <c:lblOffset val="100"/>
        <c:baseTimeUnit val="days"/>
      </c:dateAx>
      <c:valAx>
        <c:axId val="13493350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3493196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46432"/>
        <c:axId val="118547968"/>
      </c:lineChart>
      <c:catAx>
        <c:axId val="1185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547968"/>
        <c:crosses val="autoZero"/>
        <c:auto val="1"/>
        <c:lblAlgn val="ctr"/>
        <c:lblOffset val="100"/>
        <c:noMultiLvlLbl val="0"/>
      </c:catAx>
      <c:valAx>
        <c:axId val="11854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546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(36.6%)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נתונים'!$B$2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נתונים'!$B$3:$B$236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  <c:pt idx="55">
                  <c:v>0.38322104799568935</c:v>
                </c:pt>
                <c:pt idx="56">
                  <c:v>7.0331212977806534E-2</c:v>
                </c:pt>
                <c:pt idx="57">
                  <c:v>0.28595884146404221</c:v>
                </c:pt>
                <c:pt idx="58">
                  <c:v>7.3014097653665636E-2</c:v>
                </c:pt>
                <c:pt idx="59">
                  <c:v>0.30478178990842764</c:v>
                </c:pt>
                <c:pt idx="60">
                  <c:v>8.4691606355901311E-2</c:v>
                </c:pt>
                <c:pt idx="61">
                  <c:v>0.22930507954116564</c:v>
                </c:pt>
                <c:pt idx="62">
                  <c:v>0.15458847599083772</c:v>
                </c:pt>
              </c:numCache>
            </c:numRef>
          </c:val>
        </c:ser>
        <c:ser>
          <c:idx val="1"/>
          <c:order val="1"/>
          <c:tx>
            <c:strRef>
              <c:f>'איור 3 נתונים'!$C$2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נתונים'!$C$3:$C$236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-1.9059028803092271</c:v>
                </c:pt>
                <c:pt idx="56">
                  <c:v>-1.783569333056847</c:v>
                </c:pt>
                <c:pt idx="57">
                  <c:v>-1.7514807731122966</c:v>
                </c:pt>
                <c:pt idx="58">
                  <c:v>-1.4179035000431921</c:v>
                </c:pt>
                <c:pt idx="59">
                  <c:v>-1.3963031722402759</c:v>
                </c:pt>
                <c:pt idx="60">
                  <c:v>-1.1499198301565605</c:v>
                </c:pt>
                <c:pt idx="61">
                  <c:v>-0.71360235508437853</c:v>
                </c:pt>
                <c:pt idx="62">
                  <c:v>-0.45834602432305205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18279168"/>
        <c:axId val="118285056"/>
      </c:barChart>
      <c:lineChart>
        <c:grouping val="standard"/>
        <c:varyColors val="0"/>
        <c:ser>
          <c:idx val="3"/>
          <c:order val="2"/>
          <c:tx>
            <c:strRef>
              <c:f>'איור 3 נתונים'!$D$2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נתונים'!$D$3:$D$236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  <c:pt idx="55" formatCode="0.0">
                  <c:v>-1.5226818323135376</c:v>
                </c:pt>
                <c:pt idx="56" formatCode="0.0">
                  <c:v>-1.7132381200790405</c:v>
                </c:pt>
                <c:pt idx="57" formatCode="0.0">
                  <c:v>-1.4655219316482544</c:v>
                </c:pt>
                <c:pt idx="58" formatCode="0.0">
                  <c:v>-1.3448894023895264</c:v>
                </c:pt>
                <c:pt idx="59" formatCode="0.0">
                  <c:v>-1.0915213823318481</c:v>
                </c:pt>
                <c:pt idx="60" formatCode="0.0">
                  <c:v>-1.0652282238006592</c:v>
                </c:pt>
                <c:pt idx="61" formatCode="0.0">
                  <c:v>-0.48429727554321289</c:v>
                </c:pt>
                <c:pt idx="62" formatCode="0.0">
                  <c:v>-0.30375754833221436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79168"/>
        <c:axId val="118285056"/>
      </c:lineChart>
      <c:dateAx>
        <c:axId val="118279168"/>
        <c:scaling>
          <c:orientation val="minMax"/>
          <c:max val="43190"/>
          <c:min val="4209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8285056"/>
        <c:crosses val="autoZero"/>
        <c:auto val="0"/>
        <c:lblOffset val="100"/>
        <c:baseTimeUnit val="months"/>
      </c:dateAx>
      <c:valAx>
        <c:axId val="11828505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18279168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(63.4%)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נתונים'!$G$2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נתונים'!$G$3:$G$236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0.62439436256366099</c:v>
                </c:pt>
                <c:pt idx="54">
                  <c:v>0.52016224653711307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</c:numCache>
            </c:numRef>
          </c:val>
        </c:ser>
        <c:ser>
          <c:idx val="1"/>
          <c:order val="1"/>
          <c:tx>
            <c:strRef>
              <c:f>'איור 3 נתונים'!$H$2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נתונים'!$H$3:$H$236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-0.15357489424877585</c:v>
                </c:pt>
                <c:pt idx="52">
                  <c:v>-0.1727936813203067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-0.24072199759627719</c:v>
                </c:pt>
                <c:pt idx="59">
                  <c:v>-0.24863052825531912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-0.23073082063490583</c:v>
                </c:pt>
              </c:numCache>
            </c:numRef>
          </c:val>
        </c:ser>
        <c:ser>
          <c:idx val="4"/>
          <c:order val="2"/>
          <c:tx>
            <c:strRef>
              <c:f>'איור 3 נתונים'!$I$2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נתונים'!$I$3:$I$236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-0.10011177127361914</c:v>
                </c:pt>
                <c:pt idx="49">
                  <c:v>0.16676788698567407</c:v>
                </c:pt>
                <c:pt idx="50">
                  <c:v>0.34132757051603196</c:v>
                </c:pt>
                <c:pt idx="51">
                  <c:v>0.42418829381231393</c:v>
                </c:pt>
                <c:pt idx="52">
                  <c:v>0.29776983920352224</c:v>
                </c:pt>
                <c:pt idx="53">
                  <c:v>0.11791956547503651</c:v>
                </c:pt>
                <c:pt idx="54">
                  <c:v>-0.13512633188149564</c:v>
                </c:pt>
                <c:pt idx="55">
                  <c:v>-9.9761945042090266E-2</c:v>
                </c:pt>
                <c:pt idx="56">
                  <c:v>0.12017387693187785</c:v>
                </c:pt>
                <c:pt idx="57">
                  <c:v>8.8560287335302343E-2</c:v>
                </c:pt>
                <c:pt idx="58">
                  <c:v>3.0487696412883923E-2</c:v>
                </c:pt>
                <c:pt idx="59">
                  <c:v>-0.16772053158051828</c:v>
                </c:pt>
                <c:pt idx="60">
                  <c:v>-0.17900514782822885</c:v>
                </c:pt>
                <c:pt idx="61">
                  <c:v>-0.25810932541682241</c:v>
                </c:pt>
                <c:pt idx="62">
                  <c:v>-0.36584610187734912</c:v>
                </c:pt>
              </c:numCache>
            </c:numRef>
          </c:val>
        </c:ser>
        <c:ser>
          <c:idx val="3"/>
          <c:order val="3"/>
          <c:tx>
            <c:strRef>
              <c:f>'איור 3 נתונים'!$J$2</c:f>
              <c:strCache>
                <c:ptCount val="1"/>
                <c:pt idx="0">
                  <c:v>שאר הבלתי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נתונים'!$J$3:$J$236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0.47652913831053201</c:v>
                </c:pt>
                <c:pt idx="49">
                  <c:v>0.63931517914839842</c:v>
                </c:pt>
                <c:pt idx="50">
                  <c:v>0.82496169819049747</c:v>
                </c:pt>
                <c:pt idx="51">
                  <c:v>0.76103155216955332</c:v>
                </c:pt>
                <c:pt idx="52">
                  <c:v>0.69552604791470207</c:v>
                </c:pt>
                <c:pt idx="53">
                  <c:v>0.46178455506076993</c:v>
                </c:pt>
                <c:pt idx="54">
                  <c:v>0.3261407929688705</c:v>
                </c:pt>
                <c:pt idx="55">
                  <c:v>0.46803018511809957</c:v>
                </c:pt>
                <c:pt idx="56">
                  <c:v>0.47368461316312049</c:v>
                </c:pt>
                <c:pt idx="57">
                  <c:v>0.4888155610397445</c:v>
                </c:pt>
                <c:pt idx="58">
                  <c:v>0.57680110785616456</c:v>
                </c:pt>
                <c:pt idx="59">
                  <c:v>0.57133091188280749</c:v>
                </c:pt>
                <c:pt idx="60">
                  <c:v>0.40896807061768892</c:v>
                </c:pt>
                <c:pt idx="61">
                  <c:v>0.37780004967785441</c:v>
                </c:pt>
                <c:pt idx="62">
                  <c:v>0.39441731983153161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18444800"/>
        <c:axId val="118446336"/>
      </c:barChart>
      <c:lineChart>
        <c:grouping val="standard"/>
        <c:varyColors val="0"/>
        <c:ser>
          <c:idx val="2"/>
          <c:order val="4"/>
          <c:tx>
            <c:strRef>
              <c:f>'איור 3 נתונים'!$K$2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</c:numCache>
            </c:numRef>
          </c:cat>
          <c:val>
            <c:numRef>
              <c:f>'איור 3 נתונים'!$K$3:$K$236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0.83849853277206421</c:v>
                </c:pt>
                <c:pt idx="49" formatCode="0.0">
                  <c:v>1.3161894083023071</c:v>
                </c:pt>
                <c:pt idx="50" formatCode="0.0">
                  <c:v>1.8277298212051392</c:v>
                </c:pt>
                <c:pt idx="51" formatCode="0.0">
                  <c:v>1.7341254949569702</c:v>
                </c:pt>
                <c:pt idx="52" formatCode="0.0">
                  <c:v>1.4041973352432251</c:v>
                </c:pt>
                <c:pt idx="53" formatCode="0.0">
                  <c:v>1.0274075269699097</c:v>
                </c:pt>
                <c:pt idx="54" formatCode="0.0">
                  <c:v>0.51844829320907593</c:v>
                </c:pt>
                <c:pt idx="55" formatCode="0.0">
                  <c:v>0.72131246328353882</c:v>
                </c:pt>
                <c:pt idx="56" formatCode="0.0">
                  <c:v>1.0690279006958008</c:v>
                </c:pt>
                <c:pt idx="57" formatCode="0.0">
                  <c:v>1.1791701316833496</c:v>
                </c:pt>
                <c:pt idx="58" formatCode="0.0">
                  <c:v>1.2004671096801758</c:v>
                </c:pt>
                <c:pt idx="59" formatCode="0.0">
                  <c:v>1.1053063869476318</c:v>
                </c:pt>
                <c:pt idx="60" formatCode="0.0">
                  <c:v>0.88748568296432495</c:v>
                </c:pt>
                <c:pt idx="61" formatCode="0.0">
                  <c:v>0.55156183242797852</c:v>
                </c:pt>
                <c:pt idx="62" formatCode="0.0">
                  <c:v>0.49736693501472473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44800"/>
        <c:axId val="118446336"/>
      </c:lineChart>
      <c:dateAx>
        <c:axId val="118444800"/>
        <c:scaling>
          <c:orientation val="minMax"/>
          <c:max val="43190"/>
          <c:min val="42094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8446336"/>
        <c:crosses val="autoZero"/>
        <c:auto val="0"/>
        <c:lblOffset val="100"/>
        <c:baseTimeUnit val="months"/>
      </c:dateAx>
      <c:valAx>
        <c:axId val="11844633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1844480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מאי 2017 עד אפריל 2018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נתונים'!$H$2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נתונים'!$H$3:$H$3999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9.2141419999999998E-3</c:v>
                </c:pt>
                <c:pt idx="2">
                  <c:v>-4.0438319E-2</c:v>
                </c:pt>
                <c:pt idx="3">
                  <c:v>-4.0438319E-2</c:v>
                </c:pt>
                <c:pt idx="4">
                  <c:v>-3.5474314E-2</c:v>
                </c:pt>
                <c:pt idx="5">
                  <c:v>-3.5351088000000003E-2</c:v>
                </c:pt>
                <c:pt idx="6">
                  <c:v>-3.5351088000000003E-2</c:v>
                </c:pt>
                <c:pt idx="7">
                  <c:v>-3.5351088000000003E-2</c:v>
                </c:pt>
                <c:pt idx="8">
                  <c:v>-3.5351088000000003E-2</c:v>
                </c:pt>
                <c:pt idx="9">
                  <c:v>-3.5351088000000003E-2</c:v>
                </c:pt>
                <c:pt idx="10">
                  <c:v>-9.4609659999999998E-2</c:v>
                </c:pt>
                <c:pt idx="11">
                  <c:v>-0.190096509</c:v>
                </c:pt>
                <c:pt idx="12">
                  <c:v>-0.213904074</c:v>
                </c:pt>
                <c:pt idx="13">
                  <c:v>-0.29264345800000002</c:v>
                </c:pt>
                <c:pt idx="14">
                  <c:v>-0.29264345800000002</c:v>
                </c:pt>
                <c:pt idx="15">
                  <c:v>-0.29264345800000002</c:v>
                </c:pt>
                <c:pt idx="16">
                  <c:v>-0.27296873399999999</c:v>
                </c:pt>
                <c:pt idx="17">
                  <c:v>-0.32645490100000002</c:v>
                </c:pt>
                <c:pt idx="18">
                  <c:v>-0.35723108599999998</c:v>
                </c:pt>
                <c:pt idx="19">
                  <c:v>-0.387201042</c:v>
                </c:pt>
                <c:pt idx="20">
                  <c:v>-0.39696616400000001</c:v>
                </c:pt>
                <c:pt idx="21">
                  <c:v>-0.39696616400000001</c:v>
                </c:pt>
                <c:pt idx="22">
                  <c:v>-0.39696616400000001</c:v>
                </c:pt>
                <c:pt idx="23">
                  <c:v>-0.38713366799999999</c:v>
                </c:pt>
                <c:pt idx="24">
                  <c:v>-0.39509734800000001</c:v>
                </c:pt>
                <c:pt idx="25">
                  <c:v>-0.35743086499999999</c:v>
                </c:pt>
                <c:pt idx="26">
                  <c:v>-0.35743086499999999</c:v>
                </c:pt>
                <c:pt idx="27">
                  <c:v>-0.35743086499999999</c:v>
                </c:pt>
                <c:pt idx="28">
                  <c:v>-0.35743086499999999</c:v>
                </c:pt>
                <c:pt idx="29">
                  <c:v>-0.35743086499999999</c:v>
                </c:pt>
                <c:pt idx="30">
                  <c:v>-0.34758863600000001</c:v>
                </c:pt>
                <c:pt idx="31">
                  <c:v>-0.35743198599999998</c:v>
                </c:pt>
                <c:pt idx="32">
                  <c:v>-0.37706656900000002</c:v>
                </c:pt>
                <c:pt idx="33">
                  <c:v>-0.37706656900000002</c:v>
                </c:pt>
                <c:pt idx="34">
                  <c:v>-0.37706656900000002</c:v>
                </c:pt>
                <c:pt idx="35">
                  <c:v>-0.37706656900000002</c:v>
                </c:pt>
                <c:pt idx="36">
                  <c:v>-0.37706656900000002</c:v>
                </c:pt>
                <c:pt idx="37">
                  <c:v>-0.37706656900000002</c:v>
                </c:pt>
                <c:pt idx="38">
                  <c:v>-0.37706656900000002</c:v>
                </c:pt>
                <c:pt idx="39">
                  <c:v>-0.386879643</c:v>
                </c:pt>
                <c:pt idx="40">
                  <c:v>-0.406436931</c:v>
                </c:pt>
                <c:pt idx="41">
                  <c:v>-0.42037132300000002</c:v>
                </c:pt>
                <c:pt idx="42">
                  <c:v>-0.48189908399999998</c:v>
                </c:pt>
                <c:pt idx="43">
                  <c:v>-0.48189908399999998</c:v>
                </c:pt>
                <c:pt idx="44">
                  <c:v>-0.46199510500000002</c:v>
                </c:pt>
                <c:pt idx="45">
                  <c:v>-0.44241734799999999</c:v>
                </c:pt>
                <c:pt idx="46">
                  <c:v>-0.44241734799999999</c:v>
                </c:pt>
                <c:pt idx="47">
                  <c:v>-0.28838891</c:v>
                </c:pt>
                <c:pt idx="48">
                  <c:v>-0.26857721600000001</c:v>
                </c:pt>
                <c:pt idx="49">
                  <c:v>-0.25662077100000003</c:v>
                </c:pt>
                <c:pt idx="50">
                  <c:v>-0.25662077100000003</c:v>
                </c:pt>
                <c:pt idx="51">
                  <c:v>-0.25662077100000003</c:v>
                </c:pt>
                <c:pt idx="52">
                  <c:v>-0.22716639</c:v>
                </c:pt>
                <c:pt idx="53">
                  <c:v>-0.247041329</c:v>
                </c:pt>
                <c:pt idx="54">
                  <c:v>-0.23115254599999999</c:v>
                </c:pt>
                <c:pt idx="55">
                  <c:v>-0.24309793399999999</c:v>
                </c:pt>
                <c:pt idx="56">
                  <c:v>-0.24309793399999999</c:v>
                </c:pt>
                <c:pt idx="57">
                  <c:v>-0.24309793399999999</c:v>
                </c:pt>
                <c:pt idx="58">
                  <c:v>-0.23715029400000001</c:v>
                </c:pt>
                <c:pt idx="59">
                  <c:v>-0.217318341</c:v>
                </c:pt>
                <c:pt idx="60">
                  <c:v>-0.217318341</c:v>
                </c:pt>
                <c:pt idx="61">
                  <c:v>-0.201399989</c:v>
                </c:pt>
                <c:pt idx="62">
                  <c:v>-0.19148431099999999</c:v>
                </c:pt>
                <c:pt idx="63">
                  <c:v>-0.19148937799999999</c:v>
                </c:pt>
                <c:pt idx="64">
                  <c:v>-0.19148937799999999</c:v>
                </c:pt>
                <c:pt idx="65">
                  <c:v>-0.19148937799999999</c:v>
                </c:pt>
                <c:pt idx="66">
                  <c:v>-0.17558252799999999</c:v>
                </c:pt>
                <c:pt idx="67">
                  <c:v>-0.17558252799999999</c:v>
                </c:pt>
                <c:pt idx="68">
                  <c:v>-0.19533988199999999</c:v>
                </c:pt>
                <c:pt idx="69">
                  <c:v>-0.17544927599999999</c:v>
                </c:pt>
                <c:pt idx="70">
                  <c:v>-0.17544927599999999</c:v>
                </c:pt>
                <c:pt idx="71">
                  <c:v>-0.17544927599999999</c:v>
                </c:pt>
                <c:pt idx="72">
                  <c:v>-0.17159279799999999</c:v>
                </c:pt>
                <c:pt idx="73">
                  <c:v>-0.18539952600000001</c:v>
                </c:pt>
                <c:pt idx="74">
                  <c:v>-0.18951617100000001</c:v>
                </c:pt>
                <c:pt idx="75">
                  <c:v>-0.11951631</c:v>
                </c:pt>
                <c:pt idx="76">
                  <c:v>4.4690622999999999E-2</c:v>
                </c:pt>
                <c:pt idx="77">
                  <c:v>4.8469296000000002E-2</c:v>
                </c:pt>
                <c:pt idx="78">
                  <c:v>4.8469296000000002E-2</c:v>
                </c:pt>
                <c:pt idx="79">
                  <c:v>0.107495549</c:v>
                </c:pt>
                <c:pt idx="80">
                  <c:v>0.10649220600000001</c:v>
                </c:pt>
                <c:pt idx="81">
                  <c:v>8.6432949999999995E-2</c:v>
                </c:pt>
                <c:pt idx="82">
                  <c:v>0.114505781</c:v>
                </c:pt>
                <c:pt idx="83">
                  <c:v>-0.27194066700000002</c:v>
                </c:pt>
                <c:pt idx="84">
                  <c:v>0.114505781</c:v>
                </c:pt>
                <c:pt idx="85">
                  <c:v>0.114505781</c:v>
                </c:pt>
                <c:pt idx="86">
                  <c:v>0.114505781</c:v>
                </c:pt>
                <c:pt idx="87">
                  <c:v>0.114505781</c:v>
                </c:pt>
                <c:pt idx="88">
                  <c:v>0.109490565</c:v>
                </c:pt>
                <c:pt idx="89">
                  <c:v>9.1474175000000005E-2</c:v>
                </c:pt>
                <c:pt idx="90">
                  <c:v>8.7476893999999999E-2</c:v>
                </c:pt>
                <c:pt idx="91">
                  <c:v>8.7476893999999999E-2</c:v>
                </c:pt>
                <c:pt idx="92">
                  <c:v>8.7476893999999999E-2</c:v>
                </c:pt>
                <c:pt idx="93">
                  <c:v>9.7491811999999997E-2</c:v>
                </c:pt>
                <c:pt idx="94">
                  <c:v>8.7476893999999999E-2</c:v>
                </c:pt>
                <c:pt idx="95">
                  <c:v>7.7471967000000003E-2</c:v>
                </c:pt>
                <c:pt idx="96">
                  <c:v>6.1657772999999999E-2</c:v>
                </c:pt>
                <c:pt idx="97">
                  <c:v>7.1551417000000006E-2</c:v>
                </c:pt>
                <c:pt idx="98">
                  <c:v>7.1551417000000006E-2</c:v>
                </c:pt>
                <c:pt idx="99">
                  <c:v>7.1551417000000006E-2</c:v>
                </c:pt>
                <c:pt idx="100">
                  <c:v>7.1551417000000006E-2</c:v>
                </c:pt>
                <c:pt idx="101">
                  <c:v>8.1546368999999994E-2</c:v>
                </c:pt>
                <c:pt idx="102">
                  <c:v>0.11144272</c:v>
                </c:pt>
                <c:pt idx="103">
                  <c:v>9.1433483999999995E-2</c:v>
                </c:pt>
                <c:pt idx="104">
                  <c:v>9.7427943000000003E-2</c:v>
                </c:pt>
                <c:pt idx="105">
                  <c:v>0.107314229</c:v>
                </c:pt>
                <c:pt idx="106">
                  <c:v>0.107314229</c:v>
                </c:pt>
                <c:pt idx="107">
                  <c:v>0.107314229</c:v>
                </c:pt>
                <c:pt idx="108">
                  <c:v>0.123420734</c:v>
                </c:pt>
                <c:pt idx="109">
                  <c:v>0.26332245100000001</c:v>
                </c:pt>
                <c:pt idx="110">
                  <c:v>0.210202047</c:v>
                </c:pt>
                <c:pt idx="111">
                  <c:v>0.210202047</c:v>
                </c:pt>
                <c:pt idx="112">
                  <c:v>0.212205055</c:v>
                </c:pt>
                <c:pt idx="113">
                  <c:v>0.212205055</c:v>
                </c:pt>
                <c:pt idx="114">
                  <c:v>0.212205055</c:v>
                </c:pt>
                <c:pt idx="115">
                  <c:v>0.212205055</c:v>
                </c:pt>
                <c:pt idx="116">
                  <c:v>0.22122059099999999</c:v>
                </c:pt>
                <c:pt idx="117">
                  <c:v>0.22122059099999999</c:v>
                </c:pt>
                <c:pt idx="118">
                  <c:v>0.22122059099999999</c:v>
                </c:pt>
                <c:pt idx="119">
                  <c:v>0.22122059099999999</c:v>
                </c:pt>
                <c:pt idx="120">
                  <c:v>0.22122059099999999</c:v>
                </c:pt>
                <c:pt idx="121">
                  <c:v>0.22122059099999999</c:v>
                </c:pt>
                <c:pt idx="122">
                  <c:v>0.250952438</c:v>
                </c:pt>
                <c:pt idx="123">
                  <c:v>0.25086444899999999</c:v>
                </c:pt>
                <c:pt idx="124">
                  <c:v>0.25086444899999999</c:v>
                </c:pt>
                <c:pt idx="125">
                  <c:v>0.26086438699999998</c:v>
                </c:pt>
                <c:pt idx="126">
                  <c:v>0.26487196299999999</c:v>
                </c:pt>
                <c:pt idx="127">
                  <c:v>0.26487196299999999</c:v>
                </c:pt>
                <c:pt idx="128">
                  <c:v>0.235107593</c:v>
                </c:pt>
                <c:pt idx="129">
                  <c:v>0.26487196299999999</c:v>
                </c:pt>
                <c:pt idx="130">
                  <c:v>0.26387892699999999</c:v>
                </c:pt>
                <c:pt idx="131">
                  <c:v>0.26387892699999999</c:v>
                </c:pt>
                <c:pt idx="132">
                  <c:v>0.26387892699999999</c:v>
                </c:pt>
                <c:pt idx="133">
                  <c:v>0.25786576100000003</c:v>
                </c:pt>
                <c:pt idx="134">
                  <c:v>0.25786576100000003</c:v>
                </c:pt>
                <c:pt idx="135">
                  <c:v>0.25786576100000003</c:v>
                </c:pt>
                <c:pt idx="136">
                  <c:v>0.25285704399999998</c:v>
                </c:pt>
                <c:pt idx="137">
                  <c:v>0.25265748599999999</c:v>
                </c:pt>
                <c:pt idx="138">
                  <c:v>0.27270737099999998</c:v>
                </c:pt>
                <c:pt idx="139">
                  <c:v>0.26271381500000002</c:v>
                </c:pt>
                <c:pt idx="140">
                  <c:v>0.26271381500000002</c:v>
                </c:pt>
                <c:pt idx="141">
                  <c:v>0.26271381500000002</c:v>
                </c:pt>
                <c:pt idx="142">
                  <c:v>0.26271381500000002</c:v>
                </c:pt>
                <c:pt idx="143">
                  <c:v>0.24467976</c:v>
                </c:pt>
                <c:pt idx="144">
                  <c:v>0.24457938400000001</c:v>
                </c:pt>
                <c:pt idx="145">
                  <c:v>0.24257585600000001</c:v>
                </c:pt>
                <c:pt idx="146">
                  <c:v>0.25659822999999998</c:v>
                </c:pt>
                <c:pt idx="147">
                  <c:v>0.25659822999999998</c:v>
                </c:pt>
                <c:pt idx="148">
                  <c:v>0.25659822999999998</c:v>
                </c:pt>
                <c:pt idx="149">
                  <c:v>0.25659822999999998</c:v>
                </c:pt>
                <c:pt idx="150">
                  <c:v>0.246583312</c:v>
                </c:pt>
                <c:pt idx="151">
                  <c:v>0.26651860100000002</c:v>
                </c:pt>
                <c:pt idx="152">
                  <c:v>0.26657289099999998</c:v>
                </c:pt>
                <c:pt idx="153">
                  <c:v>0.26657289099999998</c:v>
                </c:pt>
                <c:pt idx="154">
                  <c:v>0.26653295100000002</c:v>
                </c:pt>
                <c:pt idx="155">
                  <c:v>0.26653295100000002</c:v>
                </c:pt>
                <c:pt idx="156">
                  <c:v>0.246587687</c:v>
                </c:pt>
                <c:pt idx="157">
                  <c:v>0.25652802299999999</c:v>
                </c:pt>
                <c:pt idx="158">
                  <c:v>0.25652802299999999</c:v>
                </c:pt>
                <c:pt idx="159">
                  <c:v>0.264536879</c:v>
                </c:pt>
                <c:pt idx="160">
                  <c:v>0.27855216700000002</c:v>
                </c:pt>
                <c:pt idx="161">
                  <c:v>0.28855709499999999</c:v>
                </c:pt>
                <c:pt idx="162">
                  <c:v>0.28855709499999999</c:v>
                </c:pt>
                <c:pt idx="163">
                  <c:v>0.28855709499999999</c:v>
                </c:pt>
                <c:pt idx="164">
                  <c:v>0.298580016</c:v>
                </c:pt>
                <c:pt idx="165">
                  <c:v>0.29456964600000002</c:v>
                </c:pt>
                <c:pt idx="166">
                  <c:v>0.288542719</c:v>
                </c:pt>
                <c:pt idx="167">
                  <c:v>0.300581445</c:v>
                </c:pt>
                <c:pt idx="168">
                  <c:v>0.31070050199999999</c:v>
                </c:pt>
                <c:pt idx="169">
                  <c:v>0.31070050199999999</c:v>
                </c:pt>
                <c:pt idx="170">
                  <c:v>0.29068065599999998</c:v>
                </c:pt>
                <c:pt idx="171">
                  <c:v>0.30068558400000001</c:v>
                </c:pt>
                <c:pt idx="172">
                  <c:v>0.28066123799999998</c:v>
                </c:pt>
                <c:pt idx="173">
                  <c:v>0.28066123799999998</c:v>
                </c:pt>
                <c:pt idx="174">
                  <c:v>0.27666205999999999</c:v>
                </c:pt>
                <c:pt idx="175">
                  <c:v>0.27666205999999999</c:v>
                </c:pt>
                <c:pt idx="176">
                  <c:v>0.27666205999999999</c:v>
                </c:pt>
                <c:pt idx="177">
                  <c:v>0.27666205999999999</c:v>
                </c:pt>
                <c:pt idx="178">
                  <c:v>0.264674095</c:v>
                </c:pt>
                <c:pt idx="179">
                  <c:v>0.26068129200000001</c:v>
                </c:pt>
                <c:pt idx="180">
                  <c:v>0.264674095</c:v>
                </c:pt>
                <c:pt idx="181">
                  <c:v>0.26068129200000001</c:v>
                </c:pt>
                <c:pt idx="182">
                  <c:v>0.26069566900000002</c:v>
                </c:pt>
                <c:pt idx="183">
                  <c:v>0.26069566900000002</c:v>
                </c:pt>
                <c:pt idx="184">
                  <c:v>0.26069566900000002</c:v>
                </c:pt>
                <c:pt idx="185">
                  <c:v>0.27068066099999999</c:v>
                </c:pt>
                <c:pt idx="186">
                  <c:v>0.27068066099999999</c:v>
                </c:pt>
                <c:pt idx="187">
                  <c:v>0.28068120200000002</c:v>
                </c:pt>
                <c:pt idx="188">
                  <c:v>0.28068120200000002</c:v>
                </c:pt>
                <c:pt idx="189">
                  <c:v>0.28068120200000002</c:v>
                </c:pt>
                <c:pt idx="190">
                  <c:v>0.28068120200000002</c:v>
                </c:pt>
                <c:pt idx="191">
                  <c:v>0.28068120200000002</c:v>
                </c:pt>
                <c:pt idx="192">
                  <c:v>0.28068120200000002</c:v>
                </c:pt>
                <c:pt idx="193">
                  <c:v>0.28068120200000002</c:v>
                </c:pt>
                <c:pt idx="194">
                  <c:v>0.28068120200000002</c:v>
                </c:pt>
                <c:pt idx="195">
                  <c:v>0.28068120200000002</c:v>
                </c:pt>
                <c:pt idx="196">
                  <c:v>0.30078120699999999</c:v>
                </c:pt>
                <c:pt idx="197">
                  <c:v>0.30078120699999999</c:v>
                </c:pt>
                <c:pt idx="198">
                  <c:v>0.31077616000000002</c:v>
                </c:pt>
                <c:pt idx="199">
                  <c:v>0.28881221800000001</c:v>
                </c:pt>
                <c:pt idx="200">
                  <c:v>0.28881221800000001</c:v>
                </c:pt>
                <c:pt idx="201">
                  <c:v>0.28881221800000001</c:v>
                </c:pt>
                <c:pt idx="202">
                  <c:v>0.29489053500000001</c:v>
                </c:pt>
                <c:pt idx="203">
                  <c:v>0.29689710800000002</c:v>
                </c:pt>
                <c:pt idx="204">
                  <c:v>0.29689710800000002</c:v>
                </c:pt>
                <c:pt idx="205">
                  <c:v>0.28694190600000002</c:v>
                </c:pt>
                <c:pt idx="206">
                  <c:v>0.27103417099999999</c:v>
                </c:pt>
                <c:pt idx="207">
                  <c:v>0.27114428000000002</c:v>
                </c:pt>
                <c:pt idx="208">
                  <c:v>0.27114428000000002</c:v>
                </c:pt>
                <c:pt idx="209">
                  <c:v>0.26717129899999997</c:v>
                </c:pt>
                <c:pt idx="210">
                  <c:v>0.26717129899999997</c:v>
                </c:pt>
                <c:pt idx="211">
                  <c:v>0.26717129899999997</c:v>
                </c:pt>
                <c:pt idx="212">
                  <c:v>0.26717129899999997</c:v>
                </c:pt>
                <c:pt idx="213">
                  <c:v>0.26717129899999997</c:v>
                </c:pt>
                <c:pt idx="214">
                  <c:v>0.26115111800000002</c:v>
                </c:pt>
                <c:pt idx="215">
                  <c:v>0.24514641600000001</c:v>
                </c:pt>
                <c:pt idx="216">
                  <c:v>0.294872994</c:v>
                </c:pt>
                <c:pt idx="217">
                  <c:v>0.294872994</c:v>
                </c:pt>
                <c:pt idx="218">
                  <c:v>0.294872994</c:v>
                </c:pt>
                <c:pt idx="219">
                  <c:v>0.27495267499999998</c:v>
                </c:pt>
                <c:pt idx="220">
                  <c:v>0.26492775299999999</c:v>
                </c:pt>
                <c:pt idx="221">
                  <c:v>0.26492775299999999</c:v>
                </c:pt>
                <c:pt idx="222">
                  <c:v>0.26492775299999999</c:v>
                </c:pt>
                <c:pt idx="223">
                  <c:v>0.26492775299999999</c:v>
                </c:pt>
                <c:pt idx="224">
                  <c:v>0.26492775299999999</c:v>
                </c:pt>
                <c:pt idx="225">
                  <c:v>0.26492775299999999</c:v>
                </c:pt>
                <c:pt idx="226">
                  <c:v>0.26492775299999999</c:v>
                </c:pt>
                <c:pt idx="227">
                  <c:v>0.26496266600000001</c:v>
                </c:pt>
                <c:pt idx="228">
                  <c:v>0.30484302400000002</c:v>
                </c:pt>
                <c:pt idx="229">
                  <c:v>0.31309153499999998</c:v>
                </c:pt>
                <c:pt idx="230">
                  <c:v>0.31710453900000002</c:v>
                </c:pt>
                <c:pt idx="231">
                  <c:v>0.31710453900000002</c:v>
                </c:pt>
                <c:pt idx="232">
                  <c:v>0.31710453900000002</c:v>
                </c:pt>
                <c:pt idx="233">
                  <c:v>0.31710453900000002</c:v>
                </c:pt>
                <c:pt idx="234">
                  <c:v>0.31710453900000002</c:v>
                </c:pt>
                <c:pt idx="235">
                  <c:v>0.307049511</c:v>
                </c:pt>
                <c:pt idx="236">
                  <c:v>0.307049511</c:v>
                </c:pt>
                <c:pt idx="237">
                  <c:v>0.307049511</c:v>
                </c:pt>
                <c:pt idx="238">
                  <c:v>0.307049511</c:v>
                </c:pt>
                <c:pt idx="239">
                  <c:v>0.307049511</c:v>
                </c:pt>
                <c:pt idx="240">
                  <c:v>0.30708949099999999</c:v>
                </c:pt>
                <c:pt idx="241">
                  <c:v>0.30708949099999999</c:v>
                </c:pt>
                <c:pt idx="242">
                  <c:v>0.30708949099999999</c:v>
                </c:pt>
                <c:pt idx="243">
                  <c:v>0.31706453899999998</c:v>
                </c:pt>
                <c:pt idx="244">
                  <c:v>0.29318998499999999</c:v>
                </c:pt>
                <c:pt idx="245">
                  <c:v>0.29318998499999999</c:v>
                </c:pt>
                <c:pt idx="246">
                  <c:v>0.29318998499999999</c:v>
                </c:pt>
                <c:pt idx="247">
                  <c:v>0.29318998499999999</c:v>
                </c:pt>
                <c:pt idx="248">
                  <c:v>0.29318998499999999</c:v>
                </c:pt>
                <c:pt idx="249">
                  <c:v>0.29318998499999999</c:v>
                </c:pt>
                <c:pt idx="250">
                  <c:v>0.29316995299999998</c:v>
                </c:pt>
                <c:pt idx="251">
                  <c:v>0.28819482800000001</c:v>
                </c:pt>
                <c:pt idx="252">
                  <c:v>0.28819482800000001</c:v>
                </c:pt>
                <c:pt idx="253">
                  <c:v>0.28819482800000001</c:v>
                </c:pt>
                <c:pt idx="254">
                  <c:v>0.294165275</c:v>
                </c:pt>
                <c:pt idx="255">
                  <c:v>0.27825200100000003</c:v>
                </c:pt>
                <c:pt idx="256">
                  <c:v>0.30421029700000002</c:v>
                </c:pt>
                <c:pt idx="257">
                  <c:v>0.30421109800000001</c:v>
                </c:pt>
                <c:pt idx="258">
                  <c:v>0.28435505500000002</c:v>
                </c:pt>
                <c:pt idx="259">
                  <c:v>0.29441008200000002</c:v>
                </c:pt>
                <c:pt idx="260">
                  <c:v>0.29441008200000002</c:v>
                </c:pt>
                <c:pt idx="261">
                  <c:v>0.30829568000000002</c:v>
                </c:pt>
                <c:pt idx="262">
                  <c:v>0.26421999800000001</c:v>
                </c:pt>
                <c:pt idx="263">
                  <c:v>0.26634681700000001</c:v>
                </c:pt>
                <c:pt idx="264">
                  <c:v>0.26634681700000001</c:v>
                </c:pt>
                <c:pt idx="265">
                  <c:v>0.25630183899999998</c:v>
                </c:pt>
                <c:pt idx="266">
                  <c:v>0.25630183899999998</c:v>
                </c:pt>
                <c:pt idx="267">
                  <c:v>0.25630183899999998</c:v>
                </c:pt>
                <c:pt idx="268">
                  <c:v>0.28611060799999999</c:v>
                </c:pt>
                <c:pt idx="269">
                  <c:v>0.26028174100000001</c:v>
                </c:pt>
                <c:pt idx="270">
                  <c:v>0.25629943799999999</c:v>
                </c:pt>
                <c:pt idx="271">
                  <c:v>0.246356611</c:v>
                </c:pt>
                <c:pt idx="272">
                  <c:v>0.23642858899999999</c:v>
                </c:pt>
                <c:pt idx="273">
                  <c:v>0.23642858899999999</c:v>
                </c:pt>
                <c:pt idx="274">
                  <c:v>0.23642858899999999</c:v>
                </c:pt>
                <c:pt idx="275">
                  <c:v>0.242393099</c:v>
                </c:pt>
                <c:pt idx="276">
                  <c:v>0.242393099</c:v>
                </c:pt>
                <c:pt idx="277">
                  <c:v>0.242393099</c:v>
                </c:pt>
                <c:pt idx="278">
                  <c:v>0.242393099</c:v>
                </c:pt>
                <c:pt idx="279">
                  <c:v>0.20665935099999999</c:v>
                </c:pt>
                <c:pt idx="280">
                  <c:v>0.20672617800000001</c:v>
                </c:pt>
                <c:pt idx="281">
                  <c:v>0.20672617800000001</c:v>
                </c:pt>
                <c:pt idx="282">
                  <c:v>0.20672617800000001</c:v>
                </c:pt>
                <c:pt idx="283">
                  <c:v>0.20672617800000001</c:v>
                </c:pt>
                <c:pt idx="284">
                  <c:v>0.25638107100000002</c:v>
                </c:pt>
                <c:pt idx="285">
                  <c:v>0.25638107100000002</c:v>
                </c:pt>
                <c:pt idx="286">
                  <c:v>0.25638107100000002</c:v>
                </c:pt>
                <c:pt idx="287">
                  <c:v>0.25638107100000002</c:v>
                </c:pt>
                <c:pt idx="288">
                  <c:v>0.25638107100000002</c:v>
                </c:pt>
                <c:pt idx="289">
                  <c:v>0.25638107100000002</c:v>
                </c:pt>
                <c:pt idx="290">
                  <c:v>0.25638107100000002</c:v>
                </c:pt>
                <c:pt idx="291">
                  <c:v>0.26638162999999998</c:v>
                </c:pt>
                <c:pt idx="292">
                  <c:v>0.28614075500000002</c:v>
                </c:pt>
                <c:pt idx="293">
                  <c:v>0.28614075500000002</c:v>
                </c:pt>
                <c:pt idx="294">
                  <c:v>0.28614075500000002</c:v>
                </c:pt>
                <c:pt idx="295">
                  <c:v>0.28614075500000002</c:v>
                </c:pt>
                <c:pt idx="296">
                  <c:v>0.28614075500000002</c:v>
                </c:pt>
                <c:pt idx="297">
                  <c:v>0.28614075500000002</c:v>
                </c:pt>
                <c:pt idx="298">
                  <c:v>0.28614075500000002</c:v>
                </c:pt>
                <c:pt idx="299">
                  <c:v>0.28614075500000002</c:v>
                </c:pt>
                <c:pt idx="300">
                  <c:v>0.28614075500000002</c:v>
                </c:pt>
                <c:pt idx="301">
                  <c:v>0.28613855399999999</c:v>
                </c:pt>
                <c:pt idx="302">
                  <c:v>0.28613855399999999</c:v>
                </c:pt>
                <c:pt idx="303">
                  <c:v>0.28613855399999999</c:v>
                </c:pt>
                <c:pt idx="304">
                  <c:v>0.28614075500000002</c:v>
                </c:pt>
                <c:pt idx="305">
                  <c:v>0.29609348000000002</c:v>
                </c:pt>
                <c:pt idx="306">
                  <c:v>0.29609348000000002</c:v>
                </c:pt>
                <c:pt idx="307">
                  <c:v>0.29609348000000002</c:v>
                </c:pt>
                <c:pt idx="308">
                  <c:v>0.29609348000000002</c:v>
                </c:pt>
                <c:pt idx="309">
                  <c:v>0.29609348000000002</c:v>
                </c:pt>
                <c:pt idx="310">
                  <c:v>0.29609348000000002</c:v>
                </c:pt>
                <c:pt idx="311">
                  <c:v>0.29609348000000002</c:v>
                </c:pt>
                <c:pt idx="312">
                  <c:v>0.28604845699999998</c:v>
                </c:pt>
                <c:pt idx="313">
                  <c:v>0.28606426400000001</c:v>
                </c:pt>
                <c:pt idx="314">
                  <c:v>0.28606426400000001</c:v>
                </c:pt>
                <c:pt idx="315">
                  <c:v>0.28807064399999999</c:v>
                </c:pt>
                <c:pt idx="316">
                  <c:v>0.28807064399999999</c:v>
                </c:pt>
                <c:pt idx="317">
                  <c:v>0.28807064399999999</c:v>
                </c:pt>
                <c:pt idx="318">
                  <c:v>0.288067242</c:v>
                </c:pt>
                <c:pt idx="319">
                  <c:v>0.27601347500000001</c:v>
                </c:pt>
                <c:pt idx="320">
                  <c:v>0.27602928100000002</c:v>
                </c:pt>
                <c:pt idx="321">
                  <c:v>0.29419424399999999</c:v>
                </c:pt>
                <c:pt idx="322">
                  <c:v>0.30413213300000003</c:v>
                </c:pt>
                <c:pt idx="323">
                  <c:v>0.30413213300000003</c:v>
                </c:pt>
                <c:pt idx="324">
                  <c:v>0.29816524999999999</c:v>
                </c:pt>
                <c:pt idx="325">
                  <c:v>0.30817025199999998</c:v>
                </c:pt>
                <c:pt idx="326">
                  <c:v>0.29615712500000002</c:v>
                </c:pt>
                <c:pt idx="327">
                  <c:v>0.29416935100000002</c:v>
                </c:pt>
                <c:pt idx="328">
                  <c:v>0.30419430800000002</c:v>
                </c:pt>
                <c:pt idx="329">
                  <c:v>0.30419430800000002</c:v>
                </c:pt>
                <c:pt idx="330">
                  <c:v>0.30419430800000002</c:v>
                </c:pt>
                <c:pt idx="331">
                  <c:v>0.30419430800000002</c:v>
                </c:pt>
                <c:pt idx="332">
                  <c:v>0.29823335699999998</c:v>
                </c:pt>
                <c:pt idx="333">
                  <c:v>0.29823134899999998</c:v>
                </c:pt>
                <c:pt idx="334">
                  <c:v>0.33404808600000002</c:v>
                </c:pt>
                <c:pt idx="335">
                  <c:v>0.33803591999999999</c:v>
                </c:pt>
                <c:pt idx="336">
                  <c:v>0.33803591999999999</c:v>
                </c:pt>
                <c:pt idx="337">
                  <c:v>0.33803591999999999</c:v>
                </c:pt>
                <c:pt idx="338">
                  <c:v>0.34402065199999998</c:v>
                </c:pt>
                <c:pt idx="339">
                  <c:v>0.35400316100000001</c:v>
                </c:pt>
                <c:pt idx="340">
                  <c:v>0.36424697299999997</c:v>
                </c:pt>
                <c:pt idx="341">
                  <c:v>0.36424697299999997</c:v>
                </c:pt>
                <c:pt idx="342">
                  <c:v>0.36424697299999997</c:v>
                </c:pt>
                <c:pt idx="343">
                  <c:v>0.37027125700000002</c:v>
                </c:pt>
                <c:pt idx="344">
                  <c:v>0.37027125700000002</c:v>
                </c:pt>
                <c:pt idx="345">
                  <c:v>0.37027125700000002</c:v>
                </c:pt>
                <c:pt idx="346">
                  <c:v>0.37027125700000002</c:v>
                </c:pt>
                <c:pt idx="347">
                  <c:v>0.38628961699999997</c:v>
                </c:pt>
                <c:pt idx="348">
                  <c:v>0.380292941</c:v>
                </c:pt>
                <c:pt idx="349">
                  <c:v>0.37629715000000002</c:v>
                </c:pt>
                <c:pt idx="350">
                  <c:v>0.38637733600000002</c:v>
                </c:pt>
                <c:pt idx="351">
                  <c:v>0.38637733600000002</c:v>
                </c:pt>
                <c:pt idx="352">
                  <c:v>0.37639482699999999</c:v>
                </c:pt>
                <c:pt idx="353">
                  <c:v>0.35617488000000003</c:v>
                </c:pt>
                <c:pt idx="354">
                  <c:v>0.376219517</c:v>
                </c:pt>
                <c:pt idx="355">
                  <c:v>0.38625449899999997</c:v>
                </c:pt>
                <c:pt idx="356">
                  <c:v>0.36627952400000002</c:v>
                </c:pt>
                <c:pt idx="357">
                  <c:v>0.340241189</c:v>
                </c:pt>
                <c:pt idx="358">
                  <c:v>0.340241189</c:v>
                </c:pt>
                <c:pt idx="359">
                  <c:v>0.340241189</c:v>
                </c:pt>
                <c:pt idx="360">
                  <c:v>0.340241189</c:v>
                </c:pt>
                <c:pt idx="361">
                  <c:v>0.33026862299999998</c:v>
                </c:pt>
                <c:pt idx="362">
                  <c:v>0.330187909</c:v>
                </c:pt>
                <c:pt idx="363">
                  <c:v>0.32617346000000003</c:v>
                </c:pt>
                <c:pt idx="364">
                  <c:v>0.33614602599999999</c:v>
                </c:pt>
                <c:pt idx="365">
                  <c:v>0.33614602599999999</c:v>
                </c:pt>
                <c:pt idx="366">
                  <c:v>0.33614602599999999</c:v>
                </c:pt>
                <c:pt idx="367">
                  <c:v>0.32015319399999997</c:v>
                </c:pt>
                <c:pt idx="368">
                  <c:v>0.32015319399999997</c:v>
                </c:pt>
                <c:pt idx="369">
                  <c:v>0.324247903</c:v>
                </c:pt>
                <c:pt idx="370">
                  <c:v>0.33422046900000002</c:v>
                </c:pt>
                <c:pt idx="371">
                  <c:v>0.34224943200000002</c:v>
                </c:pt>
                <c:pt idx="372">
                  <c:v>0.34224943200000002</c:v>
                </c:pt>
                <c:pt idx="373">
                  <c:v>0.34224943200000002</c:v>
                </c:pt>
                <c:pt idx="374">
                  <c:v>0.32625474199999999</c:v>
                </c:pt>
                <c:pt idx="375">
                  <c:v>0.32619232599999998</c:v>
                </c:pt>
                <c:pt idx="376">
                  <c:v>0.32616351900000001</c:v>
                </c:pt>
                <c:pt idx="377">
                  <c:v>0.32616351900000001</c:v>
                </c:pt>
                <c:pt idx="378">
                  <c:v>0.32616351900000001</c:v>
                </c:pt>
                <c:pt idx="379">
                  <c:v>0.32616351900000001</c:v>
                </c:pt>
                <c:pt idx="380">
                  <c:v>0.32616351900000001</c:v>
                </c:pt>
                <c:pt idx="381">
                  <c:v>0.34128599900000001</c:v>
                </c:pt>
                <c:pt idx="382">
                  <c:v>0.34628113199999999</c:v>
                </c:pt>
                <c:pt idx="383">
                  <c:v>0.34628113199999999</c:v>
                </c:pt>
                <c:pt idx="384">
                  <c:v>0.34628113199999999</c:v>
                </c:pt>
                <c:pt idx="385">
                  <c:v>0.31713623099999999</c:v>
                </c:pt>
                <c:pt idx="386">
                  <c:v>0.31713623099999999</c:v>
                </c:pt>
                <c:pt idx="387">
                  <c:v>0.31713623099999999</c:v>
                </c:pt>
                <c:pt idx="388">
                  <c:v>0.307163664</c:v>
                </c:pt>
                <c:pt idx="389">
                  <c:v>0.30114436</c:v>
                </c:pt>
                <c:pt idx="390">
                  <c:v>0.30114436</c:v>
                </c:pt>
                <c:pt idx="391">
                  <c:v>0.29210398700000001</c:v>
                </c:pt>
                <c:pt idx="392">
                  <c:v>0.29210398700000001</c:v>
                </c:pt>
                <c:pt idx="393">
                  <c:v>0.29210398700000001</c:v>
                </c:pt>
                <c:pt idx="394">
                  <c:v>0.29210398700000001</c:v>
                </c:pt>
                <c:pt idx="395">
                  <c:v>0.29210398700000001</c:v>
                </c:pt>
                <c:pt idx="396">
                  <c:v>0.29210398700000001</c:v>
                </c:pt>
                <c:pt idx="397">
                  <c:v>0.292154568</c:v>
                </c:pt>
                <c:pt idx="398">
                  <c:v>0.292154568</c:v>
                </c:pt>
                <c:pt idx="399">
                  <c:v>0.292154568</c:v>
                </c:pt>
                <c:pt idx="400">
                  <c:v>0.292154568</c:v>
                </c:pt>
                <c:pt idx="401">
                  <c:v>0.292154568</c:v>
                </c:pt>
                <c:pt idx="402">
                  <c:v>0.28717217299999998</c:v>
                </c:pt>
                <c:pt idx="403">
                  <c:v>0.28717217299999998</c:v>
                </c:pt>
                <c:pt idx="404">
                  <c:v>0.28115580499999998</c:v>
                </c:pt>
                <c:pt idx="405">
                  <c:v>0.27915047500000001</c:v>
                </c:pt>
                <c:pt idx="406">
                  <c:v>0.27915047500000001</c:v>
                </c:pt>
                <c:pt idx="407">
                  <c:v>0.27915047500000001</c:v>
                </c:pt>
                <c:pt idx="408">
                  <c:v>0.28512924899999997</c:v>
                </c:pt>
                <c:pt idx="409">
                  <c:v>0.28313553400000002</c:v>
                </c:pt>
                <c:pt idx="410">
                  <c:v>0.283160731</c:v>
                </c:pt>
                <c:pt idx="411">
                  <c:v>0.28214809899999999</c:v>
                </c:pt>
                <c:pt idx="412">
                  <c:v>0.30215172000000001</c:v>
                </c:pt>
                <c:pt idx="413">
                  <c:v>0.266033507</c:v>
                </c:pt>
                <c:pt idx="414">
                  <c:v>0.266033507</c:v>
                </c:pt>
                <c:pt idx="415">
                  <c:v>0.26597854999999998</c:v>
                </c:pt>
                <c:pt idx="416">
                  <c:v>0.25193978700000003</c:v>
                </c:pt>
                <c:pt idx="417">
                  <c:v>0.25793496999999999</c:v>
                </c:pt>
                <c:pt idx="418">
                  <c:v>0.22793603600000001</c:v>
                </c:pt>
                <c:pt idx="419">
                  <c:v>0.196036917</c:v>
                </c:pt>
                <c:pt idx="420">
                  <c:v>0.196036917</c:v>
                </c:pt>
                <c:pt idx="421">
                  <c:v>0.196036917</c:v>
                </c:pt>
                <c:pt idx="422">
                  <c:v>0.20601196899999999</c:v>
                </c:pt>
                <c:pt idx="423">
                  <c:v>0.202025126</c:v>
                </c:pt>
                <c:pt idx="424">
                  <c:v>0.19204986499999999</c:v>
                </c:pt>
                <c:pt idx="425">
                  <c:v>0.19204986499999999</c:v>
                </c:pt>
                <c:pt idx="426">
                  <c:v>0.17006283</c:v>
                </c:pt>
                <c:pt idx="427">
                  <c:v>0.16605740999999999</c:v>
                </c:pt>
                <c:pt idx="428">
                  <c:v>0.16605740999999999</c:v>
                </c:pt>
                <c:pt idx="429">
                  <c:v>0.16406537800000001</c:v>
                </c:pt>
                <c:pt idx="430">
                  <c:v>0.15013106800000001</c:v>
                </c:pt>
                <c:pt idx="431">
                  <c:v>0.148117888</c:v>
                </c:pt>
                <c:pt idx="432">
                  <c:v>0.129186206</c:v>
                </c:pt>
                <c:pt idx="433">
                  <c:v>0.101264905</c:v>
                </c:pt>
                <c:pt idx="434">
                  <c:v>0.101264905</c:v>
                </c:pt>
                <c:pt idx="435">
                  <c:v>0.101264905</c:v>
                </c:pt>
                <c:pt idx="436">
                  <c:v>0.101264905</c:v>
                </c:pt>
                <c:pt idx="437">
                  <c:v>0.109206523</c:v>
                </c:pt>
                <c:pt idx="438">
                  <c:v>8.4369527E-2</c:v>
                </c:pt>
                <c:pt idx="439">
                  <c:v>4.6600274999999997E-2</c:v>
                </c:pt>
                <c:pt idx="440">
                  <c:v>5.5417439999999998E-2</c:v>
                </c:pt>
                <c:pt idx="441">
                  <c:v>6.0403719000000002E-2</c:v>
                </c:pt>
                <c:pt idx="442">
                  <c:v>6.0403719000000002E-2</c:v>
                </c:pt>
                <c:pt idx="443">
                  <c:v>0.11611967099999999</c:v>
                </c:pt>
                <c:pt idx="444">
                  <c:v>0.128126253</c:v>
                </c:pt>
                <c:pt idx="445">
                  <c:v>0.14012379599999999</c:v>
                </c:pt>
                <c:pt idx="446">
                  <c:v>0.13413697899999999</c:v>
                </c:pt>
                <c:pt idx="447">
                  <c:v>0.132102571</c:v>
                </c:pt>
                <c:pt idx="448">
                  <c:v>0.132102571</c:v>
                </c:pt>
                <c:pt idx="449">
                  <c:v>0.132102571</c:v>
                </c:pt>
                <c:pt idx="450">
                  <c:v>0.126115747</c:v>
                </c:pt>
                <c:pt idx="451">
                  <c:v>0.145086301</c:v>
                </c:pt>
                <c:pt idx="452">
                  <c:v>0.133047264</c:v>
                </c:pt>
                <c:pt idx="453">
                  <c:v>0.13105344499999999</c:v>
                </c:pt>
                <c:pt idx="454">
                  <c:v>0.133050047</c:v>
                </c:pt>
                <c:pt idx="455">
                  <c:v>0.133050047</c:v>
                </c:pt>
                <c:pt idx="456">
                  <c:v>0.133050047</c:v>
                </c:pt>
                <c:pt idx="457">
                  <c:v>0.13904224300000001</c:v>
                </c:pt>
                <c:pt idx="458">
                  <c:v>0.147044233</c:v>
                </c:pt>
                <c:pt idx="459">
                  <c:v>0.14305042600000001</c:v>
                </c:pt>
                <c:pt idx="460">
                  <c:v>0.14704250299999999</c:v>
                </c:pt>
                <c:pt idx="461">
                  <c:v>0.16503364800000001</c:v>
                </c:pt>
                <c:pt idx="462">
                  <c:v>0.16503364800000001</c:v>
                </c:pt>
                <c:pt idx="463">
                  <c:v>0.16503364800000001</c:v>
                </c:pt>
                <c:pt idx="464">
                  <c:v>0.165038829</c:v>
                </c:pt>
                <c:pt idx="465">
                  <c:v>0.165038829</c:v>
                </c:pt>
                <c:pt idx="466">
                  <c:v>0.165038829</c:v>
                </c:pt>
                <c:pt idx="467">
                  <c:v>0.16499582500000001</c:v>
                </c:pt>
                <c:pt idx="468">
                  <c:v>0.16499582500000001</c:v>
                </c:pt>
                <c:pt idx="469">
                  <c:v>0.17300537399999999</c:v>
                </c:pt>
                <c:pt idx="470">
                  <c:v>0.17300537399999999</c:v>
                </c:pt>
                <c:pt idx="471">
                  <c:v>0.18102132400000001</c:v>
                </c:pt>
                <c:pt idx="472">
                  <c:v>0.18102132400000001</c:v>
                </c:pt>
                <c:pt idx="473">
                  <c:v>0.18102132400000001</c:v>
                </c:pt>
                <c:pt idx="474">
                  <c:v>0.203963647</c:v>
                </c:pt>
                <c:pt idx="475">
                  <c:v>0.23801847000000001</c:v>
                </c:pt>
                <c:pt idx="476">
                  <c:v>0.23800344800000001</c:v>
                </c:pt>
                <c:pt idx="477">
                  <c:v>0.23800344800000001</c:v>
                </c:pt>
                <c:pt idx="478">
                  <c:v>0.23800344800000001</c:v>
                </c:pt>
                <c:pt idx="479">
                  <c:v>0.26184954999999999</c:v>
                </c:pt>
                <c:pt idx="480">
                  <c:v>0.28689810100000002</c:v>
                </c:pt>
                <c:pt idx="481">
                  <c:v>0.31295078100000001</c:v>
                </c:pt>
                <c:pt idx="482">
                  <c:v>0.30707013700000002</c:v>
                </c:pt>
                <c:pt idx="483">
                  <c:v>0.30707013700000002</c:v>
                </c:pt>
                <c:pt idx="484">
                  <c:v>0.30707013700000002</c:v>
                </c:pt>
                <c:pt idx="485">
                  <c:v>0.30707732300000001</c:v>
                </c:pt>
                <c:pt idx="486">
                  <c:v>0.31895065</c:v>
                </c:pt>
                <c:pt idx="487">
                  <c:v>0.31895065</c:v>
                </c:pt>
                <c:pt idx="488">
                  <c:v>0.31895065</c:v>
                </c:pt>
                <c:pt idx="489">
                  <c:v>0.30893947999999999</c:v>
                </c:pt>
                <c:pt idx="490">
                  <c:v>0.30893947999999999</c:v>
                </c:pt>
                <c:pt idx="491">
                  <c:v>0.30893947999999999</c:v>
                </c:pt>
                <c:pt idx="492">
                  <c:v>0.287022681</c:v>
                </c:pt>
                <c:pt idx="493">
                  <c:v>0.30491993699999997</c:v>
                </c:pt>
                <c:pt idx="494">
                  <c:v>0.32087742800000002</c:v>
                </c:pt>
                <c:pt idx="495">
                  <c:v>0.32188826399999998</c:v>
                </c:pt>
                <c:pt idx="496">
                  <c:v>0.32188826399999998</c:v>
                </c:pt>
                <c:pt idx="497">
                  <c:v>0.33191316700000001</c:v>
                </c:pt>
                <c:pt idx="498">
                  <c:v>0.33191316700000001</c:v>
                </c:pt>
                <c:pt idx="499">
                  <c:v>0.33191316700000001</c:v>
                </c:pt>
                <c:pt idx="500">
                  <c:v>0.33191316700000001</c:v>
                </c:pt>
                <c:pt idx="501">
                  <c:v>0.36802202000000001</c:v>
                </c:pt>
                <c:pt idx="502">
                  <c:v>0.36895209699999998</c:v>
                </c:pt>
                <c:pt idx="503">
                  <c:v>0.37899712000000002</c:v>
                </c:pt>
                <c:pt idx="504">
                  <c:v>0.37899712000000002</c:v>
                </c:pt>
                <c:pt idx="505">
                  <c:v>0.37899712000000002</c:v>
                </c:pt>
                <c:pt idx="506">
                  <c:v>0.37899712000000002</c:v>
                </c:pt>
                <c:pt idx="507">
                  <c:v>0.37899712000000002</c:v>
                </c:pt>
                <c:pt idx="508">
                  <c:v>0.39711977399999998</c:v>
                </c:pt>
                <c:pt idx="509">
                  <c:v>0.39512087299999998</c:v>
                </c:pt>
                <c:pt idx="510">
                  <c:v>0.39711977399999998</c:v>
                </c:pt>
                <c:pt idx="511">
                  <c:v>0.39711977399999998</c:v>
                </c:pt>
                <c:pt idx="512">
                  <c:v>0.39711977399999998</c:v>
                </c:pt>
                <c:pt idx="513">
                  <c:v>0.39711977399999998</c:v>
                </c:pt>
                <c:pt idx="514">
                  <c:v>0.39512087299999998</c:v>
                </c:pt>
                <c:pt idx="515">
                  <c:v>0.39513150000000002</c:v>
                </c:pt>
                <c:pt idx="516">
                  <c:v>0.39513150000000002</c:v>
                </c:pt>
                <c:pt idx="517">
                  <c:v>0.39513150000000002</c:v>
                </c:pt>
                <c:pt idx="518">
                  <c:v>0.39513150000000002</c:v>
                </c:pt>
                <c:pt idx="519">
                  <c:v>0.39513150000000002</c:v>
                </c:pt>
                <c:pt idx="520">
                  <c:v>0.39513150000000002</c:v>
                </c:pt>
                <c:pt idx="521">
                  <c:v>0.39713040100000002</c:v>
                </c:pt>
                <c:pt idx="522">
                  <c:v>0.395169196</c:v>
                </c:pt>
                <c:pt idx="523">
                  <c:v>0.395169196</c:v>
                </c:pt>
                <c:pt idx="524">
                  <c:v>0.39916699700000002</c:v>
                </c:pt>
                <c:pt idx="525">
                  <c:v>0.39916699700000002</c:v>
                </c:pt>
                <c:pt idx="526">
                  <c:v>0.39916699700000002</c:v>
                </c:pt>
                <c:pt idx="527">
                  <c:v>0.39916699700000002</c:v>
                </c:pt>
                <c:pt idx="528">
                  <c:v>0.40116589800000002</c:v>
                </c:pt>
                <c:pt idx="529">
                  <c:v>0.39916699700000002</c:v>
                </c:pt>
                <c:pt idx="530">
                  <c:v>0.365020436</c:v>
                </c:pt>
                <c:pt idx="531">
                  <c:v>0.354980501</c:v>
                </c:pt>
                <c:pt idx="532">
                  <c:v>0.34896323099999998</c:v>
                </c:pt>
                <c:pt idx="533">
                  <c:v>0.34896323099999998</c:v>
                </c:pt>
                <c:pt idx="534">
                  <c:v>0.34696432999999999</c:v>
                </c:pt>
                <c:pt idx="535">
                  <c:v>0.26801523900000002</c:v>
                </c:pt>
                <c:pt idx="536">
                  <c:v>0.28592588800000002</c:v>
                </c:pt>
                <c:pt idx="537">
                  <c:v>0.25383518599999999</c:v>
                </c:pt>
                <c:pt idx="538">
                  <c:v>0.25783516000000001</c:v>
                </c:pt>
                <c:pt idx="539">
                  <c:v>0.25783516000000001</c:v>
                </c:pt>
                <c:pt idx="540">
                  <c:v>0.25783516000000001</c:v>
                </c:pt>
                <c:pt idx="541">
                  <c:v>0.25783516000000001</c:v>
                </c:pt>
                <c:pt idx="542">
                  <c:v>0.25783516000000001</c:v>
                </c:pt>
                <c:pt idx="543">
                  <c:v>0.24981542400000001</c:v>
                </c:pt>
                <c:pt idx="544">
                  <c:v>0.25181063599999998</c:v>
                </c:pt>
                <c:pt idx="545">
                  <c:v>0.239788575</c:v>
                </c:pt>
                <c:pt idx="546">
                  <c:v>0.21776135699999999</c:v>
                </c:pt>
                <c:pt idx="547">
                  <c:v>0.21776135699999999</c:v>
                </c:pt>
                <c:pt idx="548">
                  <c:v>0.21776135699999999</c:v>
                </c:pt>
                <c:pt idx="549">
                  <c:v>0.21776135699999999</c:v>
                </c:pt>
                <c:pt idx="550">
                  <c:v>0.21576614599999999</c:v>
                </c:pt>
                <c:pt idx="551">
                  <c:v>0.217765545</c:v>
                </c:pt>
                <c:pt idx="552">
                  <c:v>0.217765545</c:v>
                </c:pt>
                <c:pt idx="553">
                  <c:v>0.219768029</c:v>
                </c:pt>
                <c:pt idx="554">
                  <c:v>0.219768029</c:v>
                </c:pt>
                <c:pt idx="555">
                  <c:v>0.219768029</c:v>
                </c:pt>
                <c:pt idx="556">
                  <c:v>0.219768029</c:v>
                </c:pt>
                <c:pt idx="557">
                  <c:v>0.21777760500000001</c:v>
                </c:pt>
                <c:pt idx="558">
                  <c:v>0.21777760500000001</c:v>
                </c:pt>
                <c:pt idx="559">
                  <c:v>0.217761647</c:v>
                </c:pt>
                <c:pt idx="560">
                  <c:v>0.217761647</c:v>
                </c:pt>
                <c:pt idx="561">
                  <c:v>0.217761647</c:v>
                </c:pt>
                <c:pt idx="562">
                  <c:v>0.217761647</c:v>
                </c:pt>
                <c:pt idx="563">
                  <c:v>0.21184908</c:v>
                </c:pt>
                <c:pt idx="564">
                  <c:v>0.25589592300000003</c:v>
                </c:pt>
                <c:pt idx="565">
                  <c:v>0.243882974</c:v>
                </c:pt>
                <c:pt idx="566">
                  <c:v>0.24382705499999999</c:v>
                </c:pt>
                <c:pt idx="567">
                  <c:v>0.24382699799999999</c:v>
                </c:pt>
                <c:pt idx="568">
                  <c:v>0.24382699799999999</c:v>
                </c:pt>
                <c:pt idx="569">
                  <c:v>0.24382699799999999</c:v>
                </c:pt>
                <c:pt idx="570">
                  <c:v>0.24582400300000001</c:v>
                </c:pt>
                <c:pt idx="571">
                  <c:v>0.24782100700000001</c:v>
                </c:pt>
                <c:pt idx="572">
                  <c:v>0.23781691999999999</c:v>
                </c:pt>
                <c:pt idx="573">
                  <c:v>0.23779757000000001</c:v>
                </c:pt>
                <c:pt idx="574">
                  <c:v>0.23779757000000001</c:v>
                </c:pt>
                <c:pt idx="575">
                  <c:v>0.23779757000000001</c:v>
                </c:pt>
                <c:pt idx="576">
                  <c:v>0.23979457400000001</c:v>
                </c:pt>
                <c:pt idx="577">
                  <c:v>0.24979462999999999</c:v>
                </c:pt>
                <c:pt idx="578">
                  <c:v>0.24979462999999999</c:v>
                </c:pt>
                <c:pt idx="579">
                  <c:v>0.24378617499999999</c:v>
                </c:pt>
                <c:pt idx="580">
                  <c:v>0.25372808800000002</c:v>
                </c:pt>
                <c:pt idx="581">
                  <c:v>0.24972335100000001</c:v>
                </c:pt>
                <c:pt idx="582">
                  <c:v>0.24972335100000001</c:v>
                </c:pt>
                <c:pt idx="583">
                  <c:v>0.239717402</c:v>
                </c:pt>
                <c:pt idx="584">
                  <c:v>0.24172217700000001</c:v>
                </c:pt>
                <c:pt idx="585">
                  <c:v>0.24973225600000001</c:v>
                </c:pt>
                <c:pt idx="586">
                  <c:v>0.25573642600000002</c:v>
                </c:pt>
                <c:pt idx="587">
                  <c:v>0.25573642600000002</c:v>
                </c:pt>
                <c:pt idx="588">
                  <c:v>0.25573642600000002</c:v>
                </c:pt>
                <c:pt idx="589">
                  <c:v>0.25573642600000002</c:v>
                </c:pt>
                <c:pt idx="590">
                  <c:v>0.25573642600000002</c:v>
                </c:pt>
                <c:pt idx="591">
                  <c:v>0.25373942100000002</c:v>
                </c:pt>
                <c:pt idx="592">
                  <c:v>0.25573642600000002</c:v>
                </c:pt>
                <c:pt idx="593">
                  <c:v>0.27477338400000001</c:v>
                </c:pt>
                <c:pt idx="594">
                  <c:v>0.25061017299999999</c:v>
                </c:pt>
                <c:pt idx="595">
                  <c:v>0.25061017299999999</c:v>
                </c:pt>
                <c:pt idx="596">
                  <c:v>0.25061017299999999</c:v>
                </c:pt>
                <c:pt idx="597">
                  <c:v>0.25260608200000001</c:v>
                </c:pt>
                <c:pt idx="598">
                  <c:v>0.25160502899999998</c:v>
                </c:pt>
                <c:pt idx="599">
                  <c:v>0.24573147300000001</c:v>
                </c:pt>
                <c:pt idx="600">
                  <c:v>0.24573147300000001</c:v>
                </c:pt>
                <c:pt idx="601">
                  <c:v>0.25161001999999999</c:v>
                </c:pt>
                <c:pt idx="602">
                  <c:v>0.24860210399999999</c:v>
                </c:pt>
                <c:pt idx="603">
                  <c:v>0.24860210399999999</c:v>
                </c:pt>
                <c:pt idx="604">
                  <c:v>0.24559509099999999</c:v>
                </c:pt>
                <c:pt idx="605">
                  <c:v>0.249587107</c:v>
                </c:pt>
                <c:pt idx="606">
                  <c:v>0.239561785</c:v>
                </c:pt>
                <c:pt idx="607">
                  <c:v>0.231577753</c:v>
                </c:pt>
                <c:pt idx="608">
                  <c:v>0.23556976900000001</c:v>
                </c:pt>
                <c:pt idx="609">
                  <c:v>0.23556697600000001</c:v>
                </c:pt>
                <c:pt idx="610">
                  <c:v>0.23556697600000001</c:v>
                </c:pt>
                <c:pt idx="611">
                  <c:v>0.23956736000000001</c:v>
                </c:pt>
                <c:pt idx="612">
                  <c:v>0.223568235</c:v>
                </c:pt>
                <c:pt idx="613">
                  <c:v>0.22957001299999999</c:v>
                </c:pt>
                <c:pt idx="614">
                  <c:v>0.243560214</c:v>
                </c:pt>
                <c:pt idx="615">
                  <c:v>0.22753316400000001</c:v>
                </c:pt>
                <c:pt idx="616">
                  <c:v>0.227533174</c:v>
                </c:pt>
                <c:pt idx="617">
                  <c:v>0.227533174</c:v>
                </c:pt>
                <c:pt idx="618">
                  <c:v>0.227533174</c:v>
                </c:pt>
                <c:pt idx="619">
                  <c:v>0.225535771</c:v>
                </c:pt>
                <c:pt idx="620">
                  <c:v>0.225495063</c:v>
                </c:pt>
                <c:pt idx="621">
                  <c:v>0.227492467</c:v>
                </c:pt>
                <c:pt idx="622">
                  <c:v>0.23350143800000001</c:v>
                </c:pt>
                <c:pt idx="623">
                  <c:v>0.25351890599999999</c:v>
                </c:pt>
                <c:pt idx="624">
                  <c:v>0.25351890599999999</c:v>
                </c:pt>
                <c:pt idx="625">
                  <c:v>0.25351890599999999</c:v>
                </c:pt>
                <c:pt idx="626">
                  <c:v>0.21450190099999999</c:v>
                </c:pt>
                <c:pt idx="627">
                  <c:v>0.214660499</c:v>
                </c:pt>
                <c:pt idx="628">
                  <c:v>0.19464360999999999</c:v>
                </c:pt>
                <c:pt idx="629">
                  <c:v>0.19464360999999999</c:v>
                </c:pt>
                <c:pt idx="630">
                  <c:v>0.19464360999999999</c:v>
                </c:pt>
                <c:pt idx="631">
                  <c:v>0.19464360999999999</c:v>
                </c:pt>
                <c:pt idx="632">
                  <c:v>0.19364585500000001</c:v>
                </c:pt>
                <c:pt idx="633">
                  <c:v>0.19663912</c:v>
                </c:pt>
                <c:pt idx="634">
                  <c:v>0.19663912</c:v>
                </c:pt>
                <c:pt idx="635">
                  <c:v>0.18061190199999999</c:v>
                </c:pt>
                <c:pt idx="636">
                  <c:v>0.166640871</c:v>
                </c:pt>
                <c:pt idx="637">
                  <c:v>0.166640871</c:v>
                </c:pt>
                <c:pt idx="638">
                  <c:v>0.166640871</c:v>
                </c:pt>
                <c:pt idx="639">
                  <c:v>0.166640871</c:v>
                </c:pt>
                <c:pt idx="640">
                  <c:v>0.11695636399999999</c:v>
                </c:pt>
                <c:pt idx="641">
                  <c:v>0.114960854</c:v>
                </c:pt>
                <c:pt idx="642">
                  <c:v>0.114956669</c:v>
                </c:pt>
                <c:pt idx="643">
                  <c:v>0.114956669</c:v>
                </c:pt>
                <c:pt idx="644">
                  <c:v>0.114956669</c:v>
                </c:pt>
                <c:pt idx="645">
                  <c:v>0.114956669</c:v>
                </c:pt>
                <c:pt idx="646">
                  <c:v>0.118947689</c:v>
                </c:pt>
                <c:pt idx="647">
                  <c:v>0.114956669</c:v>
                </c:pt>
                <c:pt idx="648">
                  <c:v>0.114956669</c:v>
                </c:pt>
                <c:pt idx="649">
                  <c:v>0.116912724</c:v>
                </c:pt>
                <c:pt idx="650">
                  <c:v>0.116912724</c:v>
                </c:pt>
                <c:pt idx="651">
                  <c:v>0.116912724</c:v>
                </c:pt>
                <c:pt idx="652">
                  <c:v>0.116912724</c:v>
                </c:pt>
                <c:pt idx="653">
                  <c:v>0.116912724</c:v>
                </c:pt>
                <c:pt idx="654">
                  <c:v>0.116912724</c:v>
                </c:pt>
                <c:pt idx="655">
                  <c:v>0.17600364600000001</c:v>
                </c:pt>
                <c:pt idx="656">
                  <c:v>0.164016681</c:v>
                </c:pt>
                <c:pt idx="657">
                  <c:v>0.164016681</c:v>
                </c:pt>
                <c:pt idx="658">
                  <c:v>0.164016681</c:v>
                </c:pt>
                <c:pt idx="659">
                  <c:v>0.164016681</c:v>
                </c:pt>
                <c:pt idx="660">
                  <c:v>0.164016681</c:v>
                </c:pt>
                <c:pt idx="661">
                  <c:v>0.17203262899999999</c:v>
                </c:pt>
                <c:pt idx="662">
                  <c:v>0.185956655</c:v>
                </c:pt>
                <c:pt idx="663">
                  <c:v>0.18595226500000001</c:v>
                </c:pt>
                <c:pt idx="664">
                  <c:v>0.18195139799999999</c:v>
                </c:pt>
                <c:pt idx="665">
                  <c:v>0.18195139799999999</c:v>
                </c:pt>
                <c:pt idx="666">
                  <c:v>0.18195139799999999</c:v>
                </c:pt>
                <c:pt idx="667">
                  <c:v>0.17202337700000001</c:v>
                </c:pt>
                <c:pt idx="668">
                  <c:v>0.18395426300000001</c:v>
                </c:pt>
                <c:pt idx="669">
                  <c:v>0.199980459</c:v>
                </c:pt>
                <c:pt idx="670">
                  <c:v>0.20802731599999999</c:v>
                </c:pt>
                <c:pt idx="671">
                  <c:v>0.20802731599999999</c:v>
                </c:pt>
                <c:pt idx="672">
                  <c:v>0.20802731599999999</c:v>
                </c:pt>
                <c:pt idx="673">
                  <c:v>0.20802731599999999</c:v>
                </c:pt>
                <c:pt idx="674">
                  <c:v>0.20602891500000001</c:v>
                </c:pt>
                <c:pt idx="675">
                  <c:v>0.20602891500000001</c:v>
                </c:pt>
                <c:pt idx="676">
                  <c:v>0.21402047399999999</c:v>
                </c:pt>
                <c:pt idx="677">
                  <c:v>0.22302342</c:v>
                </c:pt>
                <c:pt idx="678">
                  <c:v>0.221024519</c:v>
                </c:pt>
                <c:pt idx="679">
                  <c:v>0.231049477</c:v>
                </c:pt>
                <c:pt idx="680">
                  <c:v>0.231049477</c:v>
                </c:pt>
                <c:pt idx="681">
                  <c:v>0.231049477</c:v>
                </c:pt>
                <c:pt idx="682">
                  <c:v>0.241049402</c:v>
                </c:pt>
                <c:pt idx="683">
                  <c:v>0.241049402</c:v>
                </c:pt>
                <c:pt idx="684">
                  <c:v>0.24505655700000001</c:v>
                </c:pt>
                <c:pt idx="685">
                  <c:v>0.270090783</c:v>
                </c:pt>
                <c:pt idx="686">
                  <c:v>0.291181142</c:v>
                </c:pt>
                <c:pt idx="687">
                  <c:v>0.291181142</c:v>
                </c:pt>
                <c:pt idx="688">
                  <c:v>0.291181142</c:v>
                </c:pt>
                <c:pt idx="689">
                  <c:v>0.29319282699999999</c:v>
                </c:pt>
                <c:pt idx="690">
                  <c:v>0.33132875299999998</c:v>
                </c:pt>
                <c:pt idx="691">
                  <c:v>0.34138383</c:v>
                </c:pt>
                <c:pt idx="692">
                  <c:v>0.36147347200000002</c:v>
                </c:pt>
                <c:pt idx="693">
                  <c:v>0.34938660500000002</c:v>
                </c:pt>
                <c:pt idx="694">
                  <c:v>0.34938660500000002</c:v>
                </c:pt>
                <c:pt idx="695">
                  <c:v>0.335353821</c:v>
                </c:pt>
                <c:pt idx="696">
                  <c:v>0.33935162299999999</c:v>
                </c:pt>
                <c:pt idx="697">
                  <c:v>0.34135052300000002</c:v>
                </c:pt>
                <c:pt idx="698">
                  <c:v>0.34135052300000002</c:v>
                </c:pt>
                <c:pt idx="699">
                  <c:v>0.33935162299999999</c:v>
                </c:pt>
                <c:pt idx="700">
                  <c:v>0.34738304199999998</c:v>
                </c:pt>
                <c:pt idx="701">
                  <c:v>0.34738304199999998</c:v>
                </c:pt>
                <c:pt idx="702">
                  <c:v>0.34738304199999998</c:v>
                </c:pt>
                <c:pt idx="703">
                  <c:v>0.35944197300000003</c:v>
                </c:pt>
                <c:pt idx="704">
                  <c:v>0.35944197300000003</c:v>
                </c:pt>
                <c:pt idx="705">
                  <c:v>0.35744267099999999</c:v>
                </c:pt>
                <c:pt idx="706">
                  <c:v>0.35544376999999999</c:v>
                </c:pt>
                <c:pt idx="707">
                  <c:v>0.35544376999999999</c:v>
                </c:pt>
                <c:pt idx="708">
                  <c:v>0.35544376999999999</c:v>
                </c:pt>
                <c:pt idx="709">
                  <c:v>0.35544376999999999</c:v>
                </c:pt>
                <c:pt idx="710">
                  <c:v>0.35544376999999999</c:v>
                </c:pt>
                <c:pt idx="711">
                  <c:v>0.34538373999999999</c:v>
                </c:pt>
                <c:pt idx="712">
                  <c:v>0.34536146600000001</c:v>
                </c:pt>
                <c:pt idx="713">
                  <c:v>0.34134546399999999</c:v>
                </c:pt>
                <c:pt idx="714">
                  <c:v>0.34134546399999999</c:v>
                </c:pt>
                <c:pt idx="715">
                  <c:v>0.34134546399999999</c:v>
                </c:pt>
                <c:pt idx="716">
                  <c:v>0.34334436400000001</c:v>
                </c:pt>
                <c:pt idx="717">
                  <c:v>0.341404237</c:v>
                </c:pt>
                <c:pt idx="718">
                  <c:v>0.32732222100000002</c:v>
                </c:pt>
                <c:pt idx="719">
                  <c:v>0.321325519</c:v>
                </c:pt>
                <c:pt idx="720">
                  <c:v>0.31128434700000002</c:v>
                </c:pt>
                <c:pt idx="721">
                  <c:v>0.29626932499999997</c:v>
                </c:pt>
                <c:pt idx="722">
                  <c:v>0.29626932499999997</c:v>
                </c:pt>
                <c:pt idx="723">
                  <c:v>0.30026712700000002</c:v>
                </c:pt>
                <c:pt idx="724">
                  <c:v>0.292271524</c:v>
                </c:pt>
                <c:pt idx="725">
                  <c:v>0.29826822600000003</c:v>
                </c:pt>
                <c:pt idx="726">
                  <c:v>0.29619150599999999</c:v>
                </c:pt>
                <c:pt idx="727">
                  <c:v>0.294192605</c:v>
                </c:pt>
                <c:pt idx="728">
                  <c:v>0.294192605</c:v>
                </c:pt>
                <c:pt idx="729">
                  <c:v>0.294192605</c:v>
                </c:pt>
                <c:pt idx="730">
                  <c:v>0.294192605</c:v>
                </c:pt>
                <c:pt idx="731">
                  <c:v>0.29619150599999999</c:v>
                </c:pt>
                <c:pt idx="732">
                  <c:v>0.294192605</c:v>
                </c:pt>
                <c:pt idx="733">
                  <c:v>0.30020871199999999</c:v>
                </c:pt>
                <c:pt idx="734">
                  <c:v>0.28218458200000002</c:v>
                </c:pt>
                <c:pt idx="735">
                  <c:v>0.28218458200000002</c:v>
                </c:pt>
                <c:pt idx="736">
                  <c:v>0.28218458200000002</c:v>
                </c:pt>
                <c:pt idx="737">
                  <c:v>0.28218458200000002</c:v>
                </c:pt>
                <c:pt idx="738">
                  <c:v>0.28018568100000002</c:v>
                </c:pt>
                <c:pt idx="739">
                  <c:v>0.28018568100000002</c:v>
                </c:pt>
                <c:pt idx="740">
                  <c:v>0.26216935699999999</c:v>
                </c:pt>
                <c:pt idx="741">
                  <c:v>0.25013052099999999</c:v>
                </c:pt>
                <c:pt idx="742">
                  <c:v>0.25013052099999999</c:v>
                </c:pt>
                <c:pt idx="743">
                  <c:v>0.25013052099999999</c:v>
                </c:pt>
                <c:pt idx="744">
                  <c:v>0.24813162</c:v>
                </c:pt>
                <c:pt idx="745">
                  <c:v>0.24813162</c:v>
                </c:pt>
                <c:pt idx="746">
                  <c:v>0.24813162</c:v>
                </c:pt>
                <c:pt idx="747">
                  <c:v>0.24810944600000001</c:v>
                </c:pt>
                <c:pt idx="748">
                  <c:v>0.25010834599999998</c:v>
                </c:pt>
                <c:pt idx="749">
                  <c:v>0.25411372300000001</c:v>
                </c:pt>
                <c:pt idx="750">
                  <c:v>0.25411372300000001</c:v>
                </c:pt>
                <c:pt idx="751">
                  <c:v>0.25411372300000001</c:v>
                </c:pt>
                <c:pt idx="752">
                  <c:v>0.25812197399999998</c:v>
                </c:pt>
                <c:pt idx="753">
                  <c:v>0.25812197399999998</c:v>
                </c:pt>
                <c:pt idx="754">
                  <c:v>0.28018204600000002</c:v>
                </c:pt>
                <c:pt idx="755">
                  <c:v>0.292167281</c:v>
                </c:pt>
                <c:pt idx="756">
                  <c:v>0.294165224</c:v>
                </c:pt>
                <c:pt idx="757">
                  <c:v>0.294165224</c:v>
                </c:pt>
                <c:pt idx="758">
                  <c:v>0.294165224</c:v>
                </c:pt>
                <c:pt idx="759">
                  <c:v>0.29216632300000001</c:v>
                </c:pt>
                <c:pt idx="760">
                  <c:v>0.29216632300000001</c:v>
                </c:pt>
                <c:pt idx="761">
                  <c:v>0.29218634399999999</c:v>
                </c:pt>
                <c:pt idx="762">
                  <c:v>0.31223412499999997</c:v>
                </c:pt>
                <c:pt idx="763">
                  <c:v>0.31423920999999999</c:v>
                </c:pt>
                <c:pt idx="764">
                  <c:v>0.31423920999999999</c:v>
                </c:pt>
                <c:pt idx="765">
                  <c:v>0.31423920999999999</c:v>
                </c:pt>
                <c:pt idx="766">
                  <c:v>0.31823701100000001</c:v>
                </c:pt>
                <c:pt idx="767">
                  <c:v>0.32428918499999998</c:v>
                </c:pt>
                <c:pt idx="768">
                  <c:v>0.32630251799999999</c:v>
                </c:pt>
                <c:pt idx="769">
                  <c:v>0.32630251799999999</c:v>
                </c:pt>
                <c:pt idx="770">
                  <c:v>0.32630251799999999</c:v>
                </c:pt>
                <c:pt idx="771">
                  <c:v>0.32630251799999999</c:v>
                </c:pt>
                <c:pt idx="772">
                  <c:v>0.32630251799999999</c:v>
                </c:pt>
                <c:pt idx="773">
                  <c:v>0.32630251799999999</c:v>
                </c:pt>
                <c:pt idx="774">
                  <c:v>0.32630251799999999</c:v>
                </c:pt>
                <c:pt idx="775">
                  <c:v>0.34417911499999998</c:v>
                </c:pt>
                <c:pt idx="776">
                  <c:v>0.34417911499999998</c:v>
                </c:pt>
                <c:pt idx="777">
                  <c:v>0.34818988899999997</c:v>
                </c:pt>
                <c:pt idx="778">
                  <c:v>0.34818988899999997</c:v>
                </c:pt>
                <c:pt idx="779">
                  <c:v>0.334305882</c:v>
                </c:pt>
                <c:pt idx="780">
                  <c:v>0.370358625</c:v>
                </c:pt>
                <c:pt idx="781">
                  <c:v>0.39444506899999998</c:v>
                </c:pt>
                <c:pt idx="782">
                  <c:v>0.40249119100000003</c:v>
                </c:pt>
                <c:pt idx="783">
                  <c:v>0.40449009200000002</c:v>
                </c:pt>
                <c:pt idx="784">
                  <c:v>0.432440137</c:v>
                </c:pt>
                <c:pt idx="785">
                  <c:v>0.432440137</c:v>
                </c:pt>
                <c:pt idx="786">
                  <c:v>0.436437939</c:v>
                </c:pt>
                <c:pt idx="787">
                  <c:v>0.436437939</c:v>
                </c:pt>
                <c:pt idx="788">
                  <c:v>0.458532993</c:v>
                </c:pt>
                <c:pt idx="789">
                  <c:v>0.45262353599999999</c:v>
                </c:pt>
                <c:pt idx="790">
                  <c:v>0.45262353599999999</c:v>
                </c:pt>
                <c:pt idx="791">
                  <c:v>0.49053482199999998</c:v>
                </c:pt>
                <c:pt idx="792">
                  <c:v>0.49053482199999998</c:v>
                </c:pt>
                <c:pt idx="793">
                  <c:v>0.43656253900000003</c:v>
                </c:pt>
                <c:pt idx="794">
                  <c:v>0.48453812099999999</c:v>
                </c:pt>
                <c:pt idx="795">
                  <c:v>0.48453812099999999</c:v>
                </c:pt>
                <c:pt idx="796">
                  <c:v>0.49257493899999999</c:v>
                </c:pt>
                <c:pt idx="797">
                  <c:v>0.49257493899999999</c:v>
                </c:pt>
                <c:pt idx="798">
                  <c:v>0.49257493899999999</c:v>
                </c:pt>
                <c:pt idx="799">
                  <c:v>0.49257493899999999</c:v>
                </c:pt>
                <c:pt idx="800">
                  <c:v>0.49257493899999999</c:v>
                </c:pt>
                <c:pt idx="801">
                  <c:v>0.49257493899999999</c:v>
                </c:pt>
                <c:pt idx="802">
                  <c:v>0.43270686000000003</c:v>
                </c:pt>
                <c:pt idx="803">
                  <c:v>0.49060056699999999</c:v>
                </c:pt>
                <c:pt idx="804">
                  <c:v>0.49060056699999999</c:v>
                </c:pt>
                <c:pt idx="805">
                  <c:v>0.49060056699999999</c:v>
                </c:pt>
                <c:pt idx="806">
                  <c:v>0.49060056699999999</c:v>
                </c:pt>
                <c:pt idx="807">
                  <c:v>0.49060056699999999</c:v>
                </c:pt>
                <c:pt idx="808">
                  <c:v>0.490611625</c:v>
                </c:pt>
                <c:pt idx="809">
                  <c:v>0.492602977</c:v>
                </c:pt>
                <c:pt idx="810">
                  <c:v>0.48858732500000002</c:v>
                </c:pt>
                <c:pt idx="811">
                  <c:v>0.48858732500000002</c:v>
                </c:pt>
                <c:pt idx="812">
                  <c:v>0.48858732500000002</c:v>
                </c:pt>
                <c:pt idx="813">
                  <c:v>0.48858732500000002</c:v>
                </c:pt>
                <c:pt idx="814">
                  <c:v>0.48658842499999999</c:v>
                </c:pt>
                <c:pt idx="815">
                  <c:v>0.48647300900000001</c:v>
                </c:pt>
                <c:pt idx="816">
                  <c:v>0.48647300900000001</c:v>
                </c:pt>
                <c:pt idx="817">
                  <c:v>0.48646778099999999</c:v>
                </c:pt>
                <c:pt idx="818">
                  <c:v>0.48646778099999999</c:v>
                </c:pt>
                <c:pt idx="819">
                  <c:v>0.48646778099999999</c:v>
                </c:pt>
                <c:pt idx="820">
                  <c:v>0.48646778099999999</c:v>
                </c:pt>
                <c:pt idx="821">
                  <c:v>0.48646778099999999</c:v>
                </c:pt>
                <c:pt idx="822">
                  <c:v>0.48446887999999999</c:v>
                </c:pt>
                <c:pt idx="823">
                  <c:v>0.48846668100000001</c:v>
                </c:pt>
                <c:pt idx="824">
                  <c:v>0.486434001</c:v>
                </c:pt>
                <c:pt idx="825">
                  <c:v>0.486434001</c:v>
                </c:pt>
                <c:pt idx="826">
                  <c:v>0.486434001</c:v>
                </c:pt>
                <c:pt idx="827">
                  <c:v>0.486434001</c:v>
                </c:pt>
                <c:pt idx="828">
                  <c:v>0.48443510000000001</c:v>
                </c:pt>
                <c:pt idx="829">
                  <c:v>0.49043180199999997</c:v>
                </c:pt>
                <c:pt idx="830">
                  <c:v>0.49043180199999997</c:v>
                </c:pt>
                <c:pt idx="831">
                  <c:v>0.49043180199999997</c:v>
                </c:pt>
                <c:pt idx="832">
                  <c:v>0.49043180199999997</c:v>
                </c:pt>
                <c:pt idx="833">
                  <c:v>0.49043180199999997</c:v>
                </c:pt>
                <c:pt idx="834">
                  <c:v>0.49043180199999997</c:v>
                </c:pt>
                <c:pt idx="835">
                  <c:v>0.49043180199999997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4 נתונים'!$I$2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נתונים'!$I$3:$I$3999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-0.12096839162799999</c:v>
                </c:pt>
                <c:pt idx="2">
                  <c:v>-6.4135922297999998E-2</c:v>
                </c:pt>
                <c:pt idx="3">
                  <c:v>-9.6029879025000001E-2</c:v>
                </c:pt>
                <c:pt idx="4">
                  <c:v>-9.0366677721000002E-2</c:v>
                </c:pt>
                <c:pt idx="5">
                  <c:v>-6.8417768796999998E-2</c:v>
                </c:pt>
                <c:pt idx="6">
                  <c:v>-0.206434439192</c:v>
                </c:pt>
                <c:pt idx="7">
                  <c:v>-0.206434439192</c:v>
                </c:pt>
                <c:pt idx="8">
                  <c:v>-0.206434439192</c:v>
                </c:pt>
                <c:pt idx="9">
                  <c:v>-0.23657742158100001</c:v>
                </c:pt>
                <c:pt idx="10">
                  <c:v>-0.365466471274</c:v>
                </c:pt>
                <c:pt idx="11">
                  <c:v>-0.345984365317</c:v>
                </c:pt>
                <c:pt idx="12">
                  <c:v>-0.29817208454299998</c:v>
                </c:pt>
                <c:pt idx="13">
                  <c:v>-0.32400427236899998</c:v>
                </c:pt>
                <c:pt idx="14">
                  <c:v>-0.32400427236899998</c:v>
                </c:pt>
                <c:pt idx="15">
                  <c:v>-0.32400427236899998</c:v>
                </c:pt>
                <c:pt idx="16">
                  <c:v>-0.36116123107800002</c:v>
                </c:pt>
                <c:pt idx="17">
                  <c:v>-0.52961903605100003</c:v>
                </c:pt>
                <c:pt idx="18">
                  <c:v>-0.48030885686199998</c:v>
                </c:pt>
                <c:pt idx="19">
                  <c:v>-0.44890625292800002</c:v>
                </c:pt>
                <c:pt idx="20">
                  <c:v>-0.35758216430899997</c:v>
                </c:pt>
                <c:pt idx="21">
                  <c:v>-0.35758216430899997</c:v>
                </c:pt>
                <c:pt idx="22">
                  <c:v>-0.35758216430899997</c:v>
                </c:pt>
                <c:pt idx="23">
                  <c:v>-0.244426797586</c:v>
                </c:pt>
                <c:pt idx="24">
                  <c:v>-0.228632429848</c:v>
                </c:pt>
                <c:pt idx="25">
                  <c:v>-0.19943267298</c:v>
                </c:pt>
                <c:pt idx="26">
                  <c:v>-0.169418156056</c:v>
                </c:pt>
                <c:pt idx="27">
                  <c:v>-7.8988979905999998E-2</c:v>
                </c:pt>
                <c:pt idx="28">
                  <c:v>-7.8988979905999998E-2</c:v>
                </c:pt>
                <c:pt idx="29">
                  <c:v>-7.8988979905999998E-2</c:v>
                </c:pt>
                <c:pt idx="30">
                  <c:v>-0.152112831033</c:v>
                </c:pt>
                <c:pt idx="31">
                  <c:v>-0.28364531274600002</c:v>
                </c:pt>
                <c:pt idx="32">
                  <c:v>-0.33272927428999999</c:v>
                </c:pt>
                <c:pt idx="33">
                  <c:v>-0.34684499811800001</c:v>
                </c:pt>
                <c:pt idx="34">
                  <c:v>-0.28690596343899999</c:v>
                </c:pt>
                <c:pt idx="35">
                  <c:v>-0.28690596343899999</c:v>
                </c:pt>
                <c:pt idx="36">
                  <c:v>-0.28690596343899999</c:v>
                </c:pt>
                <c:pt idx="37">
                  <c:v>-0.32281232316399999</c:v>
                </c:pt>
                <c:pt idx="38">
                  <c:v>-0.36964785838100001</c:v>
                </c:pt>
                <c:pt idx="39">
                  <c:v>-0.49444489570799999</c:v>
                </c:pt>
                <c:pt idx="40">
                  <c:v>-0.51899686755800001</c:v>
                </c:pt>
                <c:pt idx="41">
                  <c:v>-0.57863555686199997</c:v>
                </c:pt>
                <c:pt idx="42">
                  <c:v>-0.57863555686199997</c:v>
                </c:pt>
                <c:pt idx="43">
                  <c:v>-0.57863555686199997</c:v>
                </c:pt>
                <c:pt idx="44">
                  <c:v>-0.43654270263900002</c:v>
                </c:pt>
                <c:pt idx="45">
                  <c:v>-0.38529841107700002</c:v>
                </c:pt>
                <c:pt idx="46">
                  <c:v>-0.334752306251</c:v>
                </c:pt>
                <c:pt idx="47">
                  <c:v>-0.23719747321199999</c:v>
                </c:pt>
                <c:pt idx="48">
                  <c:v>-0.210609675468</c:v>
                </c:pt>
                <c:pt idx="49">
                  <c:v>-0.210609675468</c:v>
                </c:pt>
                <c:pt idx="50">
                  <c:v>-0.210609675468</c:v>
                </c:pt>
                <c:pt idx="51">
                  <c:v>-0.30617287652199998</c:v>
                </c:pt>
                <c:pt idx="52">
                  <c:v>-0.356159421182</c:v>
                </c:pt>
                <c:pt idx="53">
                  <c:v>-0.34887676403000001</c:v>
                </c:pt>
                <c:pt idx="54">
                  <c:v>-0.36785647685799999</c:v>
                </c:pt>
                <c:pt idx="55">
                  <c:v>-0.35551420764800001</c:v>
                </c:pt>
                <c:pt idx="56">
                  <c:v>-0.35551420764800001</c:v>
                </c:pt>
                <c:pt idx="57">
                  <c:v>-0.35551420764800001</c:v>
                </c:pt>
                <c:pt idx="58">
                  <c:v>-0.25274915845500001</c:v>
                </c:pt>
                <c:pt idx="59">
                  <c:v>-0.214905838095</c:v>
                </c:pt>
                <c:pt idx="60">
                  <c:v>-0.168887215073</c:v>
                </c:pt>
                <c:pt idx="61">
                  <c:v>-0.144384122817</c:v>
                </c:pt>
                <c:pt idx="62">
                  <c:v>-0.15211517339399999</c:v>
                </c:pt>
                <c:pt idx="63">
                  <c:v>-0.15211517339399999</c:v>
                </c:pt>
                <c:pt idx="64">
                  <c:v>-0.15211517339399999</c:v>
                </c:pt>
                <c:pt idx="65">
                  <c:v>-9.2268355267000002E-2</c:v>
                </c:pt>
                <c:pt idx="66">
                  <c:v>-8.5822525977999997E-2</c:v>
                </c:pt>
                <c:pt idx="67">
                  <c:v>-7.4372250087999997E-2</c:v>
                </c:pt>
                <c:pt idx="68">
                  <c:v>-8.5038501569000002E-2</c:v>
                </c:pt>
                <c:pt idx="69">
                  <c:v>-9.2909560345999995E-2</c:v>
                </c:pt>
                <c:pt idx="70">
                  <c:v>-9.2909560345999995E-2</c:v>
                </c:pt>
                <c:pt idx="71">
                  <c:v>-9.2909560345999995E-2</c:v>
                </c:pt>
                <c:pt idx="72">
                  <c:v>-6.5470828056999997E-2</c:v>
                </c:pt>
                <c:pt idx="73">
                  <c:v>-8.5034726828999999E-2</c:v>
                </c:pt>
                <c:pt idx="74">
                  <c:v>-8.6397502323999995E-2</c:v>
                </c:pt>
                <c:pt idx="75">
                  <c:v>7.9880429961000005E-2</c:v>
                </c:pt>
                <c:pt idx="76">
                  <c:v>0.20849291677000001</c:v>
                </c:pt>
                <c:pt idx="77">
                  <c:v>0.20849291677000001</c:v>
                </c:pt>
                <c:pt idx="78">
                  <c:v>0.20849291677000001</c:v>
                </c:pt>
                <c:pt idx="79">
                  <c:v>0.20330070337799999</c:v>
                </c:pt>
                <c:pt idx="80">
                  <c:v>0.21446552463999999</c:v>
                </c:pt>
                <c:pt idx="81">
                  <c:v>0.17790974663799999</c:v>
                </c:pt>
                <c:pt idx="82">
                  <c:v>0.19872148592300001</c:v>
                </c:pt>
                <c:pt idx="83">
                  <c:v>0.19872148592300001</c:v>
                </c:pt>
                <c:pt idx="84">
                  <c:v>0.19872148592300001</c:v>
                </c:pt>
                <c:pt idx="85">
                  <c:v>0.19872148592300001</c:v>
                </c:pt>
                <c:pt idx="86">
                  <c:v>0.15821132671599999</c:v>
                </c:pt>
                <c:pt idx="87">
                  <c:v>0.13137961824800001</c:v>
                </c:pt>
                <c:pt idx="88">
                  <c:v>2.2505602393E-2</c:v>
                </c:pt>
                <c:pt idx="89">
                  <c:v>5.6923472875999998E-2</c:v>
                </c:pt>
                <c:pt idx="90">
                  <c:v>9.8118593956000005E-2</c:v>
                </c:pt>
                <c:pt idx="91">
                  <c:v>9.8118593956000005E-2</c:v>
                </c:pt>
                <c:pt idx="92">
                  <c:v>9.8118593956000005E-2</c:v>
                </c:pt>
                <c:pt idx="93">
                  <c:v>4.0921886748E-2</c:v>
                </c:pt>
                <c:pt idx="94">
                  <c:v>-4.1179233453000001E-2</c:v>
                </c:pt>
                <c:pt idx="95">
                  <c:v>-8.2451748276999998E-2</c:v>
                </c:pt>
                <c:pt idx="96">
                  <c:v>-1.8359225182000002E-2</c:v>
                </c:pt>
                <c:pt idx="97">
                  <c:v>-5.8861803903999997E-2</c:v>
                </c:pt>
                <c:pt idx="98">
                  <c:v>-5.8861803903999997E-2</c:v>
                </c:pt>
                <c:pt idx="99">
                  <c:v>-5.8861803903999997E-2</c:v>
                </c:pt>
                <c:pt idx="100">
                  <c:v>-3.6960804255999999E-2</c:v>
                </c:pt>
                <c:pt idx="101">
                  <c:v>1.8087572800999999E-2</c:v>
                </c:pt>
                <c:pt idx="102">
                  <c:v>3.7239865333E-2</c:v>
                </c:pt>
                <c:pt idx="103">
                  <c:v>3.0204263339999999E-2</c:v>
                </c:pt>
                <c:pt idx="104">
                  <c:v>3.3190346017000001E-2</c:v>
                </c:pt>
                <c:pt idx="105">
                  <c:v>3.3190346017000001E-2</c:v>
                </c:pt>
                <c:pt idx="106">
                  <c:v>3.3190346017000001E-2</c:v>
                </c:pt>
                <c:pt idx="107">
                  <c:v>0.16463281577700001</c:v>
                </c:pt>
                <c:pt idx="108">
                  <c:v>9.3317429936999999E-2</c:v>
                </c:pt>
                <c:pt idx="109">
                  <c:v>0.119420015398</c:v>
                </c:pt>
                <c:pt idx="110">
                  <c:v>0.17623310263399999</c:v>
                </c:pt>
                <c:pt idx="111">
                  <c:v>0.19015641754599999</c:v>
                </c:pt>
                <c:pt idx="112">
                  <c:v>0.19015641754599999</c:v>
                </c:pt>
                <c:pt idx="113">
                  <c:v>0.19015641754599999</c:v>
                </c:pt>
                <c:pt idx="114">
                  <c:v>0.24067808473300001</c:v>
                </c:pt>
                <c:pt idx="115">
                  <c:v>0.17842038387299999</c:v>
                </c:pt>
                <c:pt idx="116">
                  <c:v>0.13740921346000001</c:v>
                </c:pt>
                <c:pt idx="117">
                  <c:v>0.16285446929700001</c:v>
                </c:pt>
                <c:pt idx="118">
                  <c:v>0.16285446929700001</c:v>
                </c:pt>
                <c:pt idx="119">
                  <c:v>0.16285446929700001</c:v>
                </c:pt>
                <c:pt idx="120">
                  <c:v>0.16285446929700001</c:v>
                </c:pt>
                <c:pt idx="121">
                  <c:v>0.16520032870099999</c:v>
                </c:pt>
                <c:pt idx="122">
                  <c:v>0.13446555162000001</c:v>
                </c:pt>
                <c:pt idx="123">
                  <c:v>0.252018720305</c:v>
                </c:pt>
                <c:pt idx="124">
                  <c:v>0.26342058877399999</c:v>
                </c:pt>
                <c:pt idx="125">
                  <c:v>0.27501016215500002</c:v>
                </c:pt>
                <c:pt idx="126">
                  <c:v>0.27501016215500002</c:v>
                </c:pt>
                <c:pt idx="127">
                  <c:v>0.27501016215500002</c:v>
                </c:pt>
                <c:pt idx="128">
                  <c:v>0.28480080686499998</c:v>
                </c:pt>
                <c:pt idx="129">
                  <c:v>0.27091248548699998</c:v>
                </c:pt>
                <c:pt idx="130">
                  <c:v>0.243383426692</c:v>
                </c:pt>
                <c:pt idx="131">
                  <c:v>0.243383426692</c:v>
                </c:pt>
                <c:pt idx="132">
                  <c:v>0.243383426692</c:v>
                </c:pt>
                <c:pt idx="133">
                  <c:v>0.243383426692</c:v>
                </c:pt>
                <c:pt idx="134">
                  <c:v>0.243383426692</c:v>
                </c:pt>
                <c:pt idx="135">
                  <c:v>0.32755701262300002</c:v>
                </c:pt>
                <c:pt idx="136">
                  <c:v>0.36349123220700003</c:v>
                </c:pt>
                <c:pt idx="137">
                  <c:v>0.33149161537499999</c:v>
                </c:pt>
                <c:pt idx="138">
                  <c:v>0.39564131847400003</c:v>
                </c:pt>
                <c:pt idx="139">
                  <c:v>0.355359095982</c:v>
                </c:pt>
                <c:pt idx="140">
                  <c:v>0.355359095982</c:v>
                </c:pt>
                <c:pt idx="141">
                  <c:v>0.355359095982</c:v>
                </c:pt>
                <c:pt idx="142">
                  <c:v>0.30162141216999999</c:v>
                </c:pt>
                <c:pt idx="143">
                  <c:v>0.34363062903800001</c:v>
                </c:pt>
                <c:pt idx="144">
                  <c:v>0.35116741410899999</c:v>
                </c:pt>
                <c:pt idx="145">
                  <c:v>0.40581788595200002</c:v>
                </c:pt>
                <c:pt idx="146">
                  <c:v>0.37919134417599998</c:v>
                </c:pt>
                <c:pt idx="147">
                  <c:v>0.37919134417599998</c:v>
                </c:pt>
                <c:pt idx="148">
                  <c:v>0.37919134417599998</c:v>
                </c:pt>
                <c:pt idx="149">
                  <c:v>0.40716773675399998</c:v>
                </c:pt>
                <c:pt idx="150">
                  <c:v>0.39310982154099999</c:v>
                </c:pt>
                <c:pt idx="151">
                  <c:v>0.40499827925300003</c:v>
                </c:pt>
                <c:pt idx="152">
                  <c:v>0.42464528526400003</c:v>
                </c:pt>
                <c:pt idx="153">
                  <c:v>0.37776723825000003</c:v>
                </c:pt>
                <c:pt idx="154">
                  <c:v>0.37776723825000003</c:v>
                </c:pt>
                <c:pt idx="155">
                  <c:v>0.37776723825000003</c:v>
                </c:pt>
                <c:pt idx="156">
                  <c:v>0.36498478300800002</c:v>
                </c:pt>
                <c:pt idx="157">
                  <c:v>0.348543131251</c:v>
                </c:pt>
                <c:pt idx="158">
                  <c:v>0.37927007051799999</c:v>
                </c:pt>
                <c:pt idx="159">
                  <c:v>0.462590367615</c:v>
                </c:pt>
                <c:pt idx="160">
                  <c:v>0.48693016886700002</c:v>
                </c:pt>
                <c:pt idx="161">
                  <c:v>0.48693016886700002</c:v>
                </c:pt>
                <c:pt idx="162">
                  <c:v>0.48693016886700002</c:v>
                </c:pt>
                <c:pt idx="163">
                  <c:v>0.48693016886700002</c:v>
                </c:pt>
                <c:pt idx="164">
                  <c:v>0.46099861544699999</c:v>
                </c:pt>
                <c:pt idx="165">
                  <c:v>0.401934278714</c:v>
                </c:pt>
                <c:pt idx="166">
                  <c:v>0.40787171140599998</c:v>
                </c:pt>
                <c:pt idx="167">
                  <c:v>0.35423806527899998</c:v>
                </c:pt>
                <c:pt idx="168">
                  <c:v>0.35423806527899998</c:v>
                </c:pt>
                <c:pt idx="169">
                  <c:v>0.35423806527899998</c:v>
                </c:pt>
                <c:pt idx="170">
                  <c:v>0.41548248846800001</c:v>
                </c:pt>
                <c:pt idx="171">
                  <c:v>0.44335567444599999</c:v>
                </c:pt>
                <c:pt idx="172">
                  <c:v>0.49757354221400002</c:v>
                </c:pt>
                <c:pt idx="173">
                  <c:v>0.49067672560800002</c:v>
                </c:pt>
                <c:pt idx="174">
                  <c:v>0.471706017157</c:v>
                </c:pt>
                <c:pt idx="175">
                  <c:v>0.471706017157</c:v>
                </c:pt>
                <c:pt idx="176">
                  <c:v>0.471706017157</c:v>
                </c:pt>
                <c:pt idx="177">
                  <c:v>0.37849391955299999</c:v>
                </c:pt>
                <c:pt idx="178">
                  <c:v>0.29325289233200003</c:v>
                </c:pt>
                <c:pt idx="179">
                  <c:v>0.398366728738</c:v>
                </c:pt>
                <c:pt idx="180">
                  <c:v>0.37304972360200001</c:v>
                </c:pt>
                <c:pt idx="181">
                  <c:v>0.41840719920500002</c:v>
                </c:pt>
                <c:pt idx="182">
                  <c:v>0.41840719920500002</c:v>
                </c:pt>
                <c:pt idx="183">
                  <c:v>0.41840719920500002</c:v>
                </c:pt>
                <c:pt idx="184">
                  <c:v>0.440947483724</c:v>
                </c:pt>
                <c:pt idx="185">
                  <c:v>0.41786612902300002</c:v>
                </c:pt>
                <c:pt idx="186">
                  <c:v>0.47023151663700002</c:v>
                </c:pt>
                <c:pt idx="187">
                  <c:v>0.43898538191000003</c:v>
                </c:pt>
                <c:pt idx="188">
                  <c:v>0.48813106803</c:v>
                </c:pt>
                <c:pt idx="189">
                  <c:v>0.48813106803</c:v>
                </c:pt>
                <c:pt idx="190">
                  <c:v>0.48813106803</c:v>
                </c:pt>
                <c:pt idx="191">
                  <c:v>0.52642314869100004</c:v>
                </c:pt>
                <c:pt idx="192">
                  <c:v>0.53906325986400006</c:v>
                </c:pt>
                <c:pt idx="193">
                  <c:v>0.53850119593099999</c:v>
                </c:pt>
                <c:pt idx="194">
                  <c:v>0.53702573435300005</c:v>
                </c:pt>
                <c:pt idx="195">
                  <c:v>0.55366349889499999</c:v>
                </c:pt>
                <c:pt idx="196">
                  <c:v>0.55366349889499999</c:v>
                </c:pt>
                <c:pt idx="197">
                  <c:v>0.55366349889499999</c:v>
                </c:pt>
                <c:pt idx="198">
                  <c:v>0.60996724753099996</c:v>
                </c:pt>
                <c:pt idx="199">
                  <c:v>0.61626225351700004</c:v>
                </c:pt>
                <c:pt idx="200">
                  <c:v>0.57393891953499998</c:v>
                </c:pt>
                <c:pt idx="201">
                  <c:v>0.53660852813299997</c:v>
                </c:pt>
                <c:pt idx="202">
                  <c:v>0.49673402592499999</c:v>
                </c:pt>
                <c:pt idx="203">
                  <c:v>0.49673402592499999</c:v>
                </c:pt>
                <c:pt idx="204">
                  <c:v>0.49673402592499999</c:v>
                </c:pt>
                <c:pt idx="205">
                  <c:v>0.472485896839</c:v>
                </c:pt>
                <c:pt idx="206">
                  <c:v>0.47528248974999998</c:v>
                </c:pt>
                <c:pt idx="207">
                  <c:v>0.437761889254</c:v>
                </c:pt>
                <c:pt idx="208">
                  <c:v>0.41874080514700002</c:v>
                </c:pt>
                <c:pt idx="209">
                  <c:v>0.45356828146</c:v>
                </c:pt>
                <c:pt idx="210">
                  <c:v>0.45356828146</c:v>
                </c:pt>
                <c:pt idx="211">
                  <c:v>0.45356828146</c:v>
                </c:pt>
                <c:pt idx="212">
                  <c:v>0.45219738352299998</c:v>
                </c:pt>
                <c:pt idx="213">
                  <c:v>0.42483028260099998</c:v>
                </c:pt>
                <c:pt idx="214">
                  <c:v>0.34915077577800002</c:v>
                </c:pt>
                <c:pt idx="215">
                  <c:v>0.30738231220500001</c:v>
                </c:pt>
                <c:pt idx="216">
                  <c:v>0.29162643378600001</c:v>
                </c:pt>
                <c:pt idx="217">
                  <c:v>0.29162643378600001</c:v>
                </c:pt>
                <c:pt idx="218">
                  <c:v>0.29162643378600001</c:v>
                </c:pt>
                <c:pt idx="219">
                  <c:v>0.250682798516</c:v>
                </c:pt>
                <c:pt idx="220">
                  <c:v>0.23488486445500001</c:v>
                </c:pt>
                <c:pt idx="221">
                  <c:v>0.21476270213500001</c:v>
                </c:pt>
                <c:pt idx="222">
                  <c:v>0.260983144158</c:v>
                </c:pt>
                <c:pt idx="223">
                  <c:v>0.25689947047700001</c:v>
                </c:pt>
                <c:pt idx="224">
                  <c:v>0.25689947047700001</c:v>
                </c:pt>
                <c:pt idx="225">
                  <c:v>0.25689947047700001</c:v>
                </c:pt>
                <c:pt idx="226">
                  <c:v>0.25689947047700001</c:v>
                </c:pt>
                <c:pt idx="227">
                  <c:v>0.262049149408</c:v>
                </c:pt>
                <c:pt idx="228">
                  <c:v>0.35127042592399998</c:v>
                </c:pt>
                <c:pt idx="229">
                  <c:v>0.43086560384</c:v>
                </c:pt>
                <c:pt idx="230">
                  <c:v>0.40794506833999999</c:v>
                </c:pt>
                <c:pt idx="231">
                  <c:v>0.40794506833999999</c:v>
                </c:pt>
                <c:pt idx="232">
                  <c:v>0.40794506833999999</c:v>
                </c:pt>
                <c:pt idx="233">
                  <c:v>0.44790540569600001</c:v>
                </c:pt>
                <c:pt idx="234">
                  <c:v>0.47251113791499999</c:v>
                </c:pt>
                <c:pt idx="235">
                  <c:v>0.52544049879400001</c:v>
                </c:pt>
                <c:pt idx="236">
                  <c:v>0.55990618354599997</c:v>
                </c:pt>
                <c:pt idx="237">
                  <c:v>0.57552804101699995</c:v>
                </c:pt>
                <c:pt idx="238">
                  <c:v>0.57552804101699995</c:v>
                </c:pt>
                <c:pt idx="239">
                  <c:v>0.57552804101699995</c:v>
                </c:pt>
                <c:pt idx="240">
                  <c:v>0.58031438936900004</c:v>
                </c:pt>
                <c:pt idx="241">
                  <c:v>0.63539762279000001</c:v>
                </c:pt>
                <c:pt idx="242">
                  <c:v>0.71490737674899996</c:v>
                </c:pt>
                <c:pt idx="243">
                  <c:v>0.698463755839</c:v>
                </c:pt>
                <c:pt idx="244">
                  <c:v>0.66271720278500001</c:v>
                </c:pt>
                <c:pt idx="245">
                  <c:v>0.66271720278500001</c:v>
                </c:pt>
                <c:pt idx="246">
                  <c:v>0.66271720278500001</c:v>
                </c:pt>
                <c:pt idx="247">
                  <c:v>0.63385813322200002</c:v>
                </c:pt>
                <c:pt idx="248">
                  <c:v>0.63776539430800006</c:v>
                </c:pt>
                <c:pt idx="249">
                  <c:v>0.64613323890300001</c:v>
                </c:pt>
                <c:pt idx="250">
                  <c:v>0.62515351109899997</c:v>
                </c:pt>
                <c:pt idx="251">
                  <c:v>0.59989770947999999</c:v>
                </c:pt>
                <c:pt idx="252">
                  <c:v>0.59989770947999999</c:v>
                </c:pt>
                <c:pt idx="253">
                  <c:v>0.59989770947999999</c:v>
                </c:pt>
                <c:pt idx="254">
                  <c:v>0.57202034913300004</c:v>
                </c:pt>
                <c:pt idx="255">
                  <c:v>0.54313678474799998</c:v>
                </c:pt>
                <c:pt idx="256">
                  <c:v>0.54133389177400004</c:v>
                </c:pt>
                <c:pt idx="257">
                  <c:v>0.54720047796799998</c:v>
                </c:pt>
                <c:pt idx="258">
                  <c:v>0.55294358190000004</c:v>
                </c:pt>
                <c:pt idx="259">
                  <c:v>0.55294358190000004</c:v>
                </c:pt>
                <c:pt idx="260">
                  <c:v>0.55294358190000004</c:v>
                </c:pt>
                <c:pt idx="261">
                  <c:v>0.34426156912099998</c:v>
                </c:pt>
                <c:pt idx="262">
                  <c:v>0.33173032232400002</c:v>
                </c:pt>
                <c:pt idx="263">
                  <c:v>0.387252139868</c:v>
                </c:pt>
                <c:pt idx="264">
                  <c:v>0.38095281966900002</c:v>
                </c:pt>
                <c:pt idx="265">
                  <c:v>0.42142845225199999</c:v>
                </c:pt>
                <c:pt idx="266">
                  <c:v>0.42142845225199999</c:v>
                </c:pt>
                <c:pt idx="267">
                  <c:v>0.42142845225199999</c:v>
                </c:pt>
                <c:pt idx="268">
                  <c:v>0.41338873348400001</c:v>
                </c:pt>
                <c:pt idx="269">
                  <c:v>0.39104170429599999</c:v>
                </c:pt>
                <c:pt idx="270">
                  <c:v>0.25010914708999998</c:v>
                </c:pt>
                <c:pt idx="271">
                  <c:v>0.22263771651700001</c:v>
                </c:pt>
                <c:pt idx="272">
                  <c:v>0.28794679090600001</c:v>
                </c:pt>
                <c:pt idx="273">
                  <c:v>0.28794679090600001</c:v>
                </c:pt>
                <c:pt idx="274">
                  <c:v>0.28794679090600001</c:v>
                </c:pt>
                <c:pt idx="275">
                  <c:v>0.28794679090600001</c:v>
                </c:pt>
                <c:pt idx="276">
                  <c:v>0.28794679090600001</c:v>
                </c:pt>
                <c:pt idx="277">
                  <c:v>0.28794679090600001</c:v>
                </c:pt>
                <c:pt idx="278">
                  <c:v>0.32842328439500001</c:v>
                </c:pt>
                <c:pt idx="279">
                  <c:v>0.34707144737399998</c:v>
                </c:pt>
                <c:pt idx="280">
                  <c:v>0.34707144737399998</c:v>
                </c:pt>
                <c:pt idx="281">
                  <c:v>0.34707144737399998</c:v>
                </c:pt>
                <c:pt idx="282">
                  <c:v>0.36759117743300002</c:v>
                </c:pt>
                <c:pt idx="283">
                  <c:v>0.36375397045899999</c:v>
                </c:pt>
                <c:pt idx="284">
                  <c:v>0.36375397045899999</c:v>
                </c:pt>
                <c:pt idx="285">
                  <c:v>0.36375397045899999</c:v>
                </c:pt>
                <c:pt idx="286">
                  <c:v>0.33495410571000001</c:v>
                </c:pt>
                <c:pt idx="287">
                  <c:v>0.33495410571000001</c:v>
                </c:pt>
                <c:pt idx="288">
                  <c:v>0.33495410571000001</c:v>
                </c:pt>
                <c:pt idx="289">
                  <c:v>0.33495410571000001</c:v>
                </c:pt>
                <c:pt idx="290">
                  <c:v>0.33495410571000001</c:v>
                </c:pt>
                <c:pt idx="291">
                  <c:v>0.49396828388699998</c:v>
                </c:pt>
                <c:pt idx="292">
                  <c:v>0.44786648495999998</c:v>
                </c:pt>
                <c:pt idx="293">
                  <c:v>0.44395474988700001</c:v>
                </c:pt>
                <c:pt idx="294">
                  <c:v>0.44395474988700001</c:v>
                </c:pt>
                <c:pt idx="295">
                  <c:v>0.44395474988700001</c:v>
                </c:pt>
                <c:pt idx="296">
                  <c:v>0.44395474988700001</c:v>
                </c:pt>
                <c:pt idx="297">
                  <c:v>0.44395474988700001</c:v>
                </c:pt>
                <c:pt idx="298">
                  <c:v>0.471390607425</c:v>
                </c:pt>
                <c:pt idx="299">
                  <c:v>0.47189591587899998</c:v>
                </c:pt>
                <c:pt idx="300">
                  <c:v>0.45889433887499997</c:v>
                </c:pt>
                <c:pt idx="301">
                  <c:v>0.45889433887499997</c:v>
                </c:pt>
                <c:pt idx="302">
                  <c:v>0.45889433887499997</c:v>
                </c:pt>
                <c:pt idx="303">
                  <c:v>0.45904640681100001</c:v>
                </c:pt>
                <c:pt idx="304">
                  <c:v>0.496733680894</c:v>
                </c:pt>
                <c:pt idx="305">
                  <c:v>0.518573005408</c:v>
                </c:pt>
                <c:pt idx="306">
                  <c:v>0.494263650193</c:v>
                </c:pt>
                <c:pt idx="307">
                  <c:v>0.44879817105999997</c:v>
                </c:pt>
                <c:pt idx="308">
                  <c:v>0.44879817105999997</c:v>
                </c:pt>
                <c:pt idx="309">
                  <c:v>0.44879817105999997</c:v>
                </c:pt>
                <c:pt idx="310">
                  <c:v>0.43690490262699999</c:v>
                </c:pt>
                <c:pt idx="311">
                  <c:v>0.41446757193</c:v>
                </c:pt>
                <c:pt idx="312">
                  <c:v>0.39304601920799997</c:v>
                </c:pt>
                <c:pt idx="313">
                  <c:v>0.44771617868399999</c:v>
                </c:pt>
                <c:pt idx="314">
                  <c:v>0.42451522482100001</c:v>
                </c:pt>
                <c:pt idx="315">
                  <c:v>0.42451522482100001</c:v>
                </c:pt>
                <c:pt idx="316">
                  <c:v>0.42451522482100001</c:v>
                </c:pt>
                <c:pt idx="317">
                  <c:v>0.50775318125400004</c:v>
                </c:pt>
                <c:pt idx="318">
                  <c:v>0.49588098041400003</c:v>
                </c:pt>
                <c:pt idx="319">
                  <c:v>0.48522448301999999</c:v>
                </c:pt>
                <c:pt idx="320">
                  <c:v>0.45915735820800002</c:v>
                </c:pt>
                <c:pt idx="321">
                  <c:v>0.43928135716700001</c:v>
                </c:pt>
                <c:pt idx="322">
                  <c:v>0.43928135716700001</c:v>
                </c:pt>
                <c:pt idx="323">
                  <c:v>0.43928135716700001</c:v>
                </c:pt>
                <c:pt idx="324">
                  <c:v>0.37382419442699999</c:v>
                </c:pt>
                <c:pt idx="325">
                  <c:v>0.37974971267500002</c:v>
                </c:pt>
                <c:pt idx="326">
                  <c:v>0.36490092195399998</c:v>
                </c:pt>
                <c:pt idx="327">
                  <c:v>0.34551411857999997</c:v>
                </c:pt>
                <c:pt idx="328">
                  <c:v>0.380425828676</c:v>
                </c:pt>
                <c:pt idx="329">
                  <c:v>0.380425828676</c:v>
                </c:pt>
                <c:pt idx="330">
                  <c:v>0.380425828676</c:v>
                </c:pt>
                <c:pt idx="331">
                  <c:v>0.35095988289899999</c:v>
                </c:pt>
                <c:pt idx="332">
                  <c:v>0.37087422360900002</c:v>
                </c:pt>
                <c:pt idx="333">
                  <c:v>0.31885271164099999</c:v>
                </c:pt>
                <c:pt idx="334">
                  <c:v>0.455582169619</c:v>
                </c:pt>
                <c:pt idx="335">
                  <c:v>0.54901831779700005</c:v>
                </c:pt>
                <c:pt idx="336">
                  <c:v>0.54901831779700005</c:v>
                </c:pt>
                <c:pt idx="337">
                  <c:v>0.54901831779700005</c:v>
                </c:pt>
                <c:pt idx="338">
                  <c:v>0.65403349139800004</c:v>
                </c:pt>
                <c:pt idx="339">
                  <c:v>0.64933921248799997</c:v>
                </c:pt>
                <c:pt idx="340">
                  <c:v>0.59338660864899995</c:v>
                </c:pt>
                <c:pt idx="341">
                  <c:v>0.63435903340199995</c:v>
                </c:pt>
                <c:pt idx="342">
                  <c:v>0.61173764460400004</c:v>
                </c:pt>
                <c:pt idx="343">
                  <c:v>0.61173764460400004</c:v>
                </c:pt>
                <c:pt idx="344">
                  <c:v>0.61173764460400004</c:v>
                </c:pt>
                <c:pt idx="345">
                  <c:v>0.58198007031700005</c:v>
                </c:pt>
                <c:pt idx="346">
                  <c:v>0.66738234900500004</c:v>
                </c:pt>
                <c:pt idx="347">
                  <c:v>0.63753364079399999</c:v>
                </c:pt>
                <c:pt idx="348">
                  <c:v>0.58677545029599998</c:v>
                </c:pt>
                <c:pt idx="349">
                  <c:v>0.53874090524200002</c:v>
                </c:pt>
                <c:pt idx="350">
                  <c:v>0.53874090524200002</c:v>
                </c:pt>
                <c:pt idx="351">
                  <c:v>0.53874090524200002</c:v>
                </c:pt>
                <c:pt idx="352">
                  <c:v>0.61114791396299994</c:v>
                </c:pt>
                <c:pt idx="353">
                  <c:v>0.56531662646600001</c:v>
                </c:pt>
                <c:pt idx="354">
                  <c:v>0.53112443745399995</c:v>
                </c:pt>
                <c:pt idx="355">
                  <c:v>0.54700760259199999</c:v>
                </c:pt>
                <c:pt idx="356">
                  <c:v>0.57048825073599996</c:v>
                </c:pt>
                <c:pt idx="357">
                  <c:v>0.57048825073599996</c:v>
                </c:pt>
                <c:pt idx="358">
                  <c:v>0.57048825073599996</c:v>
                </c:pt>
                <c:pt idx="359">
                  <c:v>0.46428472750999999</c:v>
                </c:pt>
                <c:pt idx="360">
                  <c:v>0.35016228431599999</c:v>
                </c:pt>
                <c:pt idx="361">
                  <c:v>0.33675729996699999</c:v>
                </c:pt>
                <c:pt idx="362">
                  <c:v>0.33944780820800002</c:v>
                </c:pt>
                <c:pt idx="363">
                  <c:v>0.30919181771499998</c:v>
                </c:pt>
                <c:pt idx="364">
                  <c:v>0.30919181771499998</c:v>
                </c:pt>
                <c:pt idx="365">
                  <c:v>0.30919181771499998</c:v>
                </c:pt>
                <c:pt idx="366">
                  <c:v>0.29713353556200001</c:v>
                </c:pt>
                <c:pt idx="367">
                  <c:v>0.29300600053600001</c:v>
                </c:pt>
                <c:pt idx="368">
                  <c:v>0.32250824107800002</c:v>
                </c:pt>
                <c:pt idx="369">
                  <c:v>0.29214795243300001</c:v>
                </c:pt>
                <c:pt idx="370">
                  <c:v>0.27683576795999998</c:v>
                </c:pt>
                <c:pt idx="371">
                  <c:v>0.27683576795999998</c:v>
                </c:pt>
                <c:pt idx="372">
                  <c:v>0.27683576795999998</c:v>
                </c:pt>
                <c:pt idx="373">
                  <c:v>0.13347462121100001</c:v>
                </c:pt>
                <c:pt idx="374">
                  <c:v>0.19423629113499999</c:v>
                </c:pt>
                <c:pt idx="375">
                  <c:v>0.13247835338300001</c:v>
                </c:pt>
                <c:pt idx="376">
                  <c:v>0.144794409831</c:v>
                </c:pt>
                <c:pt idx="377">
                  <c:v>9.7181000576000001E-2</c:v>
                </c:pt>
                <c:pt idx="378">
                  <c:v>9.7181000576000001E-2</c:v>
                </c:pt>
                <c:pt idx="379">
                  <c:v>9.7181000576000001E-2</c:v>
                </c:pt>
                <c:pt idx="380">
                  <c:v>7.9867929584000005E-2</c:v>
                </c:pt>
                <c:pt idx="381">
                  <c:v>3.7993720596000001E-2</c:v>
                </c:pt>
                <c:pt idx="382">
                  <c:v>6.6956763259999996E-2</c:v>
                </c:pt>
                <c:pt idx="383">
                  <c:v>3.4823670233000002E-2</c:v>
                </c:pt>
                <c:pt idx="384">
                  <c:v>-2.0774616374E-2</c:v>
                </c:pt>
                <c:pt idx="385">
                  <c:v>-2.0774616374E-2</c:v>
                </c:pt>
                <c:pt idx="386">
                  <c:v>-2.0774616374E-2</c:v>
                </c:pt>
                <c:pt idx="387">
                  <c:v>-4.6579976608999998E-2</c:v>
                </c:pt>
                <c:pt idx="388">
                  <c:v>-6.7829490122E-2</c:v>
                </c:pt>
                <c:pt idx="389">
                  <c:v>-9.8920137219999996E-2</c:v>
                </c:pt>
                <c:pt idx="390">
                  <c:v>-5.2786408271999999E-2</c:v>
                </c:pt>
                <c:pt idx="391">
                  <c:v>-2.7204381861999999E-2</c:v>
                </c:pt>
                <c:pt idx="392">
                  <c:v>-2.7204381861999999E-2</c:v>
                </c:pt>
                <c:pt idx="393">
                  <c:v>-2.7204381861999999E-2</c:v>
                </c:pt>
                <c:pt idx="394">
                  <c:v>5.4506573708000002E-2</c:v>
                </c:pt>
                <c:pt idx="395">
                  <c:v>2.1268764164E-2</c:v>
                </c:pt>
                <c:pt idx="396">
                  <c:v>1.5219331080999999E-2</c:v>
                </c:pt>
                <c:pt idx="397">
                  <c:v>7.1483900679999999E-3</c:v>
                </c:pt>
                <c:pt idx="398">
                  <c:v>3.5869338474999998E-2</c:v>
                </c:pt>
                <c:pt idx="399">
                  <c:v>3.5869338474999998E-2</c:v>
                </c:pt>
                <c:pt idx="400">
                  <c:v>3.5869338474999998E-2</c:v>
                </c:pt>
                <c:pt idx="401">
                  <c:v>6.6142135162000001E-2</c:v>
                </c:pt>
                <c:pt idx="402">
                  <c:v>4.9367267104000002E-2</c:v>
                </c:pt>
                <c:pt idx="403">
                  <c:v>8.8009373530000008E-3</c:v>
                </c:pt>
                <c:pt idx="404">
                  <c:v>-1.3685774378000001E-2</c:v>
                </c:pt>
                <c:pt idx="405">
                  <c:v>9.1383204099999994E-3</c:v>
                </c:pt>
                <c:pt idx="406">
                  <c:v>9.1383204099999994E-3</c:v>
                </c:pt>
                <c:pt idx="407">
                  <c:v>9.1383204099999994E-3</c:v>
                </c:pt>
                <c:pt idx="408">
                  <c:v>-3.112162528E-3</c:v>
                </c:pt>
                <c:pt idx="409">
                  <c:v>-3.4372957193000001E-2</c:v>
                </c:pt>
                <c:pt idx="410">
                  <c:v>-4.3613590514000003E-2</c:v>
                </c:pt>
                <c:pt idx="411">
                  <c:v>-1.9466213693999999E-2</c:v>
                </c:pt>
                <c:pt idx="412">
                  <c:v>6.8369721490999999E-2</c:v>
                </c:pt>
                <c:pt idx="413">
                  <c:v>6.8369721490999999E-2</c:v>
                </c:pt>
                <c:pt idx="414">
                  <c:v>6.8369721490999999E-2</c:v>
                </c:pt>
                <c:pt idx="415">
                  <c:v>8.4115579948999999E-2</c:v>
                </c:pt>
                <c:pt idx="416">
                  <c:v>4.7219552386999999E-2</c:v>
                </c:pt>
                <c:pt idx="417">
                  <c:v>3.2620759105000001E-2</c:v>
                </c:pt>
                <c:pt idx="418">
                  <c:v>5.6294886942000001E-2</c:v>
                </c:pt>
                <c:pt idx="419">
                  <c:v>8.5346174593999999E-2</c:v>
                </c:pt>
                <c:pt idx="420">
                  <c:v>8.5346174593999999E-2</c:v>
                </c:pt>
                <c:pt idx="421">
                  <c:v>8.5346174593999999E-2</c:v>
                </c:pt>
                <c:pt idx="422">
                  <c:v>0.10042098117999999</c:v>
                </c:pt>
                <c:pt idx="423">
                  <c:v>5.9926803874999997E-2</c:v>
                </c:pt>
                <c:pt idx="424">
                  <c:v>4.4277717522E-2</c:v>
                </c:pt>
                <c:pt idx="425">
                  <c:v>3.7714527740000002E-3</c:v>
                </c:pt>
                <c:pt idx="426">
                  <c:v>-2.3743665394E-2</c:v>
                </c:pt>
                <c:pt idx="427">
                  <c:v>-2.3743665394E-2</c:v>
                </c:pt>
                <c:pt idx="428">
                  <c:v>-2.3743665394E-2</c:v>
                </c:pt>
                <c:pt idx="429">
                  <c:v>-9.6253901061E-2</c:v>
                </c:pt>
                <c:pt idx="430">
                  <c:v>-0.13969654822499999</c:v>
                </c:pt>
                <c:pt idx="431">
                  <c:v>-0.172460951173</c:v>
                </c:pt>
                <c:pt idx="432">
                  <c:v>-0.18893807289799999</c:v>
                </c:pt>
                <c:pt idx="433">
                  <c:v>-0.12196099764399999</c:v>
                </c:pt>
                <c:pt idx="434">
                  <c:v>-0.12196099764399999</c:v>
                </c:pt>
                <c:pt idx="435">
                  <c:v>-0.12196099764399999</c:v>
                </c:pt>
                <c:pt idx="436">
                  <c:v>-0.12196099764399999</c:v>
                </c:pt>
                <c:pt idx="437">
                  <c:v>-0.224913828821</c:v>
                </c:pt>
                <c:pt idx="438">
                  <c:v>-0.283870617361</c:v>
                </c:pt>
                <c:pt idx="439">
                  <c:v>-0.27474222487200001</c:v>
                </c:pt>
                <c:pt idx="440">
                  <c:v>-0.17913023092399999</c:v>
                </c:pt>
                <c:pt idx="441">
                  <c:v>-0.17913023092399999</c:v>
                </c:pt>
                <c:pt idx="442">
                  <c:v>-0.17913023092399999</c:v>
                </c:pt>
                <c:pt idx="443">
                  <c:v>-9.2546877560999996E-2</c:v>
                </c:pt>
                <c:pt idx="444">
                  <c:v>-8.335611071E-2</c:v>
                </c:pt>
                <c:pt idx="445">
                  <c:v>-0.10535382590800001</c:v>
                </c:pt>
                <c:pt idx="446">
                  <c:v>-0.13597769209900001</c:v>
                </c:pt>
                <c:pt idx="447">
                  <c:v>-0.11213819578299999</c:v>
                </c:pt>
                <c:pt idx="448">
                  <c:v>-0.11213819578299999</c:v>
                </c:pt>
                <c:pt idx="449">
                  <c:v>-0.11213819578299999</c:v>
                </c:pt>
                <c:pt idx="450">
                  <c:v>-4.5387199878000002E-2</c:v>
                </c:pt>
                <c:pt idx="451">
                  <c:v>-9.7545302106000001E-2</c:v>
                </c:pt>
                <c:pt idx="452">
                  <c:v>-0.102357481254</c:v>
                </c:pt>
                <c:pt idx="453">
                  <c:v>-9.3724016532000007E-2</c:v>
                </c:pt>
                <c:pt idx="454">
                  <c:v>-7.1506909458999998E-2</c:v>
                </c:pt>
                <c:pt idx="455">
                  <c:v>-7.1506909458999998E-2</c:v>
                </c:pt>
                <c:pt idx="456">
                  <c:v>-7.1506909458999998E-2</c:v>
                </c:pt>
                <c:pt idx="457">
                  <c:v>-5.0383663686000002E-2</c:v>
                </c:pt>
                <c:pt idx="458">
                  <c:v>-5.2195368386000002E-2</c:v>
                </c:pt>
                <c:pt idx="459">
                  <c:v>-5.3611914860999997E-2</c:v>
                </c:pt>
                <c:pt idx="460">
                  <c:v>3.3927386174999997E-2</c:v>
                </c:pt>
                <c:pt idx="461">
                  <c:v>4.7507348461999999E-2</c:v>
                </c:pt>
                <c:pt idx="462">
                  <c:v>4.7507348461999999E-2</c:v>
                </c:pt>
                <c:pt idx="463">
                  <c:v>4.7507348461999999E-2</c:v>
                </c:pt>
                <c:pt idx="464">
                  <c:v>0.109962344393</c:v>
                </c:pt>
                <c:pt idx="465">
                  <c:v>0.109962344393</c:v>
                </c:pt>
                <c:pt idx="466">
                  <c:v>0.109962344393</c:v>
                </c:pt>
                <c:pt idx="467">
                  <c:v>0.12525133211200001</c:v>
                </c:pt>
                <c:pt idx="468">
                  <c:v>0.16328705433499999</c:v>
                </c:pt>
                <c:pt idx="469">
                  <c:v>0.16328705433499999</c:v>
                </c:pt>
                <c:pt idx="470">
                  <c:v>0.16328705433499999</c:v>
                </c:pt>
                <c:pt idx="471">
                  <c:v>0.16328705433499999</c:v>
                </c:pt>
                <c:pt idx="472">
                  <c:v>0.16328705433499999</c:v>
                </c:pt>
                <c:pt idx="473">
                  <c:v>0.34044069512699998</c:v>
                </c:pt>
                <c:pt idx="474">
                  <c:v>0.41379887376899999</c:v>
                </c:pt>
                <c:pt idx="475">
                  <c:v>0.43011295945400002</c:v>
                </c:pt>
                <c:pt idx="476">
                  <c:v>0.43011295945400002</c:v>
                </c:pt>
                <c:pt idx="477">
                  <c:v>0.43011295945400002</c:v>
                </c:pt>
                <c:pt idx="478">
                  <c:v>0.45560594836000001</c:v>
                </c:pt>
                <c:pt idx="479">
                  <c:v>0.49137950819600001</c:v>
                </c:pt>
                <c:pt idx="480">
                  <c:v>0.45863848641999999</c:v>
                </c:pt>
                <c:pt idx="481">
                  <c:v>0.47469184525800001</c:v>
                </c:pt>
                <c:pt idx="482">
                  <c:v>0.46315081473699998</c:v>
                </c:pt>
                <c:pt idx="483">
                  <c:v>0.46315081473699998</c:v>
                </c:pt>
                <c:pt idx="484">
                  <c:v>0.46315081473699998</c:v>
                </c:pt>
                <c:pt idx="485">
                  <c:v>0.48299318681800002</c:v>
                </c:pt>
                <c:pt idx="486">
                  <c:v>0.48299318681800002</c:v>
                </c:pt>
                <c:pt idx="487">
                  <c:v>0.48299318681800002</c:v>
                </c:pt>
                <c:pt idx="488">
                  <c:v>0.43287956404</c:v>
                </c:pt>
                <c:pt idx="489">
                  <c:v>0.42724108770699998</c:v>
                </c:pt>
                <c:pt idx="490">
                  <c:v>0.42724108770699998</c:v>
                </c:pt>
                <c:pt idx="491">
                  <c:v>0.42724108770699998</c:v>
                </c:pt>
                <c:pt idx="492">
                  <c:v>0.40829489739899999</c:v>
                </c:pt>
                <c:pt idx="493">
                  <c:v>0.42503807071299998</c:v>
                </c:pt>
                <c:pt idx="494">
                  <c:v>0.50619728698099997</c:v>
                </c:pt>
                <c:pt idx="495">
                  <c:v>0.54001447148500004</c:v>
                </c:pt>
                <c:pt idx="496">
                  <c:v>0.54256046756599996</c:v>
                </c:pt>
                <c:pt idx="497">
                  <c:v>0.54256046756599996</c:v>
                </c:pt>
                <c:pt idx="498">
                  <c:v>0.54256046756599996</c:v>
                </c:pt>
                <c:pt idx="499">
                  <c:v>0.552368571212</c:v>
                </c:pt>
                <c:pt idx="500">
                  <c:v>0.52591870209000002</c:v>
                </c:pt>
                <c:pt idx="501">
                  <c:v>0.34190083838800001</c:v>
                </c:pt>
                <c:pt idx="502">
                  <c:v>0.38466232089199998</c:v>
                </c:pt>
                <c:pt idx="503">
                  <c:v>0.40124868955199999</c:v>
                </c:pt>
                <c:pt idx="504">
                  <c:v>0.40124868955199999</c:v>
                </c:pt>
                <c:pt idx="505">
                  <c:v>0.40124868955199999</c:v>
                </c:pt>
                <c:pt idx="506">
                  <c:v>0.48433469845299998</c:v>
                </c:pt>
                <c:pt idx="507">
                  <c:v>0.46461113310199997</c:v>
                </c:pt>
                <c:pt idx="508">
                  <c:v>0.47654433246200001</c:v>
                </c:pt>
                <c:pt idx="509">
                  <c:v>0.44795929398500001</c:v>
                </c:pt>
                <c:pt idx="510">
                  <c:v>0.46454485060700001</c:v>
                </c:pt>
                <c:pt idx="511">
                  <c:v>0.46454485060700001</c:v>
                </c:pt>
                <c:pt idx="512">
                  <c:v>0.46454485060700001</c:v>
                </c:pt>
                <c:pt idx="513">
                  <c:v>0.45834998818599998</c:v>
                </c:pt>
                <c:pt idx="514">
                  <c:v>0.46486155511299998</c:v>
                </c:pt>
                <c:pt idx="515">
                  <c:v>0.46486155511299998</c:v>
                </c:pt>
                <c:pt idx="516">
                  <c:v>0.46486155511299998</c:v>
                </c:pt>
                <c:pt idx="517">
                  <c:v>0.48100069945500001</c:v>
                </c:pt>
                <c:pt idx="518">
                  <c:v>0.48100069945500001</c:v>
                </c:pt>
                <c:pt idx="519">
                  <c:v>0.48100069945500001</c:v>
                </c:pt>
                <c:pt idx="520">
                  <c:v>0.55896297578599996</c:v>
                </c:pt>
                <c:pt idx="521">
                  <c:v>0.52905707861999995</c:v>
                </c:pt>
                <c:pt idx="522">
                  <c:v>0.57474545762399998</c:v>
                </c:pt>
                <c:pt idx="523">
                  <c:v>0.53859749167600002</c:v>
                </c:pt>
                <c:pt idx="524">
                  <c:v>0.50024947439699996</c:v>
                </c:pt>
                <c:pt idx="525">
                  <c:v>0.50024947439699996</c:v>
                </c:pt>
                <c:pt idx="526">
                  <c:v>0.50024947439699996</c:v>
                </c:pt>
                <c:pt idx="527">
                  <c:v>0.53618867769699996</c:v>
                </c:pt>
                <c:pt idx="528">
                  <c:v>0.532953700295</c:v>
                </c:pt>
                <c:pt idx="529">
                  <c:v>0.50656920271299999</c:v>
                </c:pt>
                <c:pt idx="530">
                  <c:v>0.52726077416700001</c:v>
                </c:pt>
                <c:pt idx="531">
                  <c:v>0.47535443595999999</c:v>
                </c:pt>
                <c:pt idx="532">
                  <c:v>0.47535443595999999</c:v>
                </c:pt>
                <c:pt idx="533">
                  <c:v>0.47535443595999999</c:v>
                </c:pt>
                <c:pt idx="534">
                  <c:v>0.62196518773999998</c:v>
                </c:pt>
                <c:pt idx="535">
                  <c:v>0.56880014903099996</c:v>
                </c:pt>
                <c:pt idx="536">
                  <c:v>0.56011992388599996</c:v>
                </c:pt>
                <c:pt idx="537">
                  <c:v>0.56022293736899997</c:v>
                </c:pt>
                <c:pt idx="538">
                  <c:v>0.55025371042000004</c:v>
                </c:pt>
                <c:pt idx="539">
                  <c:v>0.55025371042000004</c:v>
                </c:pt>
                <c:pt idx="540">
                  <c:v>0.55025371042000004</c:v>
                </c:pt>
                <c:pt idx="541">
                  <c:v>0.58194185322100001</c:v>
                </c:pt>
                <c:pt idx="542">
                  <c:v>0.513678194935</c:v>
                </c:pt>
                <c:pt idx="543">
                  <c:v>0.56082062119999998</c:v>
                </c:pt>
                <c:pt idx="544">
                  <c:v>0.54010295265800001</c:v>
                </c:pt>
                <c:pt idx="545">
                  <c:v>0.51344588240599998</c:v>
                </c:pt>
                <c:pt idx="546">
                  <c:v>0.51344588240599998</c:v>
                </c:pt>
                <c:pt idx="547">
                  <c:v>0.51344588240599998</c:v>
                </c:pt>
                <c:pt idx="548">
                  <c:v>0.59347957334099999</c:v>
                </c:pt>
                <c:pt idx="549">
                  <c:v>0.55331595925900001</c:v>
                </c:pt>
                <c:pt idx="550">
                  <c:v>0.60626941314899996</c:v>
                </c:pt>
                <c:pt idx="551">
                  <c:v>0.56811592115599996</c:v>
                </c:pt>
                <c:pt idx="552">
                  <c:v>0.60189213140200004</c:v>
                </c:pt>
                <c:pt idx="553">
                  <c:v>0.60189213140200004</c:v>
                </c:pt>
                <c:pt idx="554">
                  <c:v>0.60189213140200004</c:v>
                </c:pt>
                <c:pt idx="555">
                  <c:v>0.63209521525699996</c:v>
                </c:pt>
                <c:pt idx="556">
                  <c:v>0.61947751517500005</c:v>
                </c:pt>
                <c:pt idx="557">
                  <c:v>0.69150610523599998</c:v>
                </c:pt>
                <c:pt idx="558">
                  <c:v>0.68578850170700001</c:v>
                </c:pt>
                <c:pt idx="559">
                  <c:v>0.645275253351</c:v>
                </c:pt>
                <c:pt idx="560">
                  <c:v>0.645275253351</c:v>
                </c:pt>
                <c:pt idx="561">
                  <c:v>0.645275253351</c:v>
                </c:pt>
                <c:pt idx="562">
                  <c:v>0.767782850357</c:v>
                </c:pt>
                <c:pt idx="563">
                  <c:v>0.70244892985200003</c:v>
                </c:pt>
                <c:pt idx="564">
                  <c:v>0.65412180364700001</c:v>
                </c:pt>
                <c:pt idx="565">
                  <c:v>0.60514009014299996</c:v>
                </c:pt>
                <c:pt idx="566">
                  <c:v>0.52349961349100005</c:v>
                </c:pt>
                <c:pt idx="567">
                  <c:v>0.52349961349100005</c:v>
                </c:pt>
                <c:pt idx="568">
                  <c:v>0.52349961349100005</c:v>
                </c:pt>
                <c:pt idx="569">
                  <c:v>0.42617043461300003</c:v>
                </c:pt>
                <c:pt idx="570">
                  <c:v>0.37398732637499998</c:v>
                </c:pt>
                <c:pt idx="571">
                  <c:v>0.440975543804</c:v>
                </c:pt>
                <c:pt idx="572">
                  <c:v>0.413500414373</c:v>
                </c:pt>
                <c:pt idx="573">
                  <c:v>0.37277658247899997</c:v>
                </c:pt>
                <c:pt idx="574">
                  <c:v>0.37277658247899997</c:v>
                </c:pt>
                <c:pt idx="575">
                  <c:v>0.37277658247899997</c:v>
                </c:pt>
                <c:pt idx="576">
                  <c:v>0.366914594792</c:v>
                </c:pt>
                <c:pt idx="577">
                  <c:v>0.27588584317300002</c:v>
                </c:pt>
                <c:pt idx="578">
                  <c:v>0.27588584317300002</c:v>
                </c:pt>
                <c:pt idx="579">
                  <c:v>0.25980102534100002</c:v>
                </c:pt>
                <c:pt idx="580">
                  <c:v>0.30761287070299997</c:v>
                </c:pt>
                <c:pt idx="581">
                  <c:v>0.30761287070299997</c:v>
                </c:pt>
                <c:pt idx="582">
                  <c:v>0.30761287070299997</c:v>
                </c:pt>
                <c:pt idx="583">
                  <c:v>0.31168767722000001</c:v>
                </c:pt>
                <c:pt idx="584">
                  <c:v>0.28998453695800003</c:v>
                </c:pt>
                <c:pt idx="585">
                  <c:v>0.312260618125</c:v>
                </c:pt>
                <c:pt idx="586">
                  <c:v>0.27578892566699997</c:v>
                </c:pt>
                <c:pt idx="587">
                  <c:v>0.21038012333100001</c:v>
                </c:pt>
                <c:pt idx="588">
                  <c:v>0.21038012333100001</c:v>
                </c:pt>
                <c:pt idx="589">
                  <c:v>0.21038012333100001</c:v>
                </c:pt>
                <c:pt idx="590">
                  <c:v>0.18587009344200001</c:v>
                </c:pt>
                <c:pt idx="591">
                  <c:v>0.14185917652899999</c:v>
                </c:pt>
                <c:pt idx="592">
                  <c:v>0.175957774599</c:v>
                </c:pt>
                <c:pt idx="593">
                  <c:v>0.17728112143899999</c:v>
                </c:pt>
                <c:pt idx="594">
                  <c:v>0.17392664762400001</c:v>
                </c:pt>
                <c:pt idx="595">
                  <c:v>0.17392664762400001</c:v>
                </c:pt>
                <c:pt idx="596">
                  <c:v>0.17392664762400001</c:v>
                </c:pt>
                <c:pt idx="597">
                  <c:v>0.143721437378</c:v>
                </c:pt>
                <c:pt idx="598">
                  <c:v>0.11621490505199999</c:v>
                </c:pt>
                <c:pt idx="599">
                  <c:v>9.3186855878000005E-2</c:v>
                </c:pt>
                <c:pt idx="600">
                  <c:v>3.8610772052000003E-2</c:v>
                </c:pt>
                <c:pt idx="601">
                  <c:v>-2.1199620999999998E-2</c:v>
                </c:pt>
                <c:pt idx="602">
                  <c:v>-2.1199620999999998E-2</c:v>
                </c:pt>
                <c:pt idx="603">
                  <c:v>-2.1199620999999998E-2</c:v>
                </c:pt>
                <c:pt idx="604">
                  <c:v>2.2329297850000001E-3</c:v>
                </c:pt>
                <c:pt idx="605">
                  <c:v>7.3756989344000004E-2</c:v>
                </c:pt>
                <c:pt idx="606">
                  <c:v>0.103123103965</c:v>
                </c:pt>
                <c:pt idx="607">
                  <c:v>0.12999702672300001</c:v>
                </c:pt>
                <c:pt idx="608">
                  <c:v>0.164490879186</c:v>
                </c:pt>
                <c:pt idx="609">
                  <c:v>0.164490879186</c:v>
                </c:pt>
                <c:pt idx="610">
                  <c:v>0.164490879186</c:v>
                </c:pt>
                <c:pt idx="611">
                  <c:v>0.11402196656999999</c:v>
                </c:pt>
                <c:pt idx="612">
                  <c:v>0.165365867626</c:v>
                </c:pt>
                <c:pt idx="613">
                  <c:v>0.19701578507500001</c:v>
                </c:pt>
                <c:pt idx="614">
                  <c:v>0.16614848084700001</c:v>
                </c:pt>
                <c:pt idx="615">
                  <c:v>0.15098698159999999</c:v>
                </c:pt>
                <c:pt idx="616">
                  <c:v>0.15098698159999999</c:v>
                </c:pt>
                <c:pt idx="617">
                  <c:v>0.15098698159999999</c:v>
                </c:pt>
                <c:pt idx="618">
                  <c:v>0.13473816980700001</c:v>
                </c:pt>
                <c:pt idx="619">
                  <c:v>0.16011827765200001</c:v>
                </c:pt>
                <c:pt idx="620">
                  <c:v>0.162963971037</c:v>
                </c:pt>
                <c:pt idx="621">
                  <c:v>0.22983905956600001</c:v>
                </c:pt>
                <c:pt idx="622">
                  <c:v>0.20186873044299999</c:v>
                </c:pt>
                <c:pt idx="623">
                  <c:v>0.20186873044299999</c:v>
                </c:pt>
                <c:pt idx="624">
                  <c:v>0.20186873044299999</c:v>
                </c:pt>
                <c:pt idx="625">
                  <c:v>7.9170638904000001E-2</c:v>
                </c:pt>
                <c:pt idx="626">
                  <c:v>8.0470336872000003E-2</c:v>
                </c:pt>
                <c:pt idx="627">
                  <c:v>0.13515090681700001</c:v>
                </c:pt>
                <c:pt idx="628">
                  <c:v>0.13515090681700001</c:v>
                </c:pt>
                <c:pt idx="629">
                  <c:v>0.13515090681700001</c:v>
                </c:pt>
                <c:pt idx="630">
                  <c:v>0.13515090681700001</c:v>
                </c:pt>
                <c:pt idx="631">
                  <c:v>0.13515090681700001</c:v>
                </c:pt>
                <c:pt idx="632">
                  <c:v>0.10282247192500001</c:v>
                </c:pt>
                <c:pt idx="633">
                  <c:v>-5.8521049681999997E-2</c:v>
                </c:pt>
                <c:pt idx="634">
                  <c:v>-1.9250067566E-2</c:v>
                </c:pt>
                <c:pt idx="635">
                  <c:v>3.4651241259999999E-3</c:v>
                </c:pt>
                <c:pt idx="636">
                  <c:v>5.2123471354000001E-2</c:v>
                </c:pt>
                <c:pt idx="637">
                  <c:v>5.2123471354000001E-2</c:v>
                </c:pt>
                <c:pt idx="638">
                  <c:v>5.2123471354000001E-2</c:v>
                </c:pt>
                <c:pt idx="639">
                  <c:v>8.9120890206999995E-2</c:v>
                </c:pt>
                <c:pt idx="640">
                  <c:v>8.1711306836999995E-2</c:v>
                </c:pt>
                <c:pt idx="641">
                  <c:v>5.3244896255999999E-2</c:v>
                </c:pt>
                <c:pt idx="642">
                  <c:v>5.3244896255999999E-2</c:v>
                </c:pt>
                <c:pt idx="643">
                  <c:v>5.3244896255999999E-2</c:v>
                </c:pt>
                <c:pt idx="644">
                  <c:v>5.3244896255999999E-2</c:v>
                </c:pt>
                <c:pt idx="645">
                  <c:v>5.3244896255999999E-2</c:v>
                </c:pt>
                <c:pt idx="646">
                  <c:v>-1.0735285787000001E-2</c:v>
                </c:pt>
                <c:pt idx="647">
                  <c:v>2.9027957627999999E-2</c:v>
                </c:pt>
                <c:pt idx="648">
                  <c:v>1.6061711029999998E-2</c:v>
                </c:pt>
                <c:pt idx="649">
                  <c:v>1.6061711029999998E-2</c:v>
                </c:pt>
                <c:pt idx="650">
                  <c:v>1.6061711029999998E-2</c:v>
                </c:pt>
                <c:pt idx="651">
                  <c:v>1.6061711029999998E-2</c:v>
                </c:pt>
                <c:pt idx="652">
                  <c:v>1.6061711029999998E-2</c:v>
                </c:pt>
                <c:pt idx="653">
                  <c:v>5.6504953413999998E-2</c:v>
                </c:pt>
                <c:pt idx="654">
                  <c:v>5.4316485641999999E-2</c:v>
                </c:pt>
                <c:pt idx="655">
                  <c:v>5.7462919197000001E-2</c:v>
                </c:pt>
                <c:pt idx="656">
                  <c:v>6.5038031280999997E-2</c:v>
                </c:pt>
                <c:pt idx="657">
                  <c:v>0.139397979028</c:v>
                </c:pt>
                <c:pt idx="658">
                  <c:v>0.139397979028</c:v>
                </c:pt>
                <c:pt idx="659">
                  <c:v>0.139397979028</c:v>
                </c:pt>
                <c:pt idx="660">
                  <c:v>0.122199117604</c:v>
                </c:pt>
                <c:pt idx="661">
                  <c:v>0.13230260959699999</c:v>
                </c:pt>
                <c:pt idx="662">
                  <c:v>0.11641386178</c:v>
                </c:pt>
                <c:pt idx="663">
                  <c:v>0.118144563297</c:v>
                </c:pt>
                <c:pt idx="664">
                  <c:v>0.184813504583</c:v>
                </c:pt>
                <c:pt idx="665">
                  <c:v>0.184813504583</c:v>
                </c:pt>
                <c:pt idx="666">
                  <c:v>0.184813504583</c:v>
                </c:pt>
                <c:pt idx="667">
                  <c:v>0.18960088381500001</c:v>
                </c:pt>
                <c:pt idx="668">
                  <c:v>0.15685774541799999</c:v>
                </c:pt>
                <c:pt idx="669">
                  <c:v>0.177234192997</c:v>
                </c:pt>
                <c:pt idx="670">
                  <c:v>0.17219079550899999</c:v>
                </c:pt>
                <c:pt idx="671">
                  <c:v>0.155403186581</c:v>
                </c:pt>
                <c:pt idx="672">
                  <c:v>0.155403186581</c:v>
                </c:pt>
                <c:pt idx="673">
                  <c:v>0.155403186581</c:v>
                </c:pt>
                <c:pt idx="674">
                  <c:v>0.156934994652</c:v>
                </c:pt>
                <c:pt idx="675">
                  <c:v>0.128348794189</c:v>
                </c:pt>
                <c:pt idx="676">
                  <c:v>0.13496396143200001</c:v>
                </c:pt>
                <c:pt idx="677">
                  <c:v>0.14385773482899999</c:v>
                </c:pt>
                <c:pt idx="678">
                  <c:v>0.10745630360199999</c:v>
                </c:pt>
                <c:pt idx="679">
                  <c:v>0.10745630360199999</c:v>
                </c:pt>
                <c:pt idx="680">
                  <c:v>0.10745630360199999</c:v>
                </c:pt>
                <c:pt idx="681">
                  <c:v>9.4908959769000004E-2</c:v>
                </c:pt>
                <c:pt idx="682">
                  <c:v>0.107326787679</c:v>
                </c:pt>
                <c:pt idx="683">
                  <c:v>0.175781919777</c:v>
                </c:pt>
                <c:pt idx="684">
                  <c:v>0.26433403537799999</c:v>
                </c:pt>
                <c:pt idx="685">
                  <c:v>0.27871104488800003</c:v>
                </c:pt>
                <c:pt idx="686">
                  <c:v>0.27871104488800003</c:v>
                </c:pt>
                <c:pt idx="687">
                  <c:v>0.27871104488800003</c:v>
                </c:pt>
                <c:pt idx="688">
                  <c:v>0.25120312918600002</c:v>
                </c:pt>
                <c:pt idx="689">
                  <c:v>0.31548292723999999</c:v>
                </c:pt>
                <c:pt idx="690">
                  <c:v>0.35279483024300001</c:v>
                </c:pt>
                <c:pt idx="691">
                  <c:v>0.38310036269199998</c:v>
                </c:pt>
                <c:pt idx="692">
                  <c:v>0.39129065815000003</c:v>
                </c:pt>
                <c:pt idx="693">
                  <c:v>0.39129065815000003</c:v>
                </c:pt>
                <c:pt idx="694">
                  <c:v>0.39129065815000003</c:v>
                </c:pt>
                <c:pt idx="695">
                  <c:v>0.419274394813</c:v>
                </c:pt>
                <c:pt idx="696">
                  <c:v>0.44750838053800002</c:v>
                </c:pt>
                <c:pt idx="697">
                  <c:v>0.423397000345</c:v>
                </c:pt>
                <c:pt idx="698">
                  <c:v>0.39043964856000002</c:v>
                </c:pt>
                <c:pt idx="699">
                  <c:v>0.45858520626100002</c:v>
                </c:pt>
                <c:pt idx="700">
                  <c:v>0.45858520626100002</c:v>
                </c:pt>
                <c:pt idx="701">
                  <c:v>0.45858520626100002</c:v>
                </c:pt>
                <c:pt idx="702">
                  <c:v>0.45392028837499998</c:v>
                </c:pt>
                <c:pt idx="703">
                  <c:v>0.41563446702899998</c:v>
                </c:pt>
                <c:pt idx="704">
                  <c:v>0.45568041517300001</c:v>
                </c:pt>
                <c:pt idx="705">
                  <c:v>0.47007993707000001</c:v>
                </c:pt>
                <c:pt idx="706">
                  <c:v>0.41914385994499997</c:v>
                </c:pt>
                <c:pt idx="707">
                  <c:v>0.41914385994499997</c:v>
                </c:pt>
                <c:pt idx="708">
                  <c:v>0.41914385994499997</c:v>
                </c:pt>
                <c:pt idx="709">
                  <c:v>0.40965225997900001</c:v>
                </c:pt>
                <c:pt idx="710">
                  <c:v>0.39468630257800003</c:v>
                </c:pt>
                <c:pt idx="711">
                  <c:v>0.45221752304000001</c:v>
                </c:pt>
                <c:pt idx="712">
                  <c:v>0.41962300919700002</c:v>
                </c:pt>
                <c:pt idx="713">
                  <c:v>0.46920022796700001</c:v>
                </c:pt>
                <c:pt idx="714">
                  <c:v>0.46920022796700001</c:v>
                </c:pt>
                <c:pt idx="715">
                  <c:v>0.46920022796700001</c:v>
                </c:pt>
                <c:pt idx="716">
                  <c:v>0.49089147900199998</c:v>
                </c:pt>
                <c:pt idx="717">
                  <c:v>0.45972440378500001</c:v>
                </c:pt>
                <c:pt idx="718">
                  <c:v>0.54200326397999998</c:v>
                </c:pt>
                <c:pt idx="719">
                  <c:v>0.472175668682</c:v>
                </c:pt>
                <c:pt idx="720">
                  <c:v>0.51218272412999999</c:v>
                </c:pt>
                <c:pt idx="721">
                  <c:v>0.51218272412999999</c:v>
                </c:pt>
                <c:pt idx="722">
                  <c:v>0.51218272412999999</c:v>
                </c:pt>
                <c:pt idx="723">
                  <c:v>0.49462285612399998</c:v>
                </c:pt>
                <c:pt idx="724">
                  <c:v>0.49897884222700001</c:v>
                </c:pt>
                <c:pt idx="725">
                  <c:v>0.49842612950699999</c:v>
                </c:pt>
                <c:pt idx="726">
                  <c:v>0.45889734179699998</c:v>
                </c:pt>
                <c:pt idx="727">
                  <c:v>0.46881556573900002</c:v>
                </c:pt>
                <c:pt idx="728">
                  <c:v>0.46881556573900002</c:v>
                </c:pt>
                <c:pt idx="729">
                  <c:v>0.46881556573900002</c:v>
                </c:pt>
                <c:pt idx="730">
                  <c:v>0.46874919415100003</c:v>
                </c:pt>
                <c:pt idx="731">
                  <c:v>0.47020857062499999</c:v>
                </c:pt>
                <c:pt idx="732">
                  <c:v>0.51389012032900006</c:v>
                </c:pt>
                <c:pt idx="733">
                  <c:v>0.52399773042999997</c:v>
                </c:pt>
                <c:pt idx="734">
                  <c:v>0.46148487509800001</c:v>
                </c:pt>
                <c:pt idx="735">
                  <c:v>0.46148487509800001</c:v>
                </c:pt>
                <c:pt idx="736">
                  <c:v>0.46148487509800001</c:v>
                </c:pt>
                <c:pt idx="737">
                  <c:v>0.41893580209300002</c:v>
                </c:pt>
                <c:pt idx="738">
                  <c:v>0.429074295208</c:v>
                </c:pt>
                <c:pt idx="739">
                  <c:v>0.42833355215000002</c:v>
                </c:pt>
                <c:pt idx="740">
                  <c:v>0.38576378301000003</c:v>
                </c:pt>
                <c:pt idx="741">
                  <c:v>0.374027164144</c:v>
                </c:pt>
                <c:pt idx="742">
                  <c:v>0.374027164144</c:v>
                </c:pt>
                <c:pt idx="743">
                  <c:v>0.374027164144</c:v>
                </c:pt>
                <c:pt idx="744">
                  <c:v>0.37817836720999998</c:v>
                </c:pt>
                <c:pt idx="745">
                  <c:v>0.37232895307199998</c:v>
                </c:pt>
                <c:pt idx="746">
                  <c:v>0.493267656414</c:v>
                </c:pt>
                <c:pt idx="747">
                  <c:v>0.49681268380799998</c:v>
                </c:pt>
                <c:pt idx="748">
                  <c:v>0.51656336213300003</c:v>
                </c:pt>
                <c:pt idx="749">
                  <c:v>0.51656336213300003</c:v>
                </c:pt>
                <c:pt idx="750">
                  <c:v>0.51656336213300003</c:v>
                </c:pt>
                <c:pt idx="751">
                  <c:v>0.54290782958999995</c:v>
                </c:pt>
                <c:pt idx="752">
                  <c:v>0.58602949775799995</c:v>
                </c:pt>
                <c:pt idx="753">
                  <c:v>0.61458022852100003</c:v>
                </c:pt>
                <c:pt idx="754">
                  <c:v>0.61205397336800005</c:v>
                </c:pt>
                <c:pt idx="755">
                  <c:v>0.61132380610799997</c:v>
                </c:pt>
                <c:pt idx="756">
                  <c:v>0.61132380610799997</c:v>
                </c:pt>
                <c:pt idx="757">
                  <c:v>0.61132380610799997</c:v>
                </c:pt>
                <c:pt idx="758">
                  <c:v>0.64439959791800006</c:v>
                </c:pt>
                <c:pt idx="759">
                  <c:v>0.59768426274099995</c:v>
                </c:pt>
                <c:pt idx="760">
                  <c:v>0.67753544872799998</c:v>
                </c:pt>
                <c:pt idx="761">
                  <c:v>0.71785731078600001</c:v>
                </c:pt>
                <c:pt idx="762">
                  <c:v>0.77418039026100005</c:v>
                </c:pt>
                <c:pt idx="763">
                  <c:v>0.77418039026100005</c:v>
                </c:pt>
                <c:pt idx="764">
                  <c:v>0.77418039026100005</c:v>
                </c:pt>
                <c:pt idx="765">
                  <c:v>0.75482667378599999</c:v>
                </c:pt>
                <c:pt idx="766">
                  <c:v>0.77825787220800002</c:v>
                </c:pt>
                <c:pt idx="767">
                  <c:v>0.748475232928</c:v>
                </c:pt>
                <c:pt idx="768">
                  <c:v>0.77392330088100003</c:v>
                </c:pt>
                <c:pt idx="769">
                  <c:v>0.81710404176600004</c:v>
                </c:pt>
                <c:pt idx="770">
                  <c:v>0.81710404176600004</c:v>
                </c:pt>
                <c:pt idx="771">
                  <c:v>0.81710404176600004</c:v>
                </c:pt>
                <c:pt idx="772">
                  <c:v>0.77968290237500004</c:v>
                </c:pt>
                <c:pt idx="773">
                  <c:v>0.75604562025400002</c:v>
                </c:pt>
                <c:pt idx="774">
                  <c:v>0.73344635441600003</c:v>
                </c:pt>
                <c:pt idx="775">
                  <c:v>0.75194407228799998</c:v>
                </c:pt>
                <c:pt idx="776">
                  <c:v>0.84776370056000006</c:v>
                </c:pt>
                <c:pt idx="777">
                  <c:v>0.84776370056000006</c:v>
                </c:pt>
                <c:pt idx="778">
                  <c:v>0.84776370056000006</c:v>
                </c:pt>
                <c:pt idx="779">
                  <c:v>0.67763234195499999</c:v>
                </c:pt>
                <c:pt idx="780">
                  <c:v>0.81188313964699999</c:v>
                </c:pt>
                <c:pt idx="781">
                  <c:v>0.80700673247700005</c:v>
                </c:pt>
                <c:pt idx="782">
                  <c:v>0.79370752761800001</c:v>
                </c:pt>
                <c:pt idx="783">
                  <c:v>0.82320717810599997</c:v>
                </c:pt>
                <c:pt idx="784">
                  <c:v>0.82320717810599997</c:v>
                </c:pt>
                <c:pt idx="785">
                  <c:v>0.82320717810599997</c:v>
                </c:pt>
                <c:pt idx="786">
                  <c:v>0.80745394949000004</c:v>
                </c:pt>
                <c:pt idx="787">
                  <c:v>0.76615674966400005</c:v>
                </c:pt>
                <c:pt idx="788">
                  <c:v>0.76671584702499995</c:v>
                </c:pt>
                <c:pt idx="789">
                  <c:v>0.73764024377699999</c:v>
                </c:pt>
                <c:pt idx="790">
                  <c:v>0.73764024377699999</c:v>
                </c:pt>
                <c:pt idx="791">
                  <c:v>0.73764024377699999</c:v>
                </c:pt>
                <c:pt idx="792">
                  <c:v>0.73764024377699999</c:v>
                </c:pt>
                <c:pt idx="793">
                  <c:v>0.76302293173900004</c:v>
                </c:pt>
                <c:pt idx="794">
                  <c:v>0.69227811564800001</c:v>
                </c:pt>
                <c:pt idx="795">
                  <c:v>0.73580901487200001</c:v>
                </c:pt>
                <c:pt idx="796">
                  <c:v>0.68855424876899995</c:v>
                </c:pt>
                <c:pt idx="797">
                  <c:v>0.67226832273100001</c:v>
                </c:pt>
                <c:pt idx="798">
                  <c:v>0.67226832273100001</c:v>
                </c:pt>
                <c:pt idx="799">
                  <c:v>0.67226832273100001</c:v>
                </c:pt>
                <c:pt idx="800">
                  <c:v>0.62246025349300005</c:v>
                </c:pt>
                <c:pt idx="801">
                  <c:v>0.56871473590800004</c:v>
                </c:pt>
                <c:pt idx="802">
                  <c:v>0.560140745818</c:v>
                </c:pt>
                <c:pt idx="803">
                  <c:v>0.56807349953700004</c:v>
                </c:pt>
                <c:pt idx="804">
                  <c:v>0.57555535029000005</c:v>
                </c:pt>
                <c:pt idx="805">
                  <c:v>0.57555535029000005</c:v>
                </c:pt>
                <c:pt idx="806">
                  <c:v>0.57555535029000005</c:v>
                </c:pt>
                <c:pt idx="807">
                  <c:v>0.56677176141300001</c:v>
                </c:pt>
                <c:pt idx="808">
                  <c:v>0.454523860236</c:v>
                </c:pt>
                <c:pt idx="809">
                  <c:v>0.476531112526</c:v>
                </c:pt>
                <c:pt idx="810">
                  <c:v>0.53624450684299996</c:v>
                </c:pt>
                <c:pt idx="811">
                  <c:v>0.57125652101699997</c:v>
                </c:pt>
                <c:pt idx="812">
                  <c:v>0.57125652101699997</c:v>
                </c:pt>
                <c:pt idx="813">
                  <c:v>0.57125652101699997</c:v>
                </c:pt>
                <c:pt idx="814">
                  <c:v>0.60011203529599999</c:v>
                </c:pt>
                <c:pt idx="815">
                  <c:v>0.57591873012700001</c:v>
                </c:pt>
                <c:pt idx="816">
                  <c:v>0.59996551092499995</c:v>
                </c:pt>
                <c:pt idx="817">
                  <c:v>0.59269809382100003</c:v>
                </c:pt>
                <c:pt idx="818">
                  <c:v>0.61477214340700004</c:v>
                </c:pt>
                <c:pt idx="819">
                  <c:v>0.61477214340700004</c:v>
                </c:pt>
                <c:pt idx="820">
                  <c:v>0.61477214340700004</c:v>
                </c:pt>
                <c:pt idx="821">
                  <c:v>0.633360508381</c:v>
                </c:pt>
                <c:pt idx="822">
                  <c:v>0.58222148047300004</c:v>
                </c:pt>
                <c:pt idx="823">
                  <c:v>0.50455938278099999</c:v>
                </c:pt>
                <c:pt idx="824">
                  <c:v>0.56921405766099997</c:v>
                </c:pt>
                <c:pt idx="825">
                  <c:v>0.56921405766099997</c:v>
                </c:pt>
                <c:pt idx="826">
                  <c:v>0.56921405766099997</c:v>
                </c:pt>
                <c:pt idx="827">
                  <c:v>0.56921405766099997</c:v>
                </c:pt>
                <c:pt idx="828">
                  <c:v>0.53751656620099997</c:v>
                </c:pt>
                <c:pt idx="829">
                  <c:v>0.58516995807700001</c:v>
                </c:pt>
                <c:pt idx="830">
                  <c:v>0.63166676321000004</c:v>
                </c:pt>
                <c:pt idx="831">
                  <c:v>0.67586479903899999</c:v>
                </c:pt>
                <c:pt idx="832">
                  <c:v>0.69272530033099999</c:v>
                </c:pt>
                <c:pt idx="833">
                  <c:v>0.69272530033099999</c:v>
                </c:pt>
                <c:pt idx="834">
                  <c:v>0.69272530033099999</c:v>
                </c:pt>
                <c:pt idx="835">
                  <c:v>0.70491764388699996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4 נתונים'!$J$2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נתונים'!$J$3:$J$3999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0.4929</c:v>
                </c:pt>
                <c:pt idx="2">
                  <c:v>0.4929</c:v>
                </c:pt>
                <c:pt idx="3">
                  <c:v>0.4929</c:v>
                </c:pt>
                <c:pt idx="4">
                  <c:v>0.4929</c:v>
                </c:pt>
                <c:pt idx="5">
                  <c:v>0.4929</c:v>
                </c:pt>
                <c:pt idx="6">
                  <c:v>0.4929</c:v>
                </c:pt>
                <c:pt idx="7">
                  <c:v>0.4929</c:v>
                </c:pt>
                <c:pt idx="8">
                  <c:v>0.4929</c:v>
                </c:pt>
                <c:pt idx="9">
                  <c:v>0.45710000000000001</c:v>
                </c:pt>
                <c:pt idx="10">
                  <c:v>0.45710000000000001</c:v>
                </c:pt>
                <c:pt idx="11">
                  <c:v>0.45710000000000001</c:v>
                </c:pt>
                <c:pt idx="12">
                  <c:v>0.45</c:v>
                </c:pt>
                <c:pt idx="13">
                  <c:v>0.45</c:v>
                </c:pt>
                <c:pt idx="14">
                  <c:v>0.45</c:v>
                </c:pt>
                <c:pt idx="15">
                  <c:v>0.45</c:v>
                </c:pt>
                <c:pt idx="16">
                  <c:v>0.3</c:v>
                </c:pt>
                <c:pt idx="17">
                  <c:v>0.3231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0.30709999999999998</c:v>
                </c:pt>
                <c:pt idx="32">
                  <c:v>0.30709999999999998</c:v>
                </c:pt>
                <c:pt idx="33">
                  <c:v>0.30709999999999998</c:v>
                </c:pt>
                <c:pt idx="34">
                  <c:v>0.30709999999999998</c:v>
                </c:pt>
                <c:pt idx="35">
                  <c:v>0.30709999999999998</c:v>
                </c:pt>
                <c:pt idx="36">
                  <c:v>0.30709999999999998</c:v>
                </c:pt>
                <c:pt idx="37">
                  <c:v>0.30709999999999998</c:v>
                </c:pt>
                <c:pt idx="38">
                  <c:v>0.30709999999999998</c:v>
                </c:pt>
                <c:pt idx="39">
                  <c:v>0.30709999999999998</c:v>
                </c:pt>
                <c:pt idx="40">
                  <c:v>0.30709999999999998</c:v>
                </c:pt>
                <c:pt idx="41">
                  <c:v>0.30709999999999998</c:v>
                </c:pt>
                <c:pt idx="42">
                  <c:v>0.30709999999999998</c:v>
                </c:pt>
                <c:pt idx="43">
                  <c:v>0.30709999999999998</c:v>
                </c:pt>
                <c:pt idx="44">
                  <c:v>0.30709999999999998</c:v>
                </c:pt>
                <c:pt idx="45">
                  <c:v>0.30709999999999998</c:v>
                </c:pt>
                <c:pt idx="46">
                  <c:v>0.38</c:v>
                </c:pt>
                <c:pt idx="47">
                  <c:v>0.42309999999999998</c:v>
                </c:pt>
                <c:pt idx="48">
                  <c:v>0.42309999999999998</c:v>
                </c:pt>
                <c:pt idx="49">
                  <c:v>0.42309999999999998</c:v>
                </c:pt>
                <c:pt idx="50">
                  <c:v>0.42309999999999998</c:v>
                </c:pt>
                <c:pt idx="51">
                  <c:v>0.42309999999999998</c:v>
                </c:pt>
                <c:pt idx="52">
                  <c:v>0.42309999999999998</c:v>
                </c:pt>
                <c:pt idx="53">
                  <c:v>0.42309999999999998</c:v>
                </c:pt>
                <c:pt idx="54">
                  <c:v>0.42309999999999998</c:v>
                </c:pt>
                <c:pt idx="55">
                  <c:v>0.42309999999999998</c:v>
                </c:pt>
                <c:pt idx="56">
                  <c:v>0.42309999999999998</c:v>
                </c:pt>
                <c:pt idx="57">
                  <c:v>0.42309999999999998</c:v>
                </c:pt>
                <c:pt idx="58">
                  <c:v>0.41539999999999999</c:v>
                </c:pt>
                <c:pt idx="59">
                  <c:v>0.40770000000000001</c:v>
                </c:pt>
                <c:pt idx="60">
                  <c:v>0.40770000000000001</c:v>
                </c:pt>
                <c:pt idx="61">
                  <c:v>0.40770000000000001</c:v>
                </c:pt>
                <c:pt idx="62">
                  <c:v>0.40770000000000001</c:v>
                </c:pt>
                <c:pt idx="63">
                  <c:v>0.40770000000000001</c:v>
                </c:pt>
                <c:pt idx="64">
                  <c:v>0.40770000000000001</c:v>
                </c:pt>
                <c:pt idx="65">
                  <c:v>0.40770000000000001</c:v>
                </c:pt>
                <c:pt idx="66">
                  <c:v>0.40770000000000001</c:v>
                </c:pt>
                <c:pt idx="67">
                  <c:v>0.40770000000000001</c:v>
                </c:pt>
                <c:pt idx="68">
                  <c:v>0.40770000000000001</c:v>
                </c:pt>
                <c:pt idx="69">
                  <c:v>0.40770000000000001</c:v>
                </c:pt>
                <c:pt idx="70">
                  <c:v>0.40770000000000001</c:v>
                </c:pt>
                <c:pt idx="71">
                  <c:v>0.40770000000000001</c:v>
                </c:pt>
                <c:pt idx="72">
                  <c:v>0.4</c:v>
                </c:pt>
                <c:pt idx="73">
                  <c:v>0.4</c:v>
                </c:pt>
                <c:pt idx="74">
                  <c:v>0.4</c:v>
                </c:pt>
                <c:pt idx="75">
                  <c:v>0.625</c:v>
                </c:pt>
                <c:pt idx="76">
                  <c:v>0.62860000000000005</c:v>
                </c:pt>
                <c:pt idx="77">
                  <c:v>0.62860000000000005</c:v>
                </c:pt>
                <c:pt idx="78">
                  <c:v>0.62860000000000005</c:v>
                </c:pt>
                <c:pt idx="79">
                  <c:v>0.62860000000000005</c:v>
                </c:pt>
                <c:pt idx="80">
                  <c:v>0.62860000000000005</c:v>
                </c:pt>
                <c:pt idx="81">
                  <c:v>0.62860000000000005</c:v>
                </c:pt>
                <c:pt idx="82">
                  <c:v>0.62860000000000005</c:v>
                </c:pt>
                <c:pt idx="83">
                  <c:v>0.62860000000000005</c:v>
                </c:pt>
                <c:pt idx="84">
                  <c:v>0.62860000000000005</c:v>
                </c:pt>
                <c:pt idx="85">
                  <c:v>0.62860000000000005</c:v>
                </c:pt>
                <c:pt idx="86">
                  <c:v>0.62860000000000005</c:v>
                </c:pt>
                <c:pt idx="87">
                  <c:v>0.62860000000000005</c:v>
                </c:pt>
                <c:pt idx="88">
                  <c:v>0.62860000000000005</c:v>
                </c:pt>
                <c:pt idx="89">
                  <c:v>0.62860000000000005</c:v>
                </c:pt>
                <c:pt idx="90">
                  <c:v>0.62860000000000005</c:v>
                </c:pt>
                <c:pt idx="91">
                  <c:v>0.62860000000000005</c:v>
                </c:pt>
                <c:pt idx="92">
                  <c:v>0.62860000000000005</c:v>
                </c:pt>
                <c:pt idx="93">
                  <c:v>0.62139999999999995</c:v>
                </c:pt>
                <c:pt idx="94">
                  <c:v>0.62139999999999995</c:v>
                </c:pt>
                <c:pt idx="95">
                  <c:v>0.62139999999999995</c:v>
                </c:pt>
                <c:pt idx="96">
                  <c:v>0.62139999999999995</c:v>
                </c:pt>
                <c:pt idx="97">
                  <c:v>0.62139999999999995</c:v>
                </c:pt>
                <c:pt idx="98">
                  <c:v>0.62139999999999995</c:v>
                </c:pt>
                <c:pt idx="99">
                  <c:v>0.62139999999999995</c:v>
                </c:pt>
                <c:pt idx="100">
                  <c:v>0.62139999999999995</c:v>
                </c:pt>
                <c:pt idx="101">
                  <c:v>0.62139999999999995</c:v>
                </c:pt>
                <c:pt idx="102">
                  <c:v>0.62139999999999995</c:v>
                </c:pt>
                <c:pt idx="103">
                  <c:v>0.62139999999999995</c:v>
                </c:pt>
                <c:pt idx="104">
                  <c:v>0.62139999999999995</c:v>
                </c:pt>
                <c:pt idx="105">
                  <c:v>0.62139999999999995</c:v>
                </c:pt>
                <c:pt idx="106">
                  <c:v>0.62139999999999995</c:v>
                </c:pt>
                <c:pt idx="107">
                  <c:v>0.78890000000000005</c:v>
                </c:pt>
                <c:pt idx="108">
                  <c:v>0.78569999999999995</c:v>
                </c:pt>
                <c:pt idx="109">
                  <c:v>0.75329999999999997</c:v>
                </c:pt>
                <c:pt idx="110">
                  <c:v>0.75329999999999997</c:v>
                </c:pt>
                <c:pt idx="111">
                  <c:v>0.75329999999999997</c:v>
                </c:pt>
                <c:pt idx="112">
                  <c:v>0.75329999999999997</c:v>
                </c:pt>
                <c:pt idx="113">
                  <c:v>0.75329999999999997</c:v>
                </c:pt>
                <c:pt idx="114">
                  <c:v>0.76</c:v>
                </c:pt>
                <c:pt idx="115">
                  <c:v>0.76</c:v>
                </c:pt>
                <c:pt idx="116">
                  <c:v>0.76</c:v>
                </c:pt>
                <c:pt idx="117">
                  <c:v>0.76</c:v>
                </c:pt>
                <c:pt idx="118">
                  <c:v>0.76</c:v>
                </c:pt>
                <c:pt idx="119">
                  <c:v>0.76</c:v>
                </c:pt>
                <c:pt idx="120">
                  <c:v>0.76</c:v>
                </c:pt>
                <c:pt idx="121">
                  <c:v>0.76</c:v>
                </c:pt>
                <c:pt idx="122">
                  <c:v>0.75329999999999997</c:v>
                </c:pt>
                <c:pt idx="123">
                  <c:v>0.75329999999999997</c:v>
                </c:pt>
                <c:pt idx="124">
                  <c:v>0.75329999999999997</c:v>
                </c:pt>
                <c:pt idx="125">
                  <c:v>0.75329999999999997</c:v>
                </c:pt>
                <c:pt idx="126">
                  <c:v>0.75329999999999997</c:v>
                </c:pt>
                <c:pt idx="127">
                  <c:v>0.75329999999999997</c:v>
                </c:pt>
                <c:pt idx="128">
                  <c:v>0.74670000000000003</c:v>
                </c:pt>
                <c:pt idx="129">
                  <c:v>0.74670000000000003</c:v>
                </c:pt>
                <c:pt idx="130">
                  <c:v>0.74670000000000003</c:v>
                </c:pt>
                <c:pt idx="131">
                  <c:v>0.74670000000000003</c:v>
                </c:pt>
                <c:pt idx="132">
                  <c:v>0.74670000000000003</c:v>
                </c:pt>
                <c:pt idx="133">
                  <c:v>0.74670000000000003</c:v>
                </c:pt>
                <c:pt idx="134">
                  <c:v>0.74670000000000003</c:v>
                </c:pt>
                <c:pt idx="135">
                  <c:v>0.74670000000000003</c:v>
                </c:pt>
                <c:pt idx="136">
                  <c:v>0.69089999999999996</c:v>
                </c:pt>
                <c:pt idx="137">
                  <c:v>0.70830000000000004</c:v>
                </c:pt>
                <c:pt idx="138">
                  <c:v>0.70830000000000004</c:v>
                </c:pt>
                <c:pt idx="139">
                  <c:v>0.70830000000000004</c:v>
                </c:pt>
                <c:pt idx="140">
                  <c:v>0.70830000000000004</c:v>
                </c:pt>
                <c:pt idx="141">
                  <c:v>0.70830000000000004</c:v>
                </c:pt>
                <c:pt idx="142">
                  <c:v>0.7167</c:v>
                </c:pt>
                <c:pt idx="143">
                  <c:v>0.7167</c:v>
                </c:pt>
                <c:pt idx="144">
                  <c:v>0.70830000000000004</c:v>
                </c:pt>
                <c:pt idx="145">
                  <c:v>0.70830000000000004</c:v>
                </c:pt>
                <c:pt idx="146">
                  <c:v>0.70830000000000004</c:v>
                </c:pt>
                <c:pt idx="147">
                  <c:v>0.70830000000000004</c:v>
                </c:pt>
                <c:pt idx="148">
                  <c:v>0.70830000000000004</c:v>
                </c:pt>
                <c:pt idx="149">
                  <c:v>0.73080000000000001</c:v>
                </c:pt>
                <c:pt idx="150">
                  <c:v>0.72670000000000001</c:v>
                </c:pt>
                <c:pt idx="151">
                  <c:v>0.72</c:v>
                </c:pt>
                <c:pt idx="152">
                  <c:v>0.72</c:v>
                </c:pt>
                <c:pt idx="153">
                  <c:v>0.72</c:v>
                </c:pt>
                <c:pt idx="154">
                  <c:v>0.72</c:v>
                </c:pt>
                <c:pt idx="155">
                  <c:v>0.72</c:v>
                </c:pt>
                <c:pt idx="156">
                  <c:v>0.72</c:v>
                </c:pt>
                <c:pt idx="157">
                  <c:v>0.72</c:v>
                </c:pt>
                <c:pt idx="158">
                  <c:v>0.72</c:v>
                </c:pt>
                <c:pt idx="159">
                  <c:v>0.72</c:v>
                </c:pt>
                <c:pt idx="160">
                  <c:v>0.72</c:v>
                </c:pt>
                <c:pt idx="161">
                  <c:v>0.72</c:v>
                </c:pt>
                <c:pt idx="162">
                  <c:v>0.72</c:v>
                </c:pt>
                <c:pt idx="163">
                  <c:v>0.72</c:v>
                </c:pt>
                <c:pt idx="164">
                  <c:v>0.72</c:v>
                </c:pt>
                <c:pt idx="165">
                  <c:v>0.72670000000000001</c:v>
                </c:pt>
                <c:pt idx="166">
                  <c:v>0.72670000000000001</c:v>
                </c:pt>
                <c:pt idx="167">
                  <c:v>0.89090000000000003</c:v>
                </c:pt>
                <c:pt idx="168">
                  <c:v>0.89090000000000003</c:v>
                </c:pt>
                <c:pt idx="169">
                  <c:v>0.89090000000000003</c:v>
                </c:pt>
                <c:pt idx="170">
                  <c:v>0.82499999999999996</c:v>
                </c:pt>
                <c:pt idx="171">
                  <c:v>0.81540000000000001</c:v>
                </c:pt>
                <c:pt idx="172">
                  <c:v>0.81540000000000001</c:v>
                </c:pt>
                <c:pt idx="173">
                  <c:v>0.81540000000000001</c:v>
                </c:pt>
                <c:pt idx="174">
                  <c:v>0.77329999999999999</c:v>
                </c:pt>
                <c:pt idx="175">
                  <c:v>0.77329999999999999</c:v>
                </c:pt>
                <c:pt idx="176">
                  <c:v>0.77329999999999999</c:v>
                </c:pt>
                <c:pt idx="177">
                  <c:v>0.77329999999999999</c:v>
                </c:pt>
                <c:pt idx="178">
                  <c:v>0.77329999999999999</c:v>
                </c:pt>
                <c:pt idx="179">
                  <c:v>0.77329999999999999</c:v>
                </c:pt>
                <c:pt idx="180">
                  <c:v>0.77329999999999999</c:v>
                </c:pt>
                <c:pt idx="181">
                  <c:v>0.78</c:v>
                </c:pt>
                <c:pt idx="182">
                  <c:v>0.78</c:v>
                </c:pt>
                <c:pt idx="183">
                  <c:v>0.78</c:v>
                </c:pt>
                <c:pt idx="184">
                  <c:v>0.77329999999999999</c:v>
                </c:pt>
                <c:pt idx="185">
                  <c:v>0.77329999999999999</c:v>
                </c:pt>
                <c:pt idx="186">
                  <c:v>0.78</c:v>
                </c:pt>
                <c:pt idx="187">
                  <c:v>0.78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0.78</c:v>
                </c:pt>
                <c:pt idx="192">
                  <c:v>0.78</c:v>
                </c:pt>
                <c:pt idx="193">
                  <c:v>0.78</c:v>
                </c:pt>
                <c:pt idx="194">
                  <c:v>0.78</c:v>
                </c:pt>
                <c:pt idx="195">
                  <c:v>0.78</c:v>
                </c:pt>
                <c:pt idx="196">
                  <c:v>0.78</c:v>
                </c:pt>
                <c:pt idx="197">
                  <c:v>0.78</c:v>
                </c:pt>
                <c:pt idx="198">
                  <c:v>0.79090000000000005</c:v>
                </c:pt>
                <c:pt idx="199">
                  <c:v>0.76919999999999999</c:v>
                </c:pt>
                <c:pt idx="200">
                  <c:v>0.76919999999999999</c:v>
                </c:pt>
                <c:pt idx="201">
                  <c:v>0.76919999999999999</c:v>
                </c:pt>
                <c:pt idx="202">
                  <c:v>0.76919999999999999</c:v>
                </c:pt>
                <c:pt idx="203">
                  <c:v>0.76919999999999999</c:v>
                </c:pt>
                <c:pt idx="204">
                  <c:v>0.76919999999999999</c:v>
                </c:pt>
                <c:pt idx="205">
                  <c:v>0.76919999999999999</c:v>
                </c:pt>
                <c:pt idx="206">
                  <c:v>0.74619999999999997</c:v>
                </c:pt>
                <c:pt idx="207">
                  <c:v>0.74619999999999997</c:v>
                </c:pt>
                <c:pt idx="208">
                  <c:v>0.74619999999999997</c:v>
                </c:pt>
                <c:pt idx="209">
                  <c:v>0.70709999999999995</c:v>
                </c:pt>
                <c:pt idx="210">
                  <c:v>0.70709999999999995</c:v>
                </c:pt>
                <c:pt idx="211">
                  <c:v>0.70709999999999995</c:v>
                </c:pt>
                <c:pt idx="212">
                  <c:v>0.70709999999999995</c:v>
                </c:pt>
                <c:pt idx="213">
                  <c:v>0.66669999999999996</c:v>
                </c:pt>
                <c:pt idx="214">
                  <c:v>0.66</c:v>
                </c:pt>
                <c:pt idx="215">
                  <c:v>0.66</c:v>
                </c:pt>
                <c:pt idx="216">
                  <c:v>0.66</c:v>
                </c:pt>
                <c:pt idx="217">
                  <c:v>0.66</c:v>
                </c:pt>
                <c:pt idx="218">
                  <c:v>0.66</c:v>
                </c:pt>
                <c:pt idx="219">
                  <c:v>0.66</c:v>
                </c:pt>
                <c:pt idx="220">
                  <c:v>0.66</c:v>
                </c:pt>
                <c:pt idx="221">
                  <c:v>0.66</c:v>
                </c:pt>
                <c:pt idx="222">
                  <c:v>0.66</c:v>
                </c:pt>
                <c:pt idx="223">
                  <c:v>0.66</c:v>
                </c:pt>
                <c:pt idx="224">
                  <c:v>0.66</c:v>
                </c:pt>
                <c:pt idx="225">
                  <c:v>0.66</c:v>
                </c:pt>
                <c:pt idx="226">
                  <c:v>0.66</c:v>
                </c:pt>
                <c:pt idx="227">
                  <c:v>0.66</c:v>
                </c:pt>
                <c:pt idx="228">
                  <c:v>0.58330000000000004</c:v>
                </c:pt>
                <c:pt idx="229">
                  <c:v>0.56430000000000002</c:v>
                </c:pt>
                <c:pt idx="230">
                  <c:v>0.56430000000000002</c:v>
                </c:pt>
                <c:pt idx="231">
                  <c:v>0.56430000000000002</c:v>
                </c:pt>
                <c:pt idx="232">
                  <c:v>0.56430000000000002</c:v>
                </c:pt>
                <c:pt idx="233">
                  <c:v>0.56430000000000002</c:v>
                </c:pt>
                <c:pt idx="234">
                  <c:v>0.56430000000000002</c:v>
                </c:pt>
                <c:pt idx="235">
                  <c:v>0.56430000000000002</c:v>
                </c:pt>
                <c:pt idx="236">
                  <c:v>0.56430000000000002</c:v>
                </c:pt>
                <c:pt idx="237">
                  <c:v>0.56430000000000002</c:v>
                </c:pt>
                <c:pt idx="238">
                  <c:v>0.56430000000000002</c:v>
                </c:pt>
                <c:pt idx="239">
                  <c:v>0.56430000000000002</c:v>
                </c:pt>
                <c:pt idx="240">
                  <c:v>0.56430000000000002</c:v>
                </c:pt>
                <c:pt idx="241">
                  <c:v>0.56430000000000002</c:v>
                </c:pt>
                <c:pt idx="242">
                  <c:v>0.56430000000000002</c:v>
                </c:pt>
                <c:pt idx="243">
                  <c:v>0.56430000000000002</c:v>
                </c:pt>
                <c:pt idx="244">
                  <c:v>0.56430000000000002</c:v>
                </c:pt>
                <c:pt idx="245">
                  <c:v>0.56430000000000002</c:v>
                </c:pt>
                <c:pt idx="246">
                  <c:v>0.56430000000000002</c:v>
                </c:pt>
                <c:pt idx="247">
                  <c:v>0.57330000000000003</c:v>
                </c:pt>
                <c:pt idx="248">
                  <c:v>0.57330000000000003</c:v>
                </c:pt>
                <c:pt idx="249">
                  <c:v>0.57330000000000003</c:v>
                </c:pt>
                <c:pt idx="250">
                  <c:v>0.57330000000000003</c:v>
                </c:pt>
                <c:pt idx="251">
                  <c:v>0.57330000000000003</c:v>
                </c:pt>
                <c:pt idx="252">
                  <c:v>0.57330000000000003</c:v>
                </c:pt>
                <c:pt idx="253">
                  <c:v>0.57330000000000003</c:v>
                </c:pt>
                <c:pt idx="254">
                  <c:v>0.57330000000000003</c:v>
                </c:pt>
                <c:pt idx="255">
                  <c:v>0.57330000000000003</c:v>
                </c:pt>
                <c:pt idx="256">
                  <c:v>0.57999999999999996</c:v>
                </c:pt>
                <c:pt idx="257">
                  <c:v>0.57999999999999996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0.77</c:v>
                </c:pt>
                <c:pt idx="262">
                  <c:v>0.70909999999999995</c:v>
                </c:pt>
                <c:pt idx="263">
                  <c:v>0.65329999999999999</c:v>
                </c:pt>
                <c:pt idx="264">
                  <c:v>0.65329999999999999</c:v>
                </c:pt>
                <c:pt idx="265">
                  <c:v>0.65329999999999999</c:v>
                </c:pt>
                <c:pt idx="266">
                  <c:v>0.65329999999999999</c:v>
                </c:pt>
                <c:pt idx="267">
                  <c:v>0.65329999999999999</c:v>
                </c:pt>
                <c:pt idx="268">
                  <c:v>0.65329999999999999</c:v>
                </c:pt>
                <c:pt idx="269">
                  <c:v>0.64670000000000005</c:v>
                </c:pt>
                <c:pt idx="270">
                  <c:v>0.64670000000000005</c:v>
                </c:pt>
                <c:pt idx="271">
                  <c:v>0.64670000000000005</c:v>
                </c:pt>
                <c:pt idx="272">
                  <c:v>0.64670000000000005</c:v>
                </c:pt>
                <c:pt idx="273">
                  <c:v>0.64670000000000005</c:v>
                </c:pt>
                <c:pt idx="274">
                  <c:v>0.64670000000000005</c:v>
                </c:pt>
                <c:pt idx="275">
                  <c:v>0.64670000000000005</c:v>
                </c:pt>
                <c:pt idx="276">
                  <c:v>0.64670000000000005</c:v>
                </c:pt>
                <c:pt idx="277">
                  <c:v>0.64670000000000005</c:v>
                </c:pt>
                <c:pt idx="278">
                  <c:v>0.64670000000000005</c:v>
                </c:pt>
                <c:pt idx="279">
                  <c:v>0.66</c:v>
                </c:pt>
                <c:pt idx="280">
                  <c:v>0.66</c:v>
                </c:pt>
                <c:pt idx="281">
                  <c:v>0.66</c:v>
                </c:pt>
                <c:pt idx="282">
                  <c:v>0.66</c:v>
                </c:pt>
                <c:pt idx="283">
                  <c:v>0.66</c:v>
                </c:pt>
                <c:pt idx="284">
                  <c:v>0.66</c:v>
                </c:pt>
                <c:pt idx="285">
                  <c:v>0.66</c:v>
                </c:pt>
                <c:pt idx="286">
                  <c:v>0.66</c:v>
                </c:pt>
                <c:pt idx="287">
                  <c:v>0.66</c:v>
                </c:pt>
                <c:pt idx="288">
                  <c:v>0.66</c:v>
                </c:pt>
                <c:pt idx="289">
                  <c:v>0.66</c:v>
                </c:pt>
                <c:pt idx="290">
                  <c:v>0.66</c:v>
                </c:pt>
                <c:pt idx="291">
                  <c:v>0.65710000000000002</c:v>
                </c:pt>
                <c:pt idx="292">
                  <c:v>0.65710000000000002</c:v>
                </c:pt>
                <c:pt idx="293">
                  <c:v>0.65710000000000002</c:v>
                </c:pt>
                <c:pt idx="294">
                  <c:v>0.65710000000000002</c:v>
                </c:pt>
                <c:pt idx="295">
                  <c:v>0.65710000000000002</c:v>
                </c:pt>
                <c:pt idx="296">
                  <c:v>0.65710000000000002</c:v>
                </c:pt>
                <c:pt idx="297">
                  <c:v>0.65710000000000002</c:v>
                </c:pt>
                <c:pt idx="298">
                  <c:v>0.63639999999999997</c:v>
                </c:pt>
                <c:pt idx="299">
                  <c:v>0.62309999999999999</c:v>
                </c:pt>
                <c:pt idx="300">
                  <c:v>0.62309999999999999</c:v>
                </c:pt>
                <c:pt idx="301">
                  <c:v>0.62309999999999999</c:v>
                </c:pt>
                <c:pt idx="302">
                  <c:v>0.62309999999999999</c:v>
                </c:pt>
                <c:pt idx="303">
                  <c:v>0.62309999999999999</c:v>
                </c:pt>
                <c:pt idx="304">
                  <c:v>0.62309999999999999</c:v>
                </c:pt>
                <c:pt idx="305">
                  <c:v>0.63080000000000003</c:v>
                </c:pt>
                <c:pt idx="306">
                  <c:v>0.63080000000000003</c:v>
                </c:pt>
                <c:pt idx="307">
                  <c:v>0.63080000000000003</c:v>
                </c:pt>
                <c:pt idx="308">
                  <c:v>0.63080000000000003</c:v>
                </c:pt>
                <c:pt idx="309">
                  <c:v>0.63080000000000003</c:v>
                </c:pt>
                <c:pt idx="310">
                  <c:v>0.63080000000000003</c:v>
                </c:pt>
                <c:pt idx="311">
                  <c:v>0.63080000000000003</c:v>
                </c:pt>
                <c:pt idx="312">
                  <c:v>0.62309999999999999</c:v>
                </c:pt>
                <c:pt idx="313">
                  <c:v>0.62309999999999999</c:v>
                </c:pt>
                <c:pt idx="314">
                  <c:v>0.62309999999999999</c:v>
                </c:pt>
                <c:pt idx="315">
                  <c:v>0.62309999999999999</c:v>
                </c:pt>
                <c:pt idx="316">
                  <c:v>0.62309999999999999</c:v>
                </c:pt>
                <c:pt idx="317">
                  <c:v>0.61539999999999995</c:v>
                </c:pt>
                <c:pt idx="318">
                  <c:v>0.62309999999999999</c:v>
                </c:pt>
                <c:pt idx="319">
                  <c:v>0.62309999999999999</c:v>
                </c:pt>
                <c:pt idx="320">
                  <c:v>0.8</c:v>
                </c:pt>
                <c:pt idx="321">
                  <c:v>0.7</c:v>
                </c:pt>
                <c:pt idx="322">
                  <c:v>0.7</c:v>
                </c:pt>
                <c:pt idx="323">
                  <c:v>0.7</c:v>
                </c:pt>
                <c:pt idx="324">
                  <c:v>0.7</c:v>
                </c:pt>
                <c:pt idx="325">
                  <c:v>0.7</c:v>
                </c:pt>
                <c:pt idx="326">
                  <c:v>0.7</c:v>
                </c:pt>
                <c:pt idx="327">
                  <c:v>0.7</c:v>
                </c:pt>
                <c:pt idx="328">
                  <c:v>0.7</c:v>
                </c:pt>
                <c:pt idx="329">
                  <c:v>0.7</c:v>
                </c:pt>
                <c:pt idx="330">
                  <c:v>0.7</c:v>
                </c:pt>
                <c:pt idx="331">
                  <c:v>0.7</c:v>
                </c:pt>
                <c:pt idx="332">
                  <c:v>0.7</c:v>
                </c:pt>
                <c:pt idx="333">
                  <c:v>0.69330000000000003</c:v>
                </c:pt>
                <c:pt idx="334">
                  <c:v>0.69330000000000003</c:v>
                </c:pt>
                <c:pt idx="335">
                  <c:v>0.68669999999999998</c:v>
                </c:pt>
                <c:pt idx="336">
                  <c:v>0.68669999999999998</c:v>
                </c:pt>
                <c:pt idx="337">
                  <c:v>0.68669999999999998</c:v>
                </c:pt>
                <c:pt idx="338">
                  <c:v>0.68</c:v>
                </c:pt>
                <c:pt idx="339">
                  <c:v>0.68</c:v>
                </c:pt>
                <c:pt idx="340">
                  <c:v>0.68</c:v>
                </c:pt>
                <c:pt idx="341">
                  <c:v>0.68</c:v>
                </c:pt>
                <c:pt idx="342">
                  <c:v>0.68</c:v>
                </c:pt>
                <c:pt idx="343">
                  <c:v>0.68</c:v>
                </c:pt>
                <c:pt idx="344">
                  <c:v>0.68</c:v>
                </c:pt>
                <c:pt idx="345">
                  <c:v>0.67330000000000001</c:v>
                </c:pt>
                <c:pt idx="346">
                  <c:v>0.67330000000000001</c:v>
                </c:pt>
                <c:pt idx="347">
                  <c:v>0.67330000000000001</c:v>
                </c:pt>
                <c:pt idx="348">
                  <c:v>0.67330000000000001</c:v>
                </c:pt>
                <c:pt idx="349">
                  <c:v>0.67330000000000001</c:v>
                </c:pt>
                <c:pt idx="350">
                  <c:v>0.67330000000000001</c:v>
                </c:pt>
                <c:pt idx="351">
                  <c:v>0.67330000000000001</c:v>
                </c:pt>
                <c:pt idx="352">
                  <c:v>0.63</c:v>
                </c:pt>
                <c:pt idx="353">
                  <c:v>0.67689999999999995</c:v>
                </c:pt>
                <c:pt idx="354">
                  <c:v>0.67689999999999995</c:v>
                </c:pt>
                <c:pt idx="355">
                  <c:v>0.6643</c:v>
                </c:pt>
                <c:pt idx="356">
                  <c:v>0.6643</c:v>
                </c:pt>
                <c:pt idx="357">
                  <c:v>0.6643</c:v>
                </c:pt>
                <c:pt idx="358">
                  <c:v>0.6643</c:v>
                </c:pt>
                <c:pt idx="359">
                  <c:v>0.65710000000000002</c:v>
                </c:pt>
                <c:pt idx="360">
                  <c:v>0.65710000000000002</c:v>
                </c:pt>
                <c:pt idx="361">
                  <c:v>0.65</c:v>
                </c:pt>
                <c:pt idx="362">
                  <c:v>0.65</c:v>
                </c:pt>
                <c:pt idx="363">
                  <c:v>0.65</c:v>
                </c:pt>
                <c:pt idx="364">
                  <c:v>0.65</c:v>
                </c:pt>
                <c:pt idx="365">
                  <c:v>0.65</c:v>
                </c:pt>
                <c:pt idx="366">
                  <c:v>0.65710000000000002</c:v>
                </c:pt>
                <c:pt idx="367">
                  <c:v>0.65710000000000002</c:v>
                </c:pt>
                <c:pt idx="368">
                  <c:v>0.65710000000000002</c:v>
                </c:pt>
                <c:pt idx="369">
                  <c:v>0.65710000000000002</c:v>
                </c:pt>
                <c:pt idx="370">
                  <c:v>0.65710000000000002</c:v>
                </c:pt>
                <c:pt idx="371">
                  <c:v>0.65710000000000002</c:v>
                </c:pt>
                <c:pt idx="372">
                  <c:v>0.65710000000000002</c:v>
                </c:pt>
                <c:pt idx="373">
                  <c:v>0.65710000000000002</c:v>
                </c:pt>
                <c:pt idx="374">
                  <c:v>0.65710000000000002</c:v>
                </c:pt>
                <c:pt idx="375">
                  <c:v>0.65710000000000002</c:v>
                </c:pt>
                <c:pt idx="376">
                  <c:v>0.65710000000000002</c:v>
                </c:pt>
                <c:pt idx="377">
                  <c:v>0.6643</c:v>
                </c:pt>
                <c:pt idx="378">
                  <c:v>0.6643</c:v>
                </c:pt>
                <c:pt idx="379">
                  <c:v>0.6643</c:v>
                </c:pt>
                <c:pt idx="380">
                  <c:v>0.6643</c:v>
                </c:pt>
                <c:pt idx="381">
                  <c:v>0.66149999999999998</c:v>
                </c:pt>
                <c:pt idx="382">
                  <c:v>0.66149999999999998</c:v>
                </c:pt>
                <c:pt idx="383">
                  <c:v>0.6714</c:v>
                </c:pt>
                <c:pt idx="384">
                  <c:v>0.6714</c:v>
                </c:pt>
                <c:pt idx="385">
                  <c:v>0.6714</c:v>
                </c:pt>
                <c:pt idx="386">
                  <c:v>0.6714</c:v>
                </c:pt>
                <c:pt idx="387">
                  <c:v>0.66</c:v>
                </c:pt>
                <c:pt idx="388">
                  <c:v>0.66</c:v>
                </c:pt>
                <c:pt idx="389">
                  <c:v>0.66</c:v>
                </c:pt>
                <c:pt idx="390">
                  <c:v>0.65329999999999999</c:v>
                </c:pt>
                <c:pt idx="391">
                  <c:v>0.65329999999999999</c:v>
                </c:pt>
                <c:pt idx="392">
                  <c:v>0.65329999999999999</c:v>
                </c:pt>
                <c:pt idx="393">
                  <c:v>0.65329999999999999</c:v>
                </c:pt>
                <c:pt idx="394">
                  <c:v>0.65329999999999999</c:v>
                </c:pt>
                <c:pt idx="395">
                  <c:v>0.65329999999999999</c:v>
                </c:pt>
                <c:pt idx="396">
                  <c:v>0.65329999999999999</c:v>
                </c:pt>
                <c:pt idx="397">
                  <c:v>0.65329999999999999</c:v>
                </c:pt>
                <c:pt idx="398">
                  <c:v>0.65329999999999999</c:v>
                </c:pt>
                <c:pt idx="399">
                  <c:v>0.65329999999999999</c:v>
                </c:pt>
                <c:pt idx="400">
                  <c:v>0.65329999999999999</c:v>
                </c:pt>
                <c:pt idx="401">
                  <c:v>0.65329999999999999</c:v>
                </c:pt>
                <c:pt idx="402">
                  <c:v>0.65329999999999999</c:v>
                </c:pt>
                <c:pt idx="403">
                  <c:v>0.65329999999999999</c:v>
                </c:pt>
                <c:pt idx="404">
                  <c:v>0.64670000000000005</c:v>
                </c:pt>
                <c:pt idx="405">
                  <c:v>0.62670000000000003</c:v>
                </c:pt>
                <c:pt idx="406">
                  <c:v>0.62670000000000003</c:v>
                </c:pt>
                <c:pt idx="407">
                  <c:v>0.62670000000000003</c:v>
                </c:pt>
                <c:pt idx="408">
                  <c:v>0.61329999999999996</c:v>
                </c:pt>
                <c:pt idx="409">
                  <c:v>0.61329999999999996</c:v>
                </c:pt>
                <c:pt idx="410">
                  <c:v>0.61329999999999996</c:v>
                </c:pt>
                <c:pt idx="411">
                  <c:v>0.61329999999999996</c:v>
                </c:pt>
                <c:pt idx="412">
                  <c:v>0.57269999999999999</c:v>
                </c:pt>
                <c:pt idx="413">
                  <c:v>0.57269999999999999</c:v>
                </c:pt>
                <c:pt idx="414">
                  <c:v>0.57269999999999999</c:v>
                </c:pt>
                <c:pt idx="415">
                  <c:v>0.55000000000000004</c:v>
                </c:pt>
                <c:pt idx="416">
                  <c:v>0.55000000000000004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0.52859999999999996</c:v>
                </c:pt>
                <c:pt idx="424">
                  <c:v>0.49330000000000002</c:v>
                </c:pt>
                <c:pt idx="425">
                  <c:v>0.49330000000000002</c:v>
                </c:pt>
                <c:pt idx="426">
                  <c:v>0.49330000000000002</c:v>
                </c:pt>
                <c:pt idx="427">
                  <c:v>0.49330000000000002</c:v>
                </c:pt>
                <c:pt idx="428">
                  <c:v>0.49330000000000002</c:v>
                </c:pt>
                <c:pt idx="429">
                  <c:v>0.48670000000000002</c:v>
                </c:pt>
                <c:pt idx="430">
                  <c:v>0.48670000000000002</c:v>
                </c:pt>
                <c:pt idx="431">
                  <c:v>0.48</c:v>
                </c:pt>
                <c:pt idx="432">
                  <c:v>0.48</c:v>
                </c:pt>
                <c:pt idx="433">
                  <c:v>0.4733</c:v>
                </c:pt>
                <c:pt idx="434">
                  <c:v>0.4733</c:v>
                </c:pt>
                <c:pt idx="435">
                  <c:v>0.4733</c:v>
                </c:pt>
                <c:pt idx="436">
                  <c:v>0.4733</c:v>
                </c:pt>
                <c:pt idx="437">
                  <c:v>0.4667</c:v>
                </c:pt>
                <c:pt idx="438">
                  <c:v>0.44669999999999999</c:v>
                </c:pt>
                <c:pt idx="439">
                  <c:v>0.44669999999999999</c:v>
                </c:pt>
                <c:pt idx="440">
                  <c:v>0.3231</c:v>
                </c:pt>
                <c:pt idx="441">
                  <c:v>0.3231</c:v>
                </c:pt>
                <c:pt idx="442">
                  <c:v>0.3231</c:v>
                </c:pt>
                <c:pt idx="443">
                  <c:v>0.31430000000000002</c:v>
                </c:pt>
                <c:pt idx="444">
                  <c:v>0.31430000000000002</c:v>
                </c:pt>
                <c:pt idx="445">
                  <c:v>0.31430000000000002</c:v>
                </c:pt>
                <c:pt idx="446">
                  <c:v>0.3357</c:v>
                </c:pt>
                <c:pt idx="447">
                  <c:v>0.3357</c:v>
                </c:pt>
                <c:pt idx="448">
                  <c:v>0.3357</c:v>
                </c:pt>
                <c:pt idx="449">
                  <c:v>0.3357</c:v>
                </c:pt>
                <c:pt idx="450">
                  <c:v>0.3357</c:v>
                </c:pt>
                <c:pt idx="451">
                  <c:v>0.35</c:v>
                </c:pt>
                <c:pt idx="452">
                  <c:v>0.35</c:v>
                </c:pt>
                <c:pt idx="453">
                  <c:v>0.35</c:v>
                </c:pt>
                <c:pt idx="454">
                  <c:v>0.35</c:v>
                </c:pt>
                <c:pt idx="455">
                  <c:v>0.35</c:v>
                </c:pt>
                <c:pt idx="456">
                  <c:v>0.35</c:v>
                </c:pt>
                <c:pt idx="457">
                  <c:v>0.35</c:v>
                </c:pt>
                <c:pt idx="458">
                  <c:v>0.35</c:v>
                </c:pt>
                <c:pt idx="459">
                  <c:v>0.35</c:v>
                </c:pt>
                <c:pt idx="460">
                  <c:v>0.35</c:v>
                </c:pt>
                <c:pt idx="461">
                  <c:v>0.36430000000000001</c:v>
                </c:pt>
                <c:pt idx="462">
                  <c:v>0.36430000000000001</c:v>
                </c:pt>
                <c:pt idx="463">
                  <c:v>0.36430000000000001</c:v>
                </c:pt>
                <c:pt idx="464">
                  <c:v>0.36430000000000001</c:v>
                </c:pt>
                <c:pt idx="465">
                  <c:v>0.36430000000000001</c:v>
                </c:pt>
                <c:pt idx="466">
                  <c:v>0.36430000000000001</c:v>
                </c:pt>
                <c:pt idx="467">
                  <c:v>0.36430000000000001</c:v>
                </c:pt>
                <c:pt idx="468">
                  <c:v>0.36430000000000001</c:v>
                </c:pt>
                <c:pt idx="469">
                  <c:v>0.36430000000000001</c:v>
                </c:pt>
                <c:pt idx="470">
                  <c:v>0.36430000000000001</c:v>
                </c:pt>
                <c:pt idx="471">
                  <c:v>0.36430000000000001</c:v>
                </c:pt>
                <c:pt idx="472">
                  <c:v>0.36430000000000001</c:v>
                </c:pt>
                <c:pt idx="473">
                  <c:v>0.61429999999999996</c:v>
                </c:pt>
                <c:pt idx="474">
                  <c:v>0.58460000000000001</c:v>
                </c:pt>
                <c:pt idx="475">
                  <c:v>0.5857</c:v>
                </c:pt>
                <c:pt idx="476">
                  <c:v>0.5857</c:v>
                </c:pt>
                <c:pt idx="477">
                  <c:v>0.5857</c:v>
                </c:pt>
                <c:pt idx="478">
                  <c:v>0.5857</c:v>
                </c:pt>
                <c:pt idx="479">
                  <c:v>0.5857</c:v>
                </c:pt>
                <c:pt idx="480">
                  <c:v>0.5857</c:v>
                </c:pt>
                <c:pt idx="481">
                  <c:v>0.59289999999999998</c:v>
                </c:pt>
                <c:pt idx="482">
                  <c:v>0.5867</c:v>
                </c:pt>
                <c:pt idx="483">
                  <c:v>0.5867</c:v>
                </c:pt>
                <c:pt idx="484">
                  <c:v>0.5867</c:v>
                </c:pt>
                <c:pt idx="485">
                  <c:v>0.5867</c:v>
                </c:pt>
                <c:pt idx="486">
                  <c:v>0.57999999999999996</c:v>
                </c:pt>
                <c:pt idx="487">
                  <c:v>0.57999999999999996</c:v>
                </c:pt>
                <c:pt idx="488">
                  <c:v>0.57999999999999996</c:v>
                </c:pt>
                <c:pt idx="489">
                  <c:v>0.57999999999999996</c:v>
                </c:pt>
                <c:pt idx="490">
                  <c:v>0.57999999999999996</c:v>
                </c:pt>
                <c:pt idx="491">
                  <c:v>0.57999999999999996</c:v>
                </c:pt>
                <c:pt idx="492">
                  <c:v>0.57999999999999996</c:v>
                </c:pt>
                <c:pt idx="493">
                  <c:v>0.57999999999999996</c:v>
                </c:pt>
                <c:pt idx="494">
                  <c:v>0.57999999999999996</c:v>
                </c:pt>
                <c:pt idx="495">
                  <c:v>0.57999999999999996</c:v>
                </c:pt>
                <c:pt idx="496">
                  <c:v>0.57999999999999996</c:v>
                </c:pt>
                <c:pt idx="497">
                  <c:v>0.57999999999999996</c:v>
                </c:pt>
                <c:pt idx="498">
                  <c:v>0.57999999999999996</c:v>
                </c:pt>
                <c:pt idx="499">
                  <c:v>0.57999999999999996</c:v>
                </c:pt>
                <c:pt idx="500">
                  <c:v>0.59330000000000005</c:v>
                </c:pt>
                <c:pt idx="501">
                  <c:v>0.77500000000000002</c:v>
                </c:pt>
                <c:pt idx="502">
                  <c:v>0.7</c:v>
                </c:pt>
                <c:pt idx="503">
                  <c:v>0.68</c:v>
                </c:pt>
                <c:pt idx="504">
                  <c:v>0.68</c:v>
                </c:pt>
                <c:pt idx="505">
                  <c:v>0.68</c:v>
                </c:pt>
                <c:pt idx="506">
                  <c:v>0.68</c:v>
                </c:pt>
                <c:pt idx="507">
                  <c:v>0.69330000000000003</c:v>
                </c:pt>
                <c:pt idx="508">
                  <c:v>0.69330000000000003</c:v>
                </c:pt>
                <c:pt idx="509">
                  <c:v>0.69330000000000003</c:v>
                </c:pt>
                <c:pt idx="510">
                  <c:v>0.69330000000000003</c:v>
                </c:pt>
                <c:pt idx="511">
                  <c:v>0.69330000000000003</c:v>
                </c:pt>
                <c:pt idx="512">
                  <c:v>0.69330000000000003</c:v>
                </c:pt>
                <c:pt idx="513">
                  <c:v>0.69330000000000003</c:v>
                </c:pt>
                <c:pt idx="514">
                  <c:v>0.68</c:v>
                </c:pt>
                <c:pt idx="515">
                  <c:v>0.68</c:v>
                </c:pt>
                <c:pt idx="516">
                  <c:v>0.68</c:v>
                </c:pt>
                <c:pt idx="517">
                  <c:v>0.68</c:v>
                </c:pt>
                <c:pt idx="518">
                  <c:v>0.68</c:v>
                </c:pt>
                <c:pt idx="519">
                  <c:v>0.68</c:v>
                </c:pt>
                <c:pt idx="520">
                  <c:v>0.68</c:v>
                </c:pt>
                <c:pt idx="521">
                  <c:v>0.68</c:v>
                </c:pt>
                <c:pt idx="522">
                  <c:v>0.66669999999999996</c:v>
                </c:pt>
                <c:pt idx="523">
                  <c:v>0.66669999999999996</c:v>
                </c:pt>
                <c:pt idx="524">
                  <c:v>0.66669999999999996</c:v>
                </c:pt>
                <c:pt idx="525">
                  <c:v>0.66669999999999996</c:v>
                </c:pt>
                <c:pt idx="526">
                  <c:v>0.66669999999999996</c:v>
                </c:pt>
                <c:pt idx="527">
                  <c:v>0.67330000000000001</c:v>
                </c:pt>
                <c:pt idx="528">
                  <c:v>0.67330000000000001</c:v>
                </c:pt>
                <c:pt idx="529">
                  <c:v>0.67330000000000001</c:v>
                </c:pt>
                <c:pt idx="530">
                  <c:v>0.67330000000000001</c:v>
                </c:pt>
                <c:pt idx="531">
                  <c:v>0.67330000000000001</c:v>
                </c:pt>
                <c:pt idx="532">
                  <c:v>0.67330000000000001</c:v>
                </c:pt>
                <c:pt idx="533">
                  <c:v>0.67330000000000001</c:v>
                </c:pt>
                <c:pt idx="534">
                  <c:v>0.51670000000000005</c:v>
                </c:pt>
                <c:pt idx="535">
                  <c:v>0.53849999999999998</c:v>
                </c:pt>
                <c:pt idx="536">
                  <c:v>0.53849999999999998</c:v>
                </c:pt>
                <c:pt idx="537">
                  <c:v>0.50670000000000004</c:v>
                </c:pt>
                <c:pt idx="538">
                  <c:v>0.50670000000000004</c:v>
                </c:pt>
                <c:pt idx="539">
                  <c:v>0.50670000000000004</c:v>
                </c:pt>
                <c:pt idx="540">
                  <c:v>0.50670000000000004</c:v>
                </c:pt>
                <c:pt idx="541">
                  <c:v>0.50670000000000004</c:v>
                </c:pt>
                <c:pt idx="542">
                  <c:v>0.50670000000000004</c:v>
                </c:pt>
                <c:pt idx="543">
                  <c:v>0.50670000000000004</c:v>
                </c:pt>
                <c:pt idx="544">
                  <c:v>0.50670000000000004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0.4733</c:v>
                </c:pt>
                <c:pt idx="549">
                  <c:v>0.4733</c:v>
                </c:pt>
                <c:pt idx="550">
                  <c:v>0.4733</c:v>
                </c:pt>
                <c:pt idx="551">
                  <c:v>0.4733</c:v>
                </c:pt>
                <c:pt idx="552">
                  <c:v>0.4733</c:v>
                </c:pt>
                <c:pt idx="553">
                  <c:v>0.4733</c:v>
                </c:pt>
                <c:pt idx="554">
                  <c:v>0.4733</c:v>
                </c:pt>
                <c:pt idx="555">
                  <c:v>0.4733</c:v>
                </c:pt>
                <c:pt idx="556">
                  <c:v>0.4667</c:v>
                </c:pt>
                <c:pt idx="557">
                  <c:v>0.4667</c:v>
                </c:pt>
                <c:pt idx="558">
                  <c:v>0.4733</c:v>
                </c:pt>
                <c:pt idx="559">
                  <c:v>0.4733</c:v>
                </c:pt>
                <c:pt idx="560">
                  <c:v>0.4733</c:v>
                </c:pt>
                <c:pt idx="561">
                  <c:v>0.4733</c:v>
                </c:pt>
                <c:pt idx="562">
                  <c:v>0.45</c:v>
                </c:pt>
                <c:pt idx="563">
                  <c:v>0.45</c:v>
                </c:pt>
                <c:pt idx="564">
                  <c:v>0.53849999999999998</c:v>
                </c:pt>
                <c:pt idx="565">
                  <c:v>0.51429999999999998</c:v>
                </c:pt>
                <c:pt idx="566">
                  <c:v>0.51429999999999998</c:v>
                </c:pt>
                <c:pt idx="567">
                  <c:v>0.51429999999999998</c:v>
                </c:pt>
                <c:pt idx="568">
                  <c:v>0.51429999999999998</c:v>
                </c:pt>
                <c:pt idx="569">
                  <c:v>0.51429999999999998</c:v>
                </c:pt>
                <c:pt idx="570">
                  <c:v>0.51429999999999998</c:v>
                </c:pt>
                <c:pt idx="571">
                  <c:v>0.51429999999999998</c:v>
                </c:pt>
                <c:pt idx="572">
                  <c:v>0.52859999999999996</c:v>
                </c:pt>
                <c:pt idx="573">
                  <c:v>0.52859999999999996</c:v>
                </c:pt>
                <c:pt idx="574">
                  <c:v>0.52859999999999996</c:v>
                </c:pt>
                <c:pt idx="575">
                  <c:v>0.52859999999999996</c:v>
                </c:pt>
                <c:pt idx="576">
                  <c:v>0.52859999999999996</c:v>
                </c:pt>
                <c:pt idx="577">
                  <c:v>0.51329999999999998</c:v>
                </c:pt>
                <c:pt idx="578">
                  <c:v>0.51329999999999998</c:v>
                </c:pt>
                <c:pt idx="579">
                  <c:v>0.52669999999999995</c:v>
                </c:pt>
                <c:pt idx="580">
                  <c:v>0.52669999999999995</c:v>
                </c:pt>
                <c:pt idx="581">
                  <c:v>0.52669999999999995</c:v>
                </c:pt>
                <c:pt idx="582">
                  <c:v>0.52669999999999995</c:v>
                </c:pt>
                <c:pt idx="583">
                  <c:v>0.52669999999999995</c:v>
                </c:pt>
                <c:pt idx="584">
                  <c:v>0.52669999999999995</c:v>
                </c:pt>
                <c:pt idx="585">
                  <c:v>0.52669999999999995</c:v>
                </c:pt>
                <c:pt idx="586">
                  <c:v>0.52669999999999995</c:v>
                </c:pt>
                <c:pt idx="587">
                  <c:v>0.52669999999999995</c:v>
                </c:pt>
                <c:pt idx="588">
                  <c:v>0.52669999999999995</c:v>
                </c:pt>
                <c:pt idx="589">
                  <c:v>0.52669999999999995</c:v>
                </c:pt>
                <c:pt idx="590">
                  <c:v>0.5333</c:v>
                </c:pt>
                <c:pt idx="591">
                  <c:v>0.5333</c:v>
                </c:pt>
                <c:pt idx="592">
                  <c:v>0.5333</c:v>
                </c:pt>
                <c:pt idx="593">
                  <c:v>0.5111</c:v>
                </c:pt>
                <c:pt idx="594">
                  <c:v>0.625</c:v>
                </c:pt>
                <c:pt idx="595">
                  <c:v>0.625</c:v>
                </c:pt>
                <c:pt idx="596">
                  <c:v>0.625</c:v>
                </c:pt>
                <c:pt idx="597">
                  <c:v>0.65380000000000005</c:v>
                </c:pt>
                <c:pt idx="598">
                  <c:v>0.65380000000000005</c:v>
                </c:pt>
                <c:pt idx="599">
                  <c:v>0.65380000000000005</c:v>
                </c:pt>
                <c:pt idx="600">
                  <c:v>0.62139999999999995</c:v>
                </c:pt>
                <c:pt idx="601">
                  <c:v>0.62139999999999995</c:v>
                </c:pt>
                <c:pt idx="602">
                  <c:v>0.62139999999999995</c:v>
                </c:pt>
                <c:pt idx="603">
                  <c:v>0.62139999999999995</c:v>
                </c:pt>
                <c:pt idx="604">
                  <c:v>0.62139999999999995</c:v>
                </c:pt>
                <c:pt idx="605">
                  <c:v>0.62139999999999995</c:v>
                </c:pt>
                <c:pt idx="606">
                  <c:v>0.62139999999999995</c:v>
                </c:pt>
                <c:pt idx="607">
                  <c:v>0.62139999999999995</c:v>
                </c:pt>
                <c:pt idx="608">
                  <c:v>0.6</c:v>
                </c:pt>
                <c:pt idx="609">
                  <c:v>0.6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0.59330000000000005</c:v>
                </c:pt>
                <c:pt idx="615">
                  <c:v>0.59330000000000005</c:v>
                </c:pt>
                <c:pt idx="616">
                  <c:v>0.59330000000000005</c:v>
                </c:pt>
                <c:pt idx="617">
                  <c:v>0.59330000000000005</c:v>
                </c:pt>
                <c:pt idx="618">
                  <c:v>0.59330000000000005</c:v>
                </c:pt>
                <c:pt idx="619">
                  <c:v>0.59330000000000005</c:v>
                </c:pt>
                <c:pt idx="620">
                  <c:v>0.6</c:v>
                </c:pt>
                <c:pt idx="621">
                  <c:v>0.6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0.61819999999999997</c:v>
                </c:pt>
                <c:pt idx="626">
                  <c:v>0.58460000000000001</c:v>
                </c:pt>
                <c:pt idx="627">
                  <c:v>0.58460000000000001</c:v>
                </c:pt>
                <c:pt idx="628">
                  <c:v>0.58460000000000001</c:v>
                </c:pt>
                <c:pt idx="629">
                  <c:v>0.58460000000000001</c:v>
                </c:pt>
                <c:pt idx="630">
                  <c:v>0.58460000000000001</c:v>
                </c:pt>
                <c:pt idx="631">
                  <c:v>0.58460000000000001</c:v>
                </c:pt>
                <c:pt idx="632">
                  <c:v>0.58460000000000001</c:v>
                </c:pt>
                <c:pt idx="633">
                  <c:v>0.56430000000000002</c:v>
                </c:pt>
                <c:pt idx="634">
                  <c:v>0.54</c:v>
                </c:pt>
                <c:pt idx="635">
                  <c:v>0.54</c:v>
                </c:pt>
                <c:pt idx="636">
                  <c:v>0.54669999999999996</c:v>
                </c:pt>
                <c:pt idx="637">
                  <c:v>0.54669999999999996</c:v>
                </c:pt>
                <c:pt idx="638">
                  <c:v>0.54669999999999996</c:v>
                </c:pt>
                <c:pt idx="639">
                  <c:v>0.54669999999999996</c:v>
                </c:pt>
                <c:pt idx="640">
                  <c:v>0.54669999999999996</c:v>
                </c:pt>
                <c:pt idx="641">
                  <c:v>0.54669999999999996</c:v>
                </c:pt>
                <c:pt idx="642">
                  <c:v>0.54669999999999996</c:v>
                </c:pt>
                <c:pt idx="643">
                  <c:v>0.54669999999999996</c:v>
                </c:pt>
                <c:pt idx="644">
                  <c:v>0.54669999999999996</c:v>
                </c:pt>
                <c:pt idx="645">
                  <c:v>0.54669999999999996</c:v>
                </c:pt>
                <c:pt idx="646">
                  <c:v>0.54669999999999996</c:v>
                </c:pt>
                <c:pt idx="647">
                  <c:v>0.54669999999999996</c:v>
                </c:pt>
                <c:pt idx="648">
                  <c:v>0.54</c:v>
                </c:pt>
                <c:pt idx="649">
                  <c:v>0.54</c:v>
                </c:pt>
                <c:pt idx="650">
                  <c:v>0.54</c:v>
                </c:pt>
                <c:pt idx="651">
                  <c:v>0.54</c:v>
                </c:pt>
                <c:pt idx="652">
                  <c:v>0.54</c:v>
                </c:pt>
                <c:pt idx="653">
                  <c:v>0.54</c:v>
                </c:pt>
                <c:pt idx="654">
                  <c:v>0.63329999999999997</c:v>
                </c:pt>
                <c:pt idx="655">
                  <c:v>0.60670000000000002</c:v>
                </c:pt>
                <c:pt idx="656">
                  <c:v>0.60670000000000002</c:v>
                </c:pt>
                <c:pt idx="657">
                  <c:v>0.60670000000000002</c:v>
                </c:pt>
                <c:pt idx="658">
                  <c:v>0.60670000000000002</c:v>
                </c:pt>
                <c:pt idx="659">
                  <c:v>0.60670000000000002</c:v>
                </c:pt>
                <c:pt idx="660">
                  <c:v>0.60670000000000002</c:v>
                </c:pt>
                <c:pt idx="661">
                  <c:v>0.60670000000000002</c:v>
                </c:pt>
                <c:pt idx="662">
                  <c:v>0.6</c:v>
                </c:pt>
                <c:pt idx="663">
                  <c:v>0.6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0.59330000000000005</c:v>
                </c:pt>
                <c:pt idx="670">
                  <c:v>0.6</c:v>
                </c:pt>
                <c:pt idx="671">
                  <c:v>0.6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0.78749999999999998</c:v>
                </c:pt>
                <c:pt idx="686">
                  <c:v>0.77</c:v>
                </c:pt>
                <c:pt idx="687">
                  <c:v>0.77</c:v>
                </c:pt>
                <c:pt idx="688">
                  <c:v>0.77</c:v>
                </c:pt>
                <c:pt idx="689">
                  <c:v>0.7167</c:v>
                </c:pt>
                <c:pt idx="690">
                  <c:v>0.7167</c:v>
                </c:pt>
                <c:pt idx="691">
                  <c:v>0.69289999999999996</c:v>
                </c:pt>
                <c:pt idx="692">
                  <c:v>0.69289999999999996</c:v>
                </c:pt>
                <c:pt idx="693">
                  <c:v>0.69289999999999996</c:v>
                </c:pt>
                <c:pt idx="694">
                  <c:v>0.69289999999999996</c:v>
                </c:pt>
                <c:pt idx="695">
                  <c:v>0.69289999999999996</c:v>
                </c:pt>
                <c:pt idx="696">
                  <c:v>0.69289999999999996</c:v>
                </c:pt>
                <c:pt idx="697">
                  <c:v>0.69289999999999996</c:v>
                </c:pt>
                <c:pt idx="698">
                  <c:v>0.69289999999999996</c:v>
                </c:pt>
                <c:pt idx="699">
                  <c:v>0.69289999999999996</c:v>
                </c:pt>
                <c:pt idx="700">
                  <c:v>0.69289999999999996</c:v>
                </c:pt>
                <c:pt idx="701">
                  <c:v>0.69289999999999996</c:v>
                </c:pt>
                <c:pt idx="702">
                  <c:v>0.69289999999999996</c:v>
                </c:pt>
                <c:pt idx="703">
                  <c:v>0.69289999999999996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0.68569999999999998</c:v>
                </c:pt>
                <c:pt idx="712">
                  <c:v>0.68569999999999998</c:v>
                </c:pt>
                <c:pt idx="713">
                  <c:v>0.68569999999999998</c:v>
                </c:pt>
                <c:pt idx="714">
                  <c:v>0.68569999999999998</c:v>
                </c:pt>
                <c:pt idx="715">
                  <c:v>0.68569999999999998</c:v>
                </c:pt>
                <c:pt idx="716">
                  <c:v>0.72</c:v>
                </c:pt>
                <c:pt idx="717">
                  <c:v>0.68669999999999998</c:v>
                </c:pt>
                <c:pt idx="718">
                  <c:v>0.68669999999999998</c:v>
                </c:pt>
                <c:pt idx="719">
                  <c:v>0.68669999999999998</c:v>
                </c:pt>
                <c:pt idx="720">
                  <c:v>0.68669999999999998</c:v>
                </c:pt>
                <c:pt idx="721">
                  <c:v>0.68669999999999998</c:v>
                </c:pt>
                <c:pt idx="722">
                  <c:v>0.68669999999999998</c:v>
                </c:pt>
                <c:pt idx="723">
                  <c:v>0.68669999999999998</c:v>
                </c:pt>
                <c:pt idx="724">
                  <c:v>0.68669999999999998</c:v>
                </c:pt>
                <c:pt idx="725">
                  <c:v>0.67330000000000001</c:v>
                </c:pt>
                <c:pt idx="726">
                  <c:v>0.67330000000000001</c:v>
                </c:pt>
                <c:pt idx="727">
                  <c:v>0.67330000000000001</c:v>
                </c:pt>
                <c:pt idx="728">
                  <c:v>0.67330000000000001</c:v>
                </c:pt>
                <c:pt idx="729">
                  <c:v>0.67330000000000001</c:v>
                </c:pt>
                <c:pt idx="730">
                  <c:v>0.67330000000000001</c:v>
                </c:pt>
                <c:pt idx="731">
                  <c:v>0.65629999999999999</c:v>
                </c:pt>
                <c:pt idx="732">
                  <c:v>0.65629999999999999</c:v>
                </c:pt>
                <c:pt idx="733">
                  <c:v>0.65629999999999999</c:v>
                </c:pt>
                <c:pt idx="734">
                  <c:v>0.65629999999999999</c:v>
                </c:pt>
                <c:pt idx="735">
                  <c:v>0.65629999999999999</c:v>
                </c:pt>
                <c:pt idx="736">
                  <c:v>0.65629999999999999</c:v>
                </c:pt>
                <c:pt idx="737">
                  <c:v>0.65629999999999999</c:v>
                </c:pt>
                <c:pt idx="738">
                  <c:v>0.65</c:v>
                </c:pt>
                <c:pt idx="739">
                  <c:v>0.65</c:v>
                </c:pt>
                <c:pt idx="740">
                  <c:v>0.65</c:v>
                </c:pt>
                <c:pt idx="741">
                  <c:v>0.65</c:v>
                </c:pt>
                <c:pt idx="742">
                  <c:v>0.65</c:v>
                </c:pt>
                <c:pt idx="743">
                  <c:v>0.65</c:v>
                </c:pt>
                <c:pt idx="744">
                  <c:v>0.64380000000000004</c:v>
                </c:pt>
                <c:pt idx="745">
                  <c:v>0.64380000000000004</c:v>
                </c:pt>
                <c:pt idx="746">
                  <c:v>0.71819999999999995</c:v>
                </c:pt>
                <c:pt idx="747">
                  <c:v>0.66669999999999996</c:v>
                </c:pt>
                <c:pt idx="748">
                  <c:v>0.66669999999999996</c:v>
                </c:pt>
                <c:pt idx="749">
                  <c:v>0.66669999999999996</c:v>
                </c:pt>
                <c:pt idx="750">
                  <c:v>0.66669999999999996</c:v>
                </c:pt>
                <c:pt idx="751">
                  <c:v>0.66669999999999996</c:v>
                </c:pt>
                <c:pt idx="752">
                  <c:v>0.66669999999999996</c:v>
                </c:pt>
                <c:pt idx="753">
                  <c:v>0.66669999999999996</c:v>
                </c:pt>
                <c:pt idx="754">
                  <c:v>0.66669999999999996</c:v>
                </c:pt>
                <c:pt idx="755">
                  <c:v>0.66669999999999996</c:v>
                </c:pt>
                <c:pt idx="756">
                  <c:v>0.66669999999999996</c:v>
                </c:pt>
                <c:pt idx="757">
                  <c:v>0.66669999999999996</c:v>
                </c:pt>
                <c:pt idx="758">
                  <c:v>0.66669999999999996</c:v>
                </c:pt>
                <c:pt idx="759">
                  <c:v>0.66669999999999996</c:v>
                </c:pt>
                <c:pt idx="760">
                  <c:v>0.66669999999999996</c:v>
                </c:pt>
                <c:pt idx="761">
                  <c:v>0.66669999999999996</c:v>
                </c:pt>
                <c:pt idx="762">
                  <c:v>0.66</c:v>
                </c:pt>
                <c:pt idx="763">
                  <c:v>0.66</c:v>
                </c:pt>
                <c:pt idx="764">
                  <c:v>0.66</c:v>
                </c:pt>
                <c:pt idx="765">
                  <c:v>0.66</c:v>
                </c:pt>
                <c:pt idx="766">
                  <c:v>0.63129999999999997</c:v>
                </c:pt>
                <c:pt idx="767">
                  <c:v>0.63749999999999996</c:v>
                </c:pt>
                <c:pt idx="768">
                  <c:v>0.65</c:v>
                </c:pt>
                <c:pt idx="769">
                  <c:v>0.65</c:v>
                </c:pt>
                <c:pt idx="770">
                  <c:v>0.65</c:v>
                </c:pt>
                <c:pt idx="771">
                  <c:v>0.65</c:v>
                </c:pt>
                <c:pt idx="772">
                  <c:v>0.65</c:v>
                </c:pt>
                <c:pt idx="773">
                  <c:v>0.65</c:v>
                </c:pt>
                <c:pt idx="774">
                  <c:v>0.65</c:v>
                </c:pt>
                <c:pt idx="775">
                  <c:v>0.65</c:v>
                </c:pt>
                <c:pt idx="776">
                  <c:v>0.65</c:v>
                </c:pt>
                <c:pt idx="777">
                  <c:v>0.65</c:v>
                </c:pt>
                <c:pt idx="778">
                  <c:v>0.65</c:v>
                </c:pt>
                <c:pt idx="779">
                  <c:v>0.89090000000000003</c:v>
                </c:pt>
                <c:pt idx="780">
                  <c:v>0.8</c:v>
                </c:pt>
                <c:pt idx="781">
                  <c:v>0.8</c:v>
                </c:pt>
                <c:pt idx="782">
                  <c:v>0.8</c:v>
                </c:pt>
                <c:pt idx="783">
                  <c:v>0.8</c:v>
                </c:pt>
                <c:pt idx="784">
                  <c:v>0.8</c:v>
                </c:pt>
                <c:pt idx="785">
                  <c:v>0.8</c:v>
                </c:pt>
                <c:pt idx="786">
                  <c:v>0.8</c:v>
                </c:pt>
                <c:pt idx="787">
                  <c:v>0.8</c:v>
                </c:pt>
                <c:pt idx="788">
                  <c:v>0.78749999999999998</c:v>
                </c:pt>
                <c:pt idx="789">
                  <c:v>0.78749999999999998</c:v>
                </c:pt>
                <c:pt idx="790">
                  <c:v>0.78749999999999998</c:v>
                </c:pt>
                <c:pt idx="791">
                  <c:v>0.78749999999999998</c:v>
                </c:pt>
                <c:pt idx="792">
                  <c:v>0.78749999999999998</c:v>
                </c:pt>
                <c:pt idx="793">
                  <c:v>0.78749999999999998</c:v>
                </c:pt>
                <c:pt idx="794">
                  <c:v>0.78749999999999998</c:v>
                </c:pt>
                <c:pt idx="795">
                  <c:v>0.77500000000000002</c:v>
                </c:pt>
                <c:pt idx="796">
                  <c:v>0.77500000000000002</c:v>
                </c:pt>
                <c:pt idx="797">
                  <c:v>0.77500000000000002</c:v>
                </c:pt>
                <c:pt idx="798">
                  <c:v>0.77500000000000002</c:v>
                </c:pt>
                <c:pt idx="799">
                  <c:v>0.77500000000000002</c:v>
                </c:pt>
                <c:pt idx="800">
                  <c:v>0.77500000000000002</c:v>
                </c:pt>
                <c:pt idx="801">
                  <c:v>0.77500000000000002</c:v>
                </c:pt>
                <c:pt idx="802">
                  <c:v>0.77500000000000002</c:v>
                </c:pt>
                <c:pt idx="803">
                  <c:v>0.77500000000000002</c:v>
                </c:pt>
                <c:pt idx="804">
                  <c:v>0.77500000000000002</c:v>
                </c:pt>
                <c:pt idx="805">
                  <c:v>0.77500000000000002</c:v>
                </c:pt>
                <c:pt idx="806">
                  <c:v>0.77500000000000002</c:v>
                </c:pt>
                <c:pt idx="807">
                  <c:v>0.75</c:v>
                </c:pt>
                <c:pt idx="808">
                  <c:v>0.76359999999999995</c:v>
                </c:pt>
                <c:pt idx="809">
                  <c:v>0.76359999999999995</c:v>
                </c:pt>
                <c:pt idx="810">
                  <c:v>0.76359999999999995</c:v>
                </c:pt>
                <c:pt idx="811">
                  <c:v>0.74619999999999997</c:v>
                </c:pt>
                <c:pt idx="812">
                  <c:v>0.74619999999999997</c:v>
                </c:pt>
                <c:pt idx="813">
                  <c:v>0.74619999999999997</c:v>
                </c:pt>
                <c:pt idx="814">
                  <c:v>0.76149999999999995</c:v>
                </c:pt>
                <c:pt idx="815">
                  <c:v>0.76149999999999995</c:v>
                </c:pt>
                <c:pt idx="816">
                  <c:v>0.76149999999999995</c:v>
                </c:pt>
                <c:pt idx="817">
                  <c:v>0.73570000000000002</c:v>
                </c:pt>
                <c:pt idx="818">
                  <c:v>0.7429</c:v>
                </c:pt>
                <c:pt idx="819">
                  <c:v>0.7429</c:v>
                </c:pt>
                <c:pt idx="820">
                  <c:v>0.7429</c:v>
                </c:pt>
                <c:pt idx="821">
                  <c:v>0.7429</c:v>
                </c:pt>
                <c:pt idx="822">
                  <c:v>0.7429</c:v>
                </c:pt>
                <c:pt idx="823">
                  <c:v>0.7429</c:v>
                </c:pt>
                <c:pt idx="824">
                  <c:v>0.7429</c:v>
                </c:pt>
                <c:pt idx="825">
                  <c:v>0.7429</c:v>
                </c:pt>
                <c:pt idx="826">
                  <c:v>0.7429</c:v>
                </c:pt>
                <c:pt idx="827">
                  <c:v>0.7429</c:v>
                </c:pt>
                <c:pt idx="828">
                  <c:v>0.74670000000000003</c:v>
                </c:pt>
                <c:pt idx="829">
                  <c:v>0.74670000000000003</c:v>
                </c:pt>
                <c:pt idx="830">
                  <c:v>0.74670000000000003</c:v>
                </c:pt>
                <c:pt idx="831">
                  <c:v>0.74670000000000003</c:v>
                </c:pt>
                <c:pt idx="832">
                  <c:v>0.74670000000000003</c:v>
                </c:pt>
                <c:pt idx="833">
                  <c:v>0.74670000000000003</c:v>
                </c:pt>
                <c:pt idx="834">
                  <c:v>0.74670000000000003</c:v>
                </c:pt>
                <c:pt idx="835">
                  <c:v>0.76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4 נתונים'!$K$2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נתונים'!$K$3:$K$3999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'איור 4 נתונים'!$L$2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נתונים'!$L$3:$L$3999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4 נתונים'!$M$2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4 נתונים'!$M$3:$M$3999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200</c:v>
                </c:pt>
                <c:pt idx="788">
                  <c:v>-100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82816"/>
        <c:axId val="118484352"/>
      </c:lineChart>
      <c:dateAx>
        <c:axId val="118482816"/>
        <c:scaling>
          <c:orientation val="minMax"/>
          <c:max val="43205"/>
          <c:min val="42856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18484352"/>
        <c:crossesAt val="0"/>
        <c:auto val="0"/>
        <c:lblOffset val="100"/>
        <c:baseTimeUnit val="days"/>
      </c:dateAx>
      <c:valAx>
        <c:axId val="11848435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1848281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7619374759363123E-2"/>
          <c:y val="0.8745166719630898"/>
          <c:w val="0.74356024288910194"/>
          <c:h val="4.5762351454947052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מאי 2017 עד אפריל 2018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נתונים'!$B$2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נתונים'!$B$3:$B$3999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5 נתונים'!$C$2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נתונים'!$C$3:$C$3999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5 נתונים'!$D$2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נתונים'!$D$3:$D$3999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5 נתונים'!$E$2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נתונים'!$E$3:$E$3999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'איור 5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נתונים'!$F$3:$F$3999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5 נתונים'!$G$2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נתונים'!$G$3:$G$3999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5 נתונים'!$H$2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</c:numCache>
            </c:numRef>
          </c:cat>
          <c:val>
            <c:numRef>
              <c:f>'איור 5 נתונים'!$H$3:$H$3999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200</c:v>
                </c:pt>
                <c:pt idx="788">
                  <c:v>-100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88384"/>
        <c:axId val="102294272"/>
      </c:lineChart>
      <c:dateAx>
        <c:axId val="102288384"/>
        <c:scaling>
          <c:orientation val="minMax"/>
          <c:max val="43205"/>
          <c:min val="42856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2294272"/>
        <c:crosses val="autoZero"/>
        <c:auto val="1"/>
        <c:lblOffset val="100"/>
        <c:baseTimeUnit val="days"/>
      </c:dateAx>
      <c:valAx>
        <c:axId val="102294272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2288384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מאי 2017 עד אפריל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נתונים'!$D$2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  <c:pt idx="41">
                  <c:v>42745</c:v>
                </c:pt>
                <c:pt idx="42">
                  <c:v>42746</c:v>
                </c:pt>
                <c:pt idx="43">
                  <c:v>42747</c:v>
                </c:pt>
                <c:pt idx="44">
                  <c:v>42748</c:v>
                </c:pt>
                <c:pt idx="45">
                  <c:v>42749</c:v>
                </c:pt>
                <c:pt idx="46">
                  <c:v>42750</c:v>
                </c:pt>
                <c:pt idx="47">
                  <c:v>42751</c:v>
                </c:pt>
                <c:pt idx="48">
                  <c:v>42752</c:v>
                </c:pt>
                <c:pt idx="49">
                  <c:v>42753</c:v>
                </c:pt>
                <c:pt idx="50">
                  <c:v>42754</c:v>
                </c:pt>
                <c:pt idx="51">
                  <c:v>42755</c:v>
                </c:pt>
                <c:pt idx="52">
                  <c:v>42756</c:v>
                </c:pt>
                <c:pt idx="53">
                  <c:v>42757</c:v>
                </c:pt>
                <c:pt idx="54">
                  <c:v>42758</c:v>
                </c:pt>
                <c:pt idx="55">
                  <c:v>42759</c:v>
                </c:pt>
                <c:pt idx="56">
                  <c:v>42760</c:v>
                </c:pt>
                <c:pt idx="57">
                  <c:v>42761</c:v>
                </c:pt>
                <c:pt idx="58">
                  <c:v>42762</c:v>
                </c:pt>
                <c:pt idx="59">
                  <c:v>42763</c:v>
                </c:pt>
                <c:pt idx="60">
                  <c:v>42764</c:v>
                </c:pt>
                <c:pt idx="61">
                  <c:v>42765</c:v>
                </c:pt>
                <c:pt idx="62">
                  <c:v>42766</c:v>
                </c:pt>
                <c:pt idx="63">
                  <c:v>42767</c:v>
                </c:pt>
                <c:pt idx="64">
                  <c:v>42768</c:v>
                </c:pt>
                <c:pt idx="65">
                  <c:v>42769</c:v>
                </c:pt>
                <c:pt idx="66">
                  <c:v>42770</c:v>
                </c:pt>
                <c:pt idx="67">
                  <c:v>42771</c:v>
                </c:pt>
                <c:pt idx="68">
                  <c:v>42772</c:v>
                </c:pt>
                <c:pt idx="69">
                  <c:v>42773</c:v>
                </c:pt>
                <c:pt idx="70">
                  <c:v>42774</c:v>
                </c:pt>
                <c:pt idx="71">
                  <c:v>42775</c:v>
                </c:pt>
                <c:pt idx="72">
                  <c:v>42776</c:v>
                </c:pt>
                <c:pt idx="73">
                  <c:v>42777</c:v>
                </c:pt>
                <c:pt idx="74">
                  <c:v>42778</c:v>
                </c:pt>
                <c:pt idx="75">
                  <c:v>42779</c:v>
                </c:pt>
                <c:pt idx="76">
                  <c:v>42780</c:v>
                </c:pt>
                <c:pt idx="77">
                  <c:v>42781</c:v>
                </c:pt>
                <c:pt idx="78">
                  <c:v>42782</c:v>
                </c:pt>
                <c:pt idx="79">
                  <c:v>42783</c:v>
                </c:pt>
                <c:pt idx="80">
                  <c:v>42784</c:v>
                </c:pt>
                <c:pt idx="81">
                  <c:v>42785</c:v>
                </c:pt>
                <c:pt idx="82">
                  <c:v>42786</c:v>
                </c:pt>
                <c:pt idx="83">
                  <c:v>42787</c:v>
                </c:pt>
                <c:pt idx="84">
                  <c:v>42788</c:v>
                </c:pt>
                <c:pt idx="85">
                  <c:v>42789</c:v>
                </c:pt>
                <c:pt idx="86">
                  <c:v>42790</c:v>
                </c:pt>
                <c:pt idx="87">
                  <c:v>42791</c:v>
                </c:pt>
                <c:pt idx="88">
                  <c:v>42792</c:v>
                </c:pt>
                <c:pt idx="89">
                  <c:v>42793</c:v>
                </c:pt>
                <c:pt idx="90">
                  <c:v>42794</c:v>
                </c:pt>
                <c:pt idx="91">
                  <c:v>42795</c:v>
                </c:pt>
                <c:pt idx="92">
                  <c:v>42796</c:v>
                </c:pt>
                <c:pt idx="93">
                  <c:v>42797</c:v>
                </c:pt>
                <c:pt idx="94">
                  <c:v>42798</c:v>
                </c:pt>
                <c:pt idx="95">
                  <c:v>42799</c:v>
                </c:pt>
                <c:pt idx="96">
                  <c:v>42800</c:v>
                </c:pt>
                <c:pt idx="97">
                  <c:v>42801</c:v>
                </c:pt>
                <c:pt idx="98">
                  <c:v>42802</c:v>
                </c:pt>
                <c:pt idx="99">
                  <c:v>42803</c:v>
                </c:pt>
                <c:pt idx="100">
                  <c:v>42804</c:v>
                </c:pt>
                <c:pt idx="101">
                  <c:v>42805</c:v>
                </c:pt>
                <c:pt idx="102">
                  <c:v>42806</c:v>
                </c:pt>
                <c:pt idx="103">
                  <c:v>42807</c:v>
                </c:pt>
                <c:pt idx="104">
                  <c:v>42808</c:v>
                </c:pt>
                <c:pt idx="105">
                  <c:v>42809</c:v>
                </c:pt>
                <c:pt idx="106">
                  <c:v>42810</c:v>
                </c:pt>
                <c:pt idx="107">
                  <c:v>42811</c:v>
                </c:pt>
                <c:pt idx="108">
                  <c:v>42812</c:v>
                </c:pt>
                <c:pt idx="109">
                  <c:v>42813</c:v>
                </c:pt>
                <c:pt idx="110">
                  <c:v>42814</c:v>
                </c:pt>
                <c:pt idx="111">
                  <c:v>42815</c:v>
                </c:pt>
                <c:pt idx="112">
                  <c:v>42816</c:v>
                </c:pt>
                <c:pt idx="113">
                  <c:v>42817</c:v>
                </c:pt>
                <c:pt idx="114">
                  <c:v>42818</c:v>
                </c:pt>
                <c:pt idx="115">
                  <c:v>42819</c:v>
                </c:pt>
                <c:pt idx="116">
                  <c:v>42820</c:v>
                </c:pt>
                <c:pt idx="117">
                  <c:v>42821</c:v>
                </c:pt>
                <c:pt idx="118">
                  <c:v>42822</c:v>
                </c:pt>
                <c:pt idx="119">
                  <c:v>42823</c:v>
                </c:pt>
                <c:pt idx="120">
                  <c:v>42824</c:v>
                </c:pt>
                <c:pt idx="121">
                  <c:v>42825</c:v>
                </c:pt>
                <c:pt idx="122">
                  <c:v>42826</c:v>
                </c:pt>
                <c:pt idx="123">
                  <c:v>42827</c:v>
                </c:pt>
                <c:pt idx="124">
                  <c:v>42828</c:v>
                </c:pt>
                <c:pt idx="125">
                  <c:v>42829</c:v>
                </c:pt>
                <c:pt idx="126">
                  <c:v>42830</c:v>
                </c:pt>
                <c:pt idx="127">
                  <c:v>42831</c:v>
                </c:pt>
                <c:pt idx="128">
                  <c:v>42832</c:v>
                </c:pt>
                <c:pt idx="129">
                  <c:v>42833</c:v>
                </c:pt>
                <c:pt idx="130">
                  <c:v>42834</c:v>
                </c:pt>
                <c:pt idx="131">
                  <c:v>42835</c:v>
                </c:pt>
                <c:pt idx="132">
                  <c:v>42836</c:v>
                </c:pt>
                <c:pt idx="133">
                  <c:v>42837</c:v>
                </c:pt>
                <c:pt idx="134">
                  <c:v>42838</c:v>
                </c:pt>
                <c:pt idx="135">
                  <c:v>42839</c:v>
                </c:pt>
                <c:pt idx="136">
                  <c:v>42840</c:v>
                </c:pt>
                <c:pt idx="137">
                  <c:v>42841</c:v>
                </c:pt>
                <c:pt idx="138">
                  <c:v>42842</c:v>
                </c:pt>
                <c:pt idx="139">
                  <c:v>42843</c:v>
                </c:pt>
                <c:pt idx="140">
                  <c:v>42844</c:v>
                </c:pt>
                <c:pt idx="141">
                  <c:v>42845</c:v>
                </c:pt>
                <c:pt idx="142">
                  <c:v>42846</c:v>
                </c:pt>
                <c:pt idx="143">
                  <c:v>42847</c:v>
                </c:pt>
                <c:pt idx="144">
                  <c:v>42848</c:v>
                </c:pt>
                <c:pt idx="145">
                  <c:v>42849</c:v>
                </c:pt>
                <c:pt idx="146">
                  <c:v>42850</c:v>
                </c:pt>
                <c:pt idx="147">
                  <c:v>42851</c:v>
                </c:pt>
                <c:pt idx="148">
                  <c:v>42852</c:v>
                </c:pt>
                <c:pt idx="149">
                  <c:v>42853</c:v>
                </c:pt>
                <c:pt idx="150">
                  <c:v>42854</c:v>
                </c:pt>
                <c:pt idx="151">
                  <c:v>42855</c:v>
                </c:pt>
                <c:pt idx="152">
                  <c:v>42856</c:v>
                </c:pt>
                <c:pt idx="153">
                  <c:v>42857</c:v>
                </c:pt>
                <c:pt idx="154">
                  <c:v>42858</c:v>
                </c:pt>
                <c:pt idx="155">
                  <c:v>42859</c:v>
                </c:pt>
                <c:pt idx="156">
                  <c:v>42860</c:v>
                </c:pt>
                <c:pt idx="157">
                  <c:v>42861</c:v>
                </c:pt>
                <c:pt idx="158">
                  <c:v>42862</c:v>
                </c:pt>
                <c:pt idx="159">
                  <c:v>42863</c:v>
                </c:pt>
                <c:pt idx="160">
                  <c:v>42864</c:v>
                </c:pt>
                <c:pt idx="161">
                  <c:v>42865</c:v>
                </c:pt>
                <c:pt idx="162">
                  <c:v>42866</c:v>
                </c:pt>
                <c:pt idx="163">
                  <c:v>42867</c:v>
                </c:pt>
                <c:pt idx="164">
                  <c:v>42868</c:v>
                </c:pt>
                <c:pt idx="165">
                  <c:v>42869</c:v>
                </c:pt>
                <c:pt idx="166">
                  <c:v>42870</c:v>
                </c:pt>
                <c:pt idx="167">
                  <c:v>42871</c:v>
                </c:pt>
                <c:pt idx="168">
                  <c:v>42872</c:v>
                </c:pt>
                <c:pt idx="169">
                  <c:v>42873</c:v>
                </c:pt>
                <c:pt idx="170">
                  <c:v>42874</c:v>
                </c:pt>
                <c:pt idx="171">
                  <c:v>42875</c:v>
                </c:pt>
                <c:pt idx="172">
                  <c:v>42876</c:v>
                </c:pt>
                <c:pt idx="173">
                  <c:v>42877</c:v>
                </c:pt>
                <c:pt idx="174">
                  <c:v>42878</c:v>
                </c:pt>
                <c:pt idx="175">
                  <c:v>42879</c:v>
                </c:pt>
                <c:pt idx="176">
                  <c:v>42880</c:v>
                </c:pt>
                <c:pt idx="177">
                  <c:v>42881</c:v>
                </c:pt>
                <c:pt idx="178">
                  <c:v>42882</c:v>
                </c:pt>
                <c:pt idx="179">
                  <c:v>42883</c:v>
                </c:pt>
                <c:pt idx="180">
                  <c:v>42884</c:v>
                </c:pt>
                <c:pt idx="181">
                  <c:v>42885</c:v>
                </c:pt>
                <c:pt idx="182">
                  <c:v>42886</c:v>
                </c:pt>
                <c:pt idx="183">
                  <c:v>42887</c:v>
                </c:pt>
                <c:pt idx="184">
                  <c:v>42888</c:v>
                </c:pt>
                <c:pt idx="185">
                  <c:v>42889</c:v>
                </c:pt>
                <c:pt idx="186">
                  <c:v>42890</c:v>
                </c:pt>
                <c:pt idx="187">
                  <c:v>42891</c:v>
                </c:pt>
                <c:pt idx="188">
                  <c:v>42892</c:v>
                </c:pt>
                <c:pt idx="189">
                  <c:v>42893</c:v>
                </c:pt>
                <c:pt idx="190">
                  <c:v>42894</c:v>
                </c:pt>
                <c:pt idx="191">
                  <c:v>42895</c:v>
                </c:pt>
                <c:pt idx="192">
                  <c:v>42896</c:v>
                </c:pt>
                <c:pt idx="193">
                  <c:v>42897</c:v>
                </c:pt>
                <c:pt idx="194">
                  <c:v>42898</c:v>
                </c:pt>
                <c:pt idx="195">
                  <c:v>42899</c:v>
                </c:pt>
                <c:pt idx="196">
                  <c:v>42900</c:v>
                </c:pt>
                <c:pt idx="197">
                  <c:v>42901</c:v>
                </c:pt>
                <c:pt idx="198">
                  <c:v>42902</c:v>
                </c:pt>
                <c:pt idx="199">
                  <c:v>42903</c:v>
                </c:pt>
                <c:pt idx="200">
                  <c:v>42904</c:v>
                </c:pt>
                <c:pt idx="201">
                  <c:v>42905</c:v>
                </c:pt>
                <c:pt idx="202">
                  <c:v>42906</c:v>
                </c:pt>
                <c:pt idx="203">
                  <c:v>42907</c:v>
                </c:pt>
                <c:pt idx="204">
                  <c:v>42908</c:v>
                </c:pt>
                <c:pt idx="205">
                  <c:v>42909</c:v>
                </c:pt>
                <c:pt idx="206">
                  <c:v>42910</c:v>
                </c:pt>
                <c:pt idx="207">
                  <c:v>42911</c:v>
                </c:pt>
                <c:pt idx="208">
                  <c:v>42912</c:v>
                </c:pt>
                <c:pt idx="209">
                  <c:v>42913</c:v>
                </c:pt>
                <c:pt idx="210">
                  <c:v>42914</c:v>
                </c:pt>
                <c:pt idx="211">
                  <c:v>42915</c:v>
                </c:pt>
                <c:pt idx="212">
                  <c:v>42916</c:v>
                </c:pt>
                <c:pt idx="213">
                  <c:v>42917</c:v>
                </c:pt>
                <c:pt idx="214">
                  <c:v>42918</c:v>
                </c:pt>
                <c:pt idx="215">
                  <c:v>42919</c:v>
                </c:pt>
                <c:pt idx="216">
                  <c:v>42920</c:v>
                </c:pt>
                <c:pt idx="217">
                  <c:v>42921</c:v>
                </c:pt>
                <c:pt idx="218">
                  <c:v>42922</c:v>
                </c:pt>
                <c:pt idx="219">
                  <c:v>42923</c:v>
                </c:pt>
                <c:pt idx="220">
                  <c:v>42924</c:v>
                </c:pt>
                <c:pt idx="221">
                  <c:v>42925</c:v>
                </c:pt>
                <c:pt idx="222">
                  <c:v>42926</c:v>
                </c:pt>
                <c:pt idx="223">
                  <c:v>42927</c:v>
                </c:pt>
                <c:pt idx="224">
                  <c:v>42928</c:v>
                </c:pt>
                <c:pt idx="225">
                  <c:v>42929</c:v>
                </c:pt>
                <c:pt idx="226">
                  <c:v>42930</c:v>
                </c:pt>
                <c:pt idx="227">
                  <c:v>42931</c:v>
                </c:pt>
                <c:pt idx="228">
                  <c:v>42932</c:v>
                </c:pt>
                <c:pt idx="229">
                  <c:v>42933</c:v>
                </c:pt>
                <c:pt idx="230">
                  <c:v>42934</c:v>
                </c:pt>
                <c:pt idx="231">
                  <c:v>42935</c:v>
                </c:pt>
                <c:pt idx="232">
                  <c:v>42936</c:v>
                </c:pt>
                <c:pt idx="233">
                  <c:v>42937</c:v>
                </c:pt>
                <c:pt idx="234">
                  <c:v>42938</c:v>
                </c:pt>
                <c:pt idx="235">
                  <c:v>42939</c:v>
                </c:pt>
                <c:pt idx="236">
                  <c:v>42940</c:v>
                </c:pt>
                <c:pt idx="237">
                  <c:v>42941</c:v>
                </c:pt>
                <c:pt idx="238">
                  <c:v>42942</c:v>
                </c:pt>
                <c:pt idx="239">
                  <c:v>42943</c:v>
                </c:pt>
                <c:pt idx="240">
                  <c:v>42944</c:v>
                </c:pt>
                <c:pt idx="241">
                  <c:v>42945</c:v>
                </c:pt>
                <c:pt idx="242">
                  <c:v>42946</c:v>
                </c:pt>
                <c:pt idx="243">
                  <c:v>42947</c:v>
                </c:pt>
                <c:pt idx="244">
                  <c:v>42948</c:v>
                </c:pt>
                <c:pt idx="245">
                  <c:v>42949</c:v>
                </c:pt>
                <c:pt idx="246">
                  <c:v>42950</c:v>
                </c:pt>
                <c:pt idx="247">
                  <c:v>42951</c:v>
                </c:pt>
                <c:pt idx="248">
                  <c:v>42952</c:v>
                </c:pt>
                <c:pt idx="249">
                  <c:v>42953</c:v>
                </c:pt>
                <c:pt idx="250">
                  <c:v>42954</c:v>
                </c:pt>
                <c:pt idx="251">
                  <c:v>42955</c:v>
                </c:pt>
                <c:pt idx="252">
                  <c:v>42956</c:v>
                </c:pt>
                <c:pt idx="253">
                  <c:v>42957</c:v>
                </c:pt>
                <c:pt idx="254">
                  <c:v>42958</c:v>
                </c:pt>
                <c:pt idx="255">
                  <c:v>42959</c:v>
                </c:pt>
                <c:pt idx="256">
                  <c:v>42960</c:v>
                </c:pt>
                <c:pt idx="257">
                  <c:v>42961</c:v>
                </c:pt>
                <c:pt idx="258">
                  <c:v>42962</c:v>
                </c:pt>
                <c:pt idx="259">
                  <c:v>42963</c:v>
                </c:pt>
                <c:pt idx="260">
                  <c:v>42964</c:v>
                </c:pt>
                <c:pt idx="261">
                  <c:v>42965</c:v>
                </c:pt>
                <c:pt idx="262">
                  <c:v>42966</c:v>
                </c:pt>
                <c:pt idx="263">
                  <c:v>42967</c:v>
                </c:pt>
                <c:pt idx="264">
                  <c:v>42968</c:v>
                </c:pt>
                <c:pt idx="265">
                  <c:v>42969</c:v>
                </c:pt>
                <c:pt idx="266">
                  <c:v>42970</c:v>
                </c:pt>
                <c:pt idx="267">
                  <c:v>42971</c:v>
                </c:pt>
                <c:pt idx="268">
                  <c:v>42972</c:v>
                </c:pt>
                <c:pt idx="269">
                  <c:v>42973</c:v>
                </c:pt>
                <c:pt idx="270">
                  <c:v>42974</c:v>
                </c:pt>
                <c:pt idx="271">
                  <c:v>42975</c:v>
                </c:pt>
                <c:pt idx="272">
                  <c:v>42976</c:v>
                </c:pt>
                <c:pt idx="273">
                  <c:v>42977</c:v>
                </c:pt>
                <c:pt idx="274">
                  <c:v>42978</c:v>
                </c:pt>
                <c:pt idx="275">
                  <c:v>42979</c:v>
                </c:pt>
                <c:pt idx="276">
                  <c:v>42980</c:v>
                </c:pt>
                <c:pt idx="277">
                  <c:v>42981</c:v>
                </c:pt>
                <c:pt idx="278">
                  <c:v>42982</c:v>
                </c:pt>
                <c:pt idx="279">
                  <c:v>42983</c:v>
                </c:pt>
                <c:pt idx="280">
                  <c:v>42984</c:v>
                </c:pt>
                <c:pt idx="281">
                  <c:v>42985</c:v>
                </c:pt>
                <c:pt idx="282">
                  <c:v>42986</c:v>
                </c:pt>
                <c:pt idx="283">
                  <c:v>42987</c:v>
                </c:pt>
                <c:pt idx="284">
                  <c:v>42988</c:v>
                </c:pt>
                <c:pt idx="285">
                  <c:v>42989</c:v>
                </c:pt>
                <c:pt idx="286">
                  <c:v>42990</c:v>
                </c:pt>
                <c:pt idx="287">
                  <c:v>42991</c:v>
                </c:pt>
                <c:pt idx="288">
                  <c:v>42992</c:v>
                </c:pt>
                <c:pt idx="289">
                  <c:v>42993</c:v>
                </c:pt>
                <c:pt idx="290">
                  <c:v>42994</c:v>
                </c:pt>
                <c:pt idx="291">
                  <c:v>42995</c:v>
                </c:pt>
                <c:pt idx="292">
                  <c:v>42996</c:v>
                </c:pt>
                <c:pt idx="293">
                  <c:v>42997</c:v>
                </c:pt>
                <c:pt idx="294">
                  <c:v>42998</c:v>
                </c:pt>
                <c:pt idx="295">
                  <c:v>42999</c:v>
                </c:pt>
                <c:pt idx="296">
                  <c:v>43000</c:v>
                </c:pt>
                <c:pt idx="297">
                  <c:v>43001</c:v>
                </c:pt>
                <c:pt idx="298">
                  <c:v>43002</c:v>
                </c:pt>
                <c:pt idx="299">
                  <c:v>43003</c:v>
                </c:pt>
                <c:pt idx="300">
                  <c:v>43004</c:v>
                </c:pt>
                <c:pt idx="301">
                  <c:v>43005</c:v>
                </c:pt>
                <c:pt idx="302">
                  <c:v>43006</c:v>
                </c:pt>
                <c:pt idx="303">
                  <c:v>43007</c:v>
                </c:pt>
                <c:pt idx="304">
                  <c:v>43008</c:v>
                </c:pt>
                <c:pt idx="305">
                  <c:v>43009</c:v>
                </c:pt>
                <c:pt idx="306">
                  <c:v>43010</c:v>
                </c:pt>
                <c:pt idx="307">
                  <c:v>43011</c:v>
                </c:pt>
                <c:pt idx="308">
                  <c:v>43012</c:v>
                </c:pt>
                <c:pt idx="309">
                  <c:v>43013</c:v>
                </c:pt>
                <c:pt idx="310">
                  <c:v>43014</c:v>
                </c:pt>
                <c:pt idx="311">
                  <c:v>43015</c:v>
                </c:pt>
                <c:pt idx="312">
                  <c:v>43016</c:v>
                </c:pt>
                <c:pt idx="313">
                  <c:v>43017</c:v>
                </c:pt>
                <c:pt idx="314">
                  <c:v>43018</c:v>
                </c:pt>
                <c:pt idx="315">
                  <c:v>43019</c:v>
                </c:pt>
                <c:pt idx="316">
                  <c:v>43020</c:v>
                </c:pt>
                <c:pt idx="317">
                  <c:v>43021</c:v>
                </c:pt>
                <c:pt idx="318">
                  <c:v>43022</c:v>
                </c:pt>
                <c:pt idx="319">
                  <c:v>43023</c:v>
                </c:pt>
                <c:pt idx="320">
                  <c:v>43024</c:v>
                </c:pt>
                <c:pt idx="321">
                  <c:v>43025</c:v>
                </c:pt>
                <c:pt idx="322">
                  <c:v>43026</c:v>
                </c:pt>
                <c:pt idx="323">
                  <c:v>43027</c:v>
                </c:pt>
                <c:pt idx="324">
                  <c:v>43028</c:v>
                </c:pt>
                <c:pt idx="325">
                  <c:v>43029</c:v>
                </c:pt>
                <c:pt idx="326">
                  <c:v>43030</c:v>
                </c:pt>
                <c:pt idx="327">
                  <c:v>43031</c:v>
                </c:pt>
                <c:pt idx="328">
                  <c:v>43032</c:v>
                </c:pt>
                <c:pt idx="329">
                  <c:v>43033</c:v>
                </c:pt>
                <c:pt idx="330">
                  <c:v>43034</c:v>
                </c:pt>
                <c:pt idx="331">
                  <c:v>43035</c:v>
                </c:pt>
                <c:pt idx="332">
                  <c:v>43036</c:v>
                </c:pt>
                <c:pt idx="333">
                  <c:v>43037</c:v>
                </c:pt>
                <c:pt idx="334">
                  <c:v>43038</c:v>
                </c:pt>
                <c:pt idx="335">
                  <c:v>43039</c:v>
                </c:pt>
                <c:pt idx="336">
                  <c:v>43040</c:v>
                </c:pt>
                <c:pt idx="337">
                  <c:v>43041</c:v>
                </c:pt>
                <c:pt idx="338">
                  <c:v>43042</c:v>
                </c:pt>
                <c:pt idx="339">
                  <c:v>43043</c:v>
                </c:pt>
                <c:pt idx="340">
                  <c:v>43044</c:v>
                </c:pt>
                <c:pt idx="341">
                  <c:v>43045</c:v>
                </c:pt>
                <c:pt idx="342">
                  <c:v>43046</c:v>
                </c:pt>
                <c:pt idx="343">
                  <c:v>43047</c:v>
                </c:pt>
                <c:pt idx="344">
                  <c:v>43048</c:v>
                </c:pt>
                <c:pt idx="345">
                  <c:v>43049</c:v>
                </c:pt>
                <c:pt idx="346">
                  <c:v>43050</c:v>
                </c:pt>
                <c:pt idx="347">
                  <c:v>43051</c:v>
                </c:pt>
                <c:pt idx="348">
                  <c:v>43052</c:v>
                </c:pt>
                <c:pt idx="349">
                  <c:v>43053</c:v>
                </c:pt>
                <c:pt idx="350">
                  <c:v>43054</c:v>
                </c:pt>
                <c:pt idx="351">
                  <c:v>43055</c:v>
                </c:pt>
                <c:pt idx="352">
                  <c:v>43056</c:v>
                </c:pt>
                <c:pt idx="353">
                  <c:v>43057</c:v>
                </c:pt>
                <c:pt idx="354">
                  <c:v>43058</c:v>
                </c:pt>
                <c:pt idx="355">
                  <c:v>43059</c:v>
                </c:pt>
                <c:pt idx="356">
                  <c:v>43060</c:v>
                </c:pt>
                <c:pt idx="357">
                  <c:v>43061</c:v>
                </c:pt>
                <c:pt idx="358">
                  <c:v>43062</c:v>
                </c:pt>
                <c:pt idx="359">
                  <c:v>43063</c:v>
                </c:pt>
                <c:pt idx="360">
                  <c:v>43064</c:v>
                </c:pt>
                <c:pt idx="361">
                  <c:v>43065</c:v>
                </c:pt>
                <c:pt idx="362">
                  <c:v>43066</c:v>
                </c:pt>
                <c:pt idx="363">
                  <c:v>43067</c:v>
                </c:pt>
                <c:pt idx="364">
                  <c:v>43068</c:v>
                </c:pt>
                <c:pt idx="365">
                  <c:v>43069</c:v>
                </c:pt>
                <c:pt idx="366">
                  <c:v>43070</c:v>
                </c:pt>
                <c:pt idx="367">
                  <c:v>43071</c:v>
                </c:pt>
                <c:pt idx="368">
                  <c:v>43072</c:v>
                </c:pt>
                <c:pt idx="369">
                  <c:v>43073</c:v>
                </c:pt>
                <c:pt idx="370">
                  <c:v>43074</c:v>
                </c:pt>
                <c:pt idx="371">
                  <c:v>43075</c:v>
                </c:pt>
                <c:pt idx="372">
                  <c:v>43076</c:v>
                </c:pt>
                <c:pt idx="373">
                  <c:v>43077</c:v>
                </c:pt>
                <c:pt idx="374">
                  <c:v>43078</c:v>
                </c:pt>
                <c:pt idx="375">
                  <c:v>43079</c:v>
                </c:pt>
                <c:pt idx="376">
                  <c:v>43080</c:v>
                </c:pt>
                <c:pt idx="377">
                  <c:v>43081</c:v>
                </c:pt>
                <c:pt idx="378">
                  <c:v>43082</c:v>
                </c:pt>
                <c:pt idx="379">
                  <c:v>43083</c:v>
                </c:pt>
                <c:pt idx="380">
                  <c:v>43084</c:v>
                </c:pt>
                <c:pt idx="381">
                  <c:v>43085</c:v>
                </c:pt>
                <c:pt idx="382">
                  <c:v>43086</c:v>
                </c:pt>
                <c:pt idx="383">
                  <c:v>43087</c:v>
                </c:pt>
                <c:pt idx="384">
                  <c:v>43088</c:v>
                </c:pt>
                <c:pt idx="385">
                  <c:v>43089</c:v>
                </c:pt>
                <c:pt idx="386">
                  <c:v>43090</c:v>
                </c:pt>
                <c:pt idx="387">
                  <c:v>43091</c:v>
                </c:pt>
                <c:pt idx="388">
                  <c:v>43092</c:v>
                </c:pt>
                <c:pt idx="389">
                  <c:v>43093</c:v>
                </c:pt>
                <c:pt idx="390">
                  <c:v>43094</c:v>
                </c:pt>
                <c:pt idx="391">
                  <c:v>43095</c:v>
                </c:pt>
                <c:pt idx="392">
                  <c:v>43096</c:v>
                </c:pt>
                <c:pt idx="393">
                  <c:v>43097</c:v>
                </c:pt>
                <c:pt idx="394">
                  <c:v>43098</c:v>
                </c:pt>
                <c:pt idx="395">
                  <c:v>43099</c:v>
                </c:pt>
                <c:pt idx="396">
                  <c:v>43100</c:v>
                </c:pt>
                <c:pt idx="397">
                  <c:v>43101</c:v>
                </c:pt>
                <c:pt idx="398">
                  <c:v>43102</c:v>
                </c:pt>
                <c:pt idx="399">
                  <c:v>43103</c:v>
                </c:pt>
                <c:pt idx="400">
                  <c:v>43104</c:v>
                </c:pt>
                <c:pt idx="401">
                  <c:v>43105</c:v>
                </c:pt>
                <c:pt idx="402">
                  <c:v>43106</c:v>
                </c:pt>
                <c:pt idx="403">
                  <c:v>43107</c:v>
                </c:pt>
                <c:pt idx="404">
                  <c:v>43108</c:v>
                </c:pt>
                <c:pt idx="405">
                  <c:v>43109</c:v>
                </c:pt>
                <c:pt idx="406">
                  <c:v>43110</c:v>
                </c:pt>
                <c:pt idx="407">
                  <c:v>43111</c:v>
                </c:pt>
                <c:pt idx="408">
                  <c:v>43112</c:v>
                </c:pt>
                <c:pt idx="409">
                  <c:v>43113</c:v>
                </c:pt>
                <c:pt idx="410">
                  <c:v>43114</c:v>
                </c:pt>
                <c:pt idx="411">
                  <c:v>43115</c:v>
                </c:pt>
                <c:pt idx="412">
                  <c:v>43116</c:v>
                </c:pt>
                <c:pt idx="413">
                  <c:v>43117</c:v>
                </c:pt>
                <c:pt idx="414">
                  <c:v>43118</c:v>
                </c:pt>
                <c:pt idx="415">
                  <c:v>43119</c:v>
                </c:pt>
                <c:pt idx="416">
                  <c:v>43120</c:v>
                </c:pt>
                <c:pt idx="417">
                  <c:v>43121</c:v>
                </c:pt>
                <c:pt idx="418">
                  <c:v>43122</c:v>
                </c:pt>
                <c:pt idx="419">
                  <c:v>43123</c:v>
                </c:pt>
                <c:pt idx="420">
                  <c:v>43124</c:v>
                </c:pt>
                <c:pt idx="421">
                  <c:v>43125</c:v>
                </c:pt>
                <c:pt idx="422">
                  <c:v>43126</c:v>
                </c:pt>
                <c:pt idx="423">
                  <c:v>43127</c:v>
                </c:pt>
                <c:pt idx="424">
                  <c:v>43128</c:v>
                </c:pt>
                <c:pt idx="425">
                  <c:v>43129</c:v>
                </c:pt>
                <c:pt idx="426">
                  <c:v>43130</c:v>
                </c:pt>
                <c:pt idx="427">
                  <c:v>43131</c:v>
                </c:pt>
                <c:pt idx="428">
                  <c:v>43132</c:v>
                </c:pt>
                <c:pt idx="429">
                  <c:v>43133</c:v>
                </c:pt>
                <c:pt idx="430">
                  <c:v>43134</c:v>
                </c:pt>
                <c:pt idx="431">
                  <c:v>43135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43141</c:v>
                </c:pt>
                <c:pt idx="438">
                  <c:v>43142</c:v>
                </c:pt>
                <c:pt idx="439">
                  <c:v>43143</c:v>
                </c:pt>
                <c:pt idx="440">
                  <c:v>43144</c:v>
                </c:pt>
                <c:pt idx="441">
                  <c:v>43145</c:v>
                </c:pt>
                <c:pt idx="442">
                  <c:v>43146</c:v>
                </c:pt>
                <c:pt idx="443">
                  <c:v>43147</c:v>
                </c:pt>
                <c:pt idx="444">
                  <c:v>43148</c:v>
                </c:pt>
                <c:pt idx="445">
                  <c:v>43149</c:v>
                </c:pt>
                <c:pt idx="446">
                  <c:v>43150</c:v>
                </c:pt>
                <c:pt idx="447">
                  <c:v>43151</c:v>
                </c:pt>
                <c:pt idx="448">
                  <c:v>43152</c:v>
                </c:pt>
                <c:pt idx="449">
                  <c:v>43153</c:v>
                </c:pt>
                <c:pt idx="450">
                  <c:v>43154</c:v>
                </c:pt>
                <c:pt idx="451">
                  <c:v>43155</c:v>
                </c:pt>
                <c:pt idx="452">
                  <c:v>43156</c:v>
                </c:pt>
                <c:pt idx="453">
                  <c:v>43157</c:v>
                </c:pt>
                <c:pt idx="454">
                  <c:v>43158</c:v>
                </c:pt>
                <c:pt idx="455">
                  <c:v>43159</c:v>
                </c:pt>
                <c:pt idx="456">
                  <c:v>43160</c:v>
                </c:pt>
                <c:pt idx="457">
                  <c:v>43161</c:v>
                </c:pt>
                <c:pt idx="458">
                  <c:v>43162</c:v>
                </c:pt>
                <c:pt idx="459">
                  <c:v>43163</c:v>
                </c:pt>
                <c:pt idx="460">
                  <c:v>43164</c:v>
                </c:pt>
                <c:pt idx="461">
                  <c:v>43165</c:v>
                </c:pt>
                <c:pt idx="462">
                  <c:v>43166</c:v>
                </c:pt>
                <c:pt idx="463">
                  <c:v>43167</c:v>
                </c:pt>
                <c:pt idx="464">
                  <c:v>43168</c:v>
                </c:pt>
                <c:pt idx="465">
                  <c:v>43169</c:v>
                </c:pt>
                <c:pt idx="466">
                  <c:v>43170</c:v>
                </c:pt>
                <c:pt idx="467">
                  <c:v>43171</c:v>
                </c:pt>
                <c:pt idx="468">
                  <c:v>43172</c:v>
                </c:pt>
                <c:pt idx="469">
                  <c:v>43173</c:v>
                </c:pt>
                <c:pt idx="470">
                  <c:v>43174</c:v>
                </c:pt>
                <c:pt idx="471">
                  <c:v>43175</c:v>
                </c:pt>
                <c:pt idx="472">
                  <c:v>43176</c:v>
                </c:pt>
                <c:pt idx="473">
                  <c:v>43177</c:v>
                </c:pt>
                <c:pt idx="474">
                  <c:v>43178</c:v>
                </c:pt>
                <c:pt idx="475">
                  <c:v>43179</c:v>
                </c:pt>
                <c:pt idx="476">
                  <c:v>43180</c:v>
                </c:pt>
                <c:pt idx="477">
                  <c:v>43181</c:v>
                </c:pt>
                <c:pt idx="478">
                  <c:v>43182</c:v>
                </c:pt>
                <c:pt idx="479">
                  <c:v>43183</c:v>
                </c:pt>
                <c:pt idx="480">
                  <c:v>43184</c:v>
                </c:pt>
                <c:pt idx="481">
                  <c:v>43185</c:v>
                </c:pt>
                <c:pt idx="482">
                  <c:v>43186</c:v>
                </c:pt>
                <c:pt idx="483">
                  <c:v>43187</c:v>
                </c:pt>
                <c:pt idx="484">
                  <c:v>43188</c:v>
                </c:pt>
                <c:pt idx="485">
                  <c:v>43189</c:v>
                </c:pt>
                <c:pt idx="486">
                  <c:v>43190</c:v>
                </c:pt>
                <c:pt idx="487">
                  <c:v>43191</c:v>
                </c:pt>
                <c:pt idx="488">
                  <c:v>43192</c:v>
                </c:pt>
                <c:pt idx="489">
                  <c:v>43193</c:v>
                </c:pt>
                <c:pt idx="490">
                  <c:v>43194</c:v>
                </c:pt>
                <c:pt idx="491">
                  <c:v>43195</c:v>
                </c:pt>
                <c:pt idx="492">
                  <c:v>43196</c:v>
                </c:pt>
                <c:pt idx="493">
                  <c:v>43197</c:v>
                </c:pt>
                <c:pt idx="494">
                  <c:v>43198</c:v>
                </c:pt>
                <c:pt idx="495">
                  <c:v>43199</c:v>
                </c:pt>
                <c:pt idx="496">
                  <c:v>43200</c:v>
                </c:pt>
                <c:pt idx="497">
                  <c:v>43201</c:v>
                </c:pt>
                <c:pt idx="498">
                  <c:v>43202</c:v>
                </c:pt>
                <c:pt idx="499">
                  <c:v>43203</c:v>
                </c:pt>
              </c:numCache>
            </c:numRef>
          </c:cat>
          <c:val>
            <c:numRef>
              <c:f>'איור 6 נתונים'!$D$3:$D$3999</c:f>
              <c:numCache>
                <c:formatCode>#,##0.00</c:formatCode>
                <c:ptCount val="3997"/>
                <c:pt idx="0">
                  <c:v>82.332213041599999</c:v>
                </c:pt>
                <c:pt idx="1">
                  <c:v>82.238973805499995</c:v>
                </c:pt>
                <c:pt idx="2">
                  <c:v>82.085069090199994</c:v>
                </c:pt>
                <c:pt idx="3">
                  <c:v>82.085069090199994</c:v>
                </c:pt>
                <c:pt idx="4">
                  <c:v>82.085069090199994</c:v>
                </c:pt>
                <c:pt idx="5">
                  <c:v>82.044240692100004</c:v>
                </c:pt>
                <c:pt idx="6">
                  <c:v>81.982872463000007</c:v>
                </c:pt>
                <c:pt idx="7">
                  <c:v>81.902380069000003</c:v>
                </c:pt>
                <c:pt idx="8">
                  <c:v>81.885239103499998</c:v>
                </c:pt>
                <c:pt idx="9">
                  <c:v>81.971927387400001</c:v>
                </c:pt>
                <c:pt idx="10">
                  <c:v>81.971927387400001</c:v>
                </c:pt>
                <c:pt idx="11">
                  <c:v>81.971927387400001</c:v>
                </c:pt>
                <c:pt idx="12">
                  <c:v>81.958111829900005</c:v>
                </c:pt>
                <c:pt idx="13">
                  <c:v>81.844511509399993</c:v>
                </c:pt>
                <c:pt idx="14">
                  <c:v>81.750909028199999</c:v>
                </c:pt>
                <c:pt idx="15">
                  <c:v>81.714978747999993</c:v>
                </c:pt>
                <c:pt idx="16">
                  <c:v>81.851132125500001</c:v>
                </c:pt>
                <c:pt idx="17">
                  <c:v>81.851132125500001</c:v>
                </c:pt>
                <c:pt idx="18">
                  <c:v>81.851132125500001</c:v>
                </c:pt>
                <c:pt idx="19">
                  <c:v>82.212527496299998</c:v>
                </c:pt>
                <c:pt idx="20">
                  <c:v>81.790177609500006</c:v>
                </c:pt>
                <c:pt idx="21">
                  <c:v>81.435206356500004</c:v>
                </c:pt>
                <c:pt idx="22">
                  <c:v>81.194509168500005</c:v>
                </c:pt>
                <c:pt idx="23">
                  <c:v>81.194102208000004</c:v>
                </c:pt>
                <c:pt idx="24">
                  <c:v>81.194102208000004</c:v>
                </c:pt>
                <c:pt idx="25">
                  <c:v>81.194102208000004</c:v>
                </c:pt>
                <c:pt idx="26">
                  <c:v>81.194102208000004</c:v>
                </c:pt>
                <c:pt idx="27">
                  <c:v>81.789595654099998</c:v>
                </c:pt>
                <c:pt idx="28">
                  <c:v>81.721872628</c:v>
                </c:pt>
                <c:pt idx="29">
                  <c:v>81.698866044400006</c:v>
                </c:pt>
                <c:pt idx="30">
                  <c:v>81.893955941800002</c:v>
                </c:pt>
                <c:pt idx="31">
                  <c:v>81.893955941800002</c:v>
                </c:pt>
                <c:pt idx="32">
                  <c:v>81.893955941800002</c:v>
                </c:pt>
                <c:pt idx="33">
                  <c:v>81.893955941800002</c:v>
                </c:pt>
                <c:pt idx="34">
                  <c:v>81.776195089300003</c:v>
                </c:pt>
                <c:pt idx="35">
                  <c:v>81.920690152500001</c:v>
                </c:pt>
                <c:pt idx="36">
                  <c:v>82.158719869400002</c:v>
                </c:pt>
                <c:pt idx="37">
                  <c:v>82.177199828400006</c:v>
                </c:pt>
                <c:pt idx="38">
                  <c:v>82.177199828400006</c:v>
                </c:pt>
                <c:pt idx="39">
                  <c:v>82.177199828400006</c:v>
                </c:pt>
                <c:pt idx="40">
                  <c:v>81.869740870200005</c:v>
                </c:pt>
                <c:pt idx="41">
                  <c:v>81.8846139833</c:v>
                </c:pt>
                <c:pt idx="42">
                  <c:v>81.720343912700002</c:v>
                </c:pt>
                <c:pt idx="43">
                  <c:v>81.813219587800006</c:v>
                </c:pt>
                <c:pt idx="44">
                  <c:v>81.617612338499995</c:v>
                </c:pt>
                <c:pt idx="45">
                  <c:v>81.617612338499995</c:v>
                </c:pt>
                <c:pt idx="46">
                  <c:v>81.617612338499995</c:v>
                </c:pt>
                <c:pt idx="47">
                  <c:v>81.562567952199998</c:v>
                </c:pt>
                <c:pt idx="48">
                  <c:v>81.869423015400002</c:v>
                </c:pt>
                <c:pt idx="49">
                  <c:v>81.7085428635</c:v>
                </c:pt>
                <c:pt idx="50">
                  <c:v>81.498587103000006</c:v>
                </c:pt>
                <c:pt idx="51">
                  <c:v>81.422183521500003</c:v>
                </c:pt>
                <c:pt idx="52">
                  <c:v>81.422183521500003</c:v>
                </c:pt>
                <c:pt idx="53">
                  <c:v>81.422183521500003</c:v>
                </c:pt>
                <c:pt idx="54">
                  <c:v>81.580985569500001</c:v>
                </c:pt>
                <c:pt idx="55">
                  <c:v>81.402271534999997</c:v>
                </c:pt>
                <c:pt idx="56">
                  <c:v>81.385811337899995</c:v>
                </c:pt>
                <c:pt idx="57">
                  <c:v>81.220540537999995</c:v>
                </c:pt>
                <c:pt idx="58">
                  <c:v>81.316002838900005</c:v>
                </c:pt>
                <c:pt idx="59">
                  <c:v>81.316002838900005</c:v>
                </c:pt>
                <c:pt idx="60">
                  <c:v>81.316002838900005</c:v>
                </c:pt>
                <c:pt idx="61">
                  <c:v>81.032255753699999</c:v>
                </c:pt>
                <c:pt idx="62">
                  <c:v>81.134725561099998</c:v>
                </c:pt>
                <c:pt idx="63">
                  <c:v>81.294411175299999</c:v>
                </c:pt>
                <c:pt idx="64">
                  <c:v>81.310205066500004</c:v>
                </c:pt>
                <c:pt idx="65">
                  <c:v>81.045718746000006</c:v>
                </c:pt>
                <c:pt idx="66">
                  <c:v>81.045718746000006</c:v>
                </c:pt>
                <c:pt idx="67">
                  <c:v>81.045718746000006</c:v>
                </c:pt>
                <c:pt idx="68">
                  <c:v>80.871213077099995</c:v>
                </c:pt>
                <c:pt idx="69">
                  <c:v>80.695253376899998</c:v>
                </c:pt>
                <c:pt idx="70">
                  <c:v>80.674548800099998</c:v>
                </c:pt>
                <c:pt idx="71">
                  <c:v>80.783168418200006</c:v>
                </c:pt>
                <c:pt idx="72">
                  <c:v>80.603236614099998</c:v>
                </c:pt>
                <c:pt idx="73">
                  <c:v>80.603236614099998</c:v>
                </c:pt>
                <c:pt idx="74">
                  <c:v>80.603236614099998</c:v>
                </c:pt>
                <c:pt idx="75">
                  <c:v>80.623368721000006</c:v>
                </c:pt>
                <c:pt idx="76">
                  <c:v>80.654103490300002</c:v>
                </c:pt>
                <c:pt idx="77">
                  <c:v>80.447015909499996</c:v>
                </c:pt>
                <c:pt idx="78">
                  <c:v>80.044733541900001</c:v>
                </c:pt>
                <c:pt idx="79">
                  <c:v>79.995698417300005</c:v>
                </c:pt>
                <c:pt idx="80">
                  <c:v>79.995698417300005</c:v>
                </c:pt>
                <c:pt idx="81">
                  <c:v>79.995698417300005</c:v>
                </c:pt>
                <c:pt idx="82">
                  <c:v>79.751242773100003</c:v>
                </c:pt>
                <c:pt idx="83">
                  <c:v>79.518941397099994</c:v>
                </c:pt>
                <c:pt idx="84">
                  <c:v>79.545915839000003</c:v>
                </c:pt>
                <c:pt idx="85">
                  <c:v>79.744082319300006</c:v>
                </c:pt>
                <c:pt idx="86">
                  <c:v>79.7161285249</c:v>
                </c:pt>
                <c:pt idx="87">
                  <c:v>79.7161285249</c:v>
                </c:pt>
                <c:pt idx="88">
                  <c:v>79.7161285249</c:v>
                </c:pt>
                <c:pt idx="89">
                  <c:v>79.138613960699999</c:v>
                </c:pt>
                <c:pt idx="90">
                  <c:v>78.781794068099998</c:v>
                </c:pt>
                <c:pt idx="91">
                  <c:v>77.853064662999998</c:v>
                </c:pt>
                <c:pt idx="92">
                  <c:v>78.933746989900001</c:v>
                </c:pt>
                <c:pt idx="93">
                  <c:v>78.890613078000001</c:v>
                </c:pt>
                <c:pt idx="94">
                  <c:v>78.890613078000001</c:v>
                </c:pt>
                <c:pt idx="95">
                  <c:v>78.890613078000001</c:v>
                </c:pt>
                <c:pt idx="96">
                  <c:v>78.87608496</c:v>
                </c:pt>
                <c:pt idx="97">
                  <c:v>78.761164063999999</c:v>
                </c:pt>
                <c:pt idx="98">
                  <c:v>78.799316473399998</c:v>
                </c:pt>
                <c:pt idx="99">
                  <c:v>78.778494544799997</c:v>
                </c:pt>
                <c:pt idx="100">
                  <c:v>78.648468470300003</c:v>
                </c:pt>
                <c:pt idx="101">
                  <c:v>78.648468470300003</c:v>
                </c:pt>
                <c:pt idx="102">
                  <c:v>78.648468470300003</c:v>
                </c:pt>
                <c:pt idx="103">
                  <c:v>78.648468470300003</c:v>
                </c:pt>
                <c:pt idx="104">
                  <c:v>78.419610543900006</c:v>
                </c:pt>
                <c:pt idx="105">
                  <c:v>78.404984134000003</c:v>
                </c:pt>
                <c:pt idx="106">
                  <c:v>78.326302424199994</c:v>
                </c:pt>
                <c:pt idx="107">
                  <c:v>78.481253584800001</c:v>
                </c:pt>
                <c:pt idx="108">
                  <c:v>78.481253584800001</c:v>
                </c:pt>
                <c:pt idx="109">
                  <c:v>78.481253584800001</c:v>
                </c:pt>
                <c:pt idx="110">
                  <c:v>78.234445533599995</c:v>
                </c:pt>
                <c:pt idx="111">
                  <c:v>78.367976213199995</c:v>
                </c:pt>
                <c:pt idx="112">
                  <c:v>79.199770865199994</c:v>
                </c:pt>
                <c:pt idx="113">
                  <c:v>79.011881880199994</c:v>
                </c:pt>
                <c:pt idx="114">
                  <c:v>78.973501673100003</c:v>
                </c:pt>
                <c:pt idx="115">
                  <c:v>78.973501673100003</c:v>
                </c:pt>
                <c:pt idx="116">
                  <c:v>78.973501673100003</c:v>
                </c:pt>
                <c:pt idx="117">
                  <c:v>78.761280896800002</c:v>
                </c:pt>
                <c:pt idx="118">
                  <c:v>78.564436783800005</c:v>
                </c:pt>
                <c:pt idx="119">
                  <c:v>78.569539332299996</c:v>
                </c:pt>
                <c:pt idx="120">
                  <c:v>78.233792360799995</c:v>
                </c:pt>
                <c:pt idx="121">
                  <c:v>78.479104716699993</c:v>
                </c:pt>
                <c:pt idx="122">
                  <c:v>78.479104716699993</c:v>
                </c:pt>
                <c:pt idx="123">
                  <c:v>78.479104716699993</c:v>
                </c:pt>
                <c:pt idx="124">
                  <c:v>78.349594171600003</c:v>
                </c:pt>
                <c:pt idx="125">
                  <c:v>78.652958094599995</c:v>
                </c:pt>
                <c:pt idx="126">
                  <c:v>78.867563689600004</c:v>
                </c:pt>
                <c:pt idx="127">
                  <c:v>78.668604396700005</c:v>
                </c:pt>
                <c:pt idx="128">
                  <c:v>78.617029588199998</c:v>
                </c:pt>
                <c:pt idx="129">
                  <c:v>78.617029588199998</c:v>
                </c:pt>
                <c:pt idx="130">
                  <c:v>78.617029588199998</c:v>
                </c:pt>
                <c:pt idx="131">
                  <c:v>78.617029588199998</c:v>
                </c:pt>
                <c:pt idx="132">
                  <c:v>78.617029588199998</c:v>
                </c:pt>
                <c:pt idx="133">
                  <c:v>78.716076589699995</c:v>
                </c:pt>
                <c:pt idx="134">
                  <c:v>78.818130368699997</c:v>
                </c:pt>
                <c:pt idx="135">
                  <c:v>78.818130368699997</c:v>
                </c:pt>
                <c:pt idx="136">
                  <c:v>78.818130368699997</c:v>
                </c:pt>
                <c:pt idx="137">
                  <c:v>78.818130368699997</c:v>
                </c:pt>
                <c:pt idx="138">
                  <c:v>78.818130368699997</c:v>
                </c:pt>
                <c:pt idx="139">
                  <c:v>79.298714275099996</c:v>
                </c:pt>
                <c:pt idx="140">
                  <c:v>79.481954228800006</c:v>
                </c:pt>
                <c:pt idx="141">
                  <c:v>79.430583024000001</c:v>
                </c:pt>
                <c:pt idx="142">
                  <c:v>79.762818800900007</c:v>
                </c:pt>
                <c:pt idx="143">
                  <c:v>79.762818800900007</c:v>
                </c:pt>
                <c:pt idx="144">
                  <c:v>79.762818800900007</c:v>
                </c:pt>
                <c:pt idx="145">
                  <c:v>79.458748807299997</c:v>
                </c:pt>
                <c:pt idx="146">
                  <c:v>79.475555075100004</c:v>
                </c:pt>
                <c:pt idx="147">
                  <c:v>79.184420267799993</c:v>
                </c:pt>
                <c:pt idx="148">
                  <c:v>79.391756149499997</c:v>
                </c:pt>
                <c:pt idx="149">
                  <c:v>78.845385037200003</c:v>
                </c:pt>
                <c:pt idx="150">
                  <c:v>78.845385037200003</c:v>
                </c:pt>
                <c:pt idx="151">
                  <c:v>78.845385037200003</c:v>
                </c:pt>
                <c:pt idx="152">
                  <c:v>78.845385037200003</c:v>
                </c:pt>
                <c:pt idx="153">
                  <c:v>78.845385037200003</c:v>
                </c:pt>
                <c:pt idx="154">
                  <c:v>78.806914073800002</c:v>
                </c:pt>
                <c:pt idx="155">
                  <c:v>78.8494961225</c:v>
                </c:pt>
                <c:pt idx="156">
                  <c:v>78.764181910399998</c:v>
                </c:pt>
                <c:pt idx="157">
                  <c:v>78.764181910399998</c:v>
                </c:pt>
                <c:pt idx="158">
                  <c:v>78.764181910399998</c:v>
                </c:pt>
                <c:pt idx="159">
                  <c:v>78.630448759299995</c:v>
                </c:pt>
                <c:pt idx="160">
                  <c:v>78.3282416829</c:v>
                </c:pt>
                <c:pt idx="161">
                  <c:v>78.329401259500003</c:v>
                </c:pt>
                <c:pt idx="162">
                  <c:v>78.514852312200006</c:v>
                </c:pt>
                <c:pt idx="163">
                  <c:v>78.488235462600002</c:v>
                </c:pt>
                <c:pt idx="164">
                  <c:v>78.488235462600002</c:v>
                </c:pt>
                <c:pt idx="165">
                  <c:v>78.488235462600002</c:v>
                </c:pt>
                <c:pt idx="166">
                  <c:v>78.587633188799998</c:v>
                </c:pt>
                <c:pt idx="167">
                  <c:v>78.960556822200004</c:v>
                </c:pt>
                <c:pt idx="168">
                  <c:v>79.072245820399999</c:v>
                </c:pt>
                <c:pt idx="169">
                  <c:v>79.077538283300001</c:v>
                </c:pt>
                <c:pt idx="170">
                  <c:v>78.749229682000006</c:v>
                </c:pt>
                <c:pt idx="171">
                  <c:v>78.749229682000006</c:v>
                </c:pt>
                <c:pt idx="172">
                  <c:v>78.749229682000006</c:v>
                </c:pt>
                <c:pt idx="173">
                  <c:v>78.874857104599997</c:v>
                </c:pt>
                <c:pt idx="174">
                  <c:v>79.027401091300007</c:v>
                </c:pt>
                <c:pt idx="175">
                  <c:v>78.974705954599997</c:v>
                </c:pt>
                <c:pt idx="176">
                  <c:v>78.736001170199998</c:v>
                </c:pt>
                <c:pt idx="177">
                  <c:v>78.635222253199998</c:v>
                </c:pt>
                <c:pt idx="178">
                  <c:v>78.635222253199998</c:v>
                </c:pt>
                <c:pt idx="179">
                  <c:v>78.635222253199998</c:v>
                </c:pt>
                <c:pt idx="180">
                  <c:v>78.635222253199998</c:v>
                </c:pt>
                <c:pt idx="181">
                  <c:v>78.213953309199994</c:v>
                </c:pt>
                <c:pt idx="182">
                  <c:v>78.213953309199994</c:v>
                </c:pt>
                <c:pt idx="183">
                  <c:v>78.230456657999994</c:v>
                </c:pt>
                <c:pt idx="184">
                  <c:v>78.419651497700002</c:v>
                </c:pt>
                <c:pt idx="185">
                  <c:v>78.419651497700002</c:v>
                </c:pt>
                <c:pt idx="186">
                  <c:v>78.419651497700002</c:v>
                </c:pt>
                <c:pt idx="187">
                  <c:v>78.345389167700006</c:v>
                </c:pt>
                <c:pt idx="188">
                  <c:v>78.278112361200002</c:v>
                </c:pt>
                <c:pt idx="189">
                  <c:v>78.259960123699997</c:v>
                </c:pt>
                <c:pt idx="190">
                  <c:v>78.0668348353</c:v>
                </c:pt>
                <c:pt idx="191">
                  <c:v>77.764278145299997</c:v>
                </c:pt>
                <c:pt idx="192">
                  <c:v>77.764278145299997</c:v>
                </c:pt>
                <c:pt idx="193">
                  <c:v>77.764278145299997</c:v>
                </c:pt>
                <c:pt idx="194">
                  <c:v>77.850005567699995</c:v>
                </c:pt>
                <c:pt idx="195">
                  <c:v>77.847107908500007</c:v>
                </c:pt>
                <c:pt idx="196">
                  <c:v>77.765544926199993</c:v>
                </c:pt>
                <c:pt idx="197">
                  <c:v>77.503774525699995</c:v>
                </c:pt>
                <c:pt idx="198">
                  <c:v>77.589766459299994</c:v>
                </c:pt>
                <c:pt idx="199">
                  <c:v>77.589766459299994</c:v>
                </c:pt>
                <c:pt idx="200">
                  <c:v>77.589766459299994</c:v>
                </c:pt>
                <c:pt idx="201">
                  <c:v>77.550048264099999</c:v>
                </c:pt>
                <c:pt idx="202">
                  <c:v>77.590545050399996</c:v>
                </c:pt>
                <c:pt idx="203">
                  <c:v>77.732778809799996</c:v>
                </c:pt>
                <c:pt idx="204">
                  <c:v>77.756384194099994</c:v>
                </c:pt>
                <c:pt idx="205">
                  <c:v>77.785103421399995</c:v>
                </c:pt>
                <c:pt idx="206">
                  <c:v>77.785103421399995</c:v>
                </c:pt>
                <c:pt idx="207">
                  <c:v>77.785103421399995</c:v>
                </c:pt>
                <c:pt idx="208">
                  <c:v>77.7035486093</c:v>
                </c:pt>
                <c:pt idx="209">
                  <c:v>77.547615423300002</c:v>
                </c:pt>
                <c:pt idx="210">
                  <c:v>77.8308008546</c:v>
                </c:pt>
                <c:pt idx="211">
                  <c:v>77.382073286500002</c:v>
                </c:pt>
                <c:pt idx="212">
                  <c:v>77.476630472099998</c:v>
                </c:pt>
                <c:pt idx="213">
                  <c:v>77.476630472099998</c:v>
                </c:pt>
                <c:pt idx="214">
                  <c:v>77.476630472099998</c:v>
                </c:pt>
                <c:pt idx="215">
                  <c:v>77.254294014999999</c:v>
                </c:pt>
                <c:pt idx="216">
                  <c:v>77.655589859700001</c:v>
                </c:pt>
                <c:pt idx="217">
                  <c:v>77.736611821400004</c:v>
                </c:pt>
                <c:pt idx="218">
                  <c:v>77.959108158099994</c:v>
                </c:pt>
                <c:pt idx="219">
                  <c:v>77.977835728599999</c:v>
                </c:pt>
                <c:pt idx="220">
                  <c:v>77.977835728599999</c:v>
                </c:pt>
                <c:pt idx="221">
                  <c:v>77.977835728599999</c:v>
                </c:pt>
                <c:pt idx="222">
                  <c:v>78.351326095600001</c:v>
                </c:pt>
                <c:pt idx="223">
                  <c:v>78.965190431699995</c:v>
                </c:pt>
                <c:pt idx="224">
                  <c:v>78.678638666599994</c:v>
                </c:pt>
                <c:pt idx="225">
                  <c:v>78.275302445500003</c:v>
                </c:pt>
                <c:pt idx="226">
                  <c:v>78.401344912499994</c:v>
                </c:pt>
                <c:pt idx="227">
                  <c:v>78.401344912499994</c:v>
                </c:pt>
                <c:pt idx="228">
                  <c:v>78.401344912499994</c:v>
                </c:pt>
                <c:pt idx="229">
                  <c:v>78.8376963316</c:v>
                </c:pt>
                <c:pt idx="230">
                  <c:v>79.549983216800001</c:v>
                </c:pt>
                <c:pt idx="231">
                  <c:v>80.031912476599999</c:v>
                </c:pt>
                <c:pt idx="232">
                  <c:v>79.539091251200006</c:v>
                </c:pt>
                <c:pt idx="233">
                  <c:v>79.563416972300004</c:v>
                </c:pt>
                <c:pt idx="234">
                  <c:v>79.563416972300004</c:v>
                </c:pt>
                <c:pt idx="235">
                  <c:v>79.563416972300004</c:v>
                </c:pt>
                <c:pt idx="236">
                  <c:v>80.316121497400005</c:v>
                </c:pt>
                <c:pt idx="237">
                  <c:v>79.828642137100005</c:v>
                </c:pt>
                <c:pt idx="238">
                  <c:v>79.802083265700006</c:v>
                </c:pt>
                <c:pt idx="239">
                  <c:v>79.811403718999998</c:v>
                </c:pt>
                <c:pt idx="240">
                  <c:v>79.766807636500005</c:v>
                </c:pt>
                <c:pt idx="241">
                  <c:v>79.766807636500005</c:v>
                </c:pt>
                <c:pt idx="242">
                  <c:v>79.766807636500005</c:v>
                </c:pt>
                <c:pt idx="243">
                  <c:v>79.847841597400006</c:v>
                </c:pt>
                <c:pt idx="244">
                  <c:v>79.847841597400006</c:v>
                </c:pt>
                <c:pt idx="245">
                  <c:v>80.517564895199996</c:v>
                </c:pt>
                <c:pt idx="246">
                  <c:v>80.735691874799997</c:v>
                </c:pt>
                <c:pt idx="247">
                  <c:v>81.265401135499999</c:v>
                </c:pt>
                <c:pt idx="248">
                  <c:v>81.265401135499999</c:v>
                </c:pt>
                <c:pt idx="249">
                  <c:v>81.265401135499999</c:v>
                </c:pt>
                <c:pt idx="250">
                  <c:v>81.314298015700004</c:v>
                </c:pt>
                <c:pt idx="251">
                  <c:v>81.0287006394</c:v>
                </c:pt>
                <c:pt idx="252">
                  <c:v>80.789810466800006</c:v>
                </c:pt>
                <c:pt idx="253">
                  <c:v>80.723171540799996</c:v>
                </c:pt>
                <c:pt idx="254">
                  <c:v>80.429197897600005</c:v>
                </c:pt>
                <c:pt idx="255">
                  <c:v>80.429197897600005</c:v>
                </c:pt>
                <c:pt idx="256">
                  <c:v>80.429197897600005</c:v>
                </c:pt>
                <c:pt idx="257">
                  <c:v>80.451923234600002</c:v>
                </c:pt>
                <c:pt idx="258">
                  <c:v>80.456980998099993</c:v>
                </c:pt>
                <c:pt idx="259">
                  <c:v>81.215415550499998</c:v>
                </c:pt>
                <c:pt idx="260">
                  <c:v>81.260038778199998</c:v>
                </c:pt>
                <c:pt idx="261">
                  <c:v>81.289585414499996</c:v>
                </c:pt>
                <c:pt idx="262">
                  <c:v>81.289585414499996</c:v>
                </c:pt>
                <c:pt idx="263">
                  <c:v>81.289585414499996</c:v>
                </c:pt>
                <c:pt idx="264">
                  <c:v>81.359140175999997</c:v>
                </c:pt>
                <c:pt idx="265">
                  <c:v>81.351471688700002</c:v>
                </c:pt>
                <c:pt idx="266">
                  <c:v>81.315865754399994</c:v>
                </c:pt>
                <c:pt idx="267">
                  <c:v>80.937558957999997</c:v>
                </c:pt>
                <c:pt idx="268">
                  <c:v>80.869035990699999</c:v>
                </c:pt>
                <c:pt idx="269">
                  <c:v>80.869035990699999</c:v>
                </c:pt>
                <c:pt idx="270">
                  <c:v>80.869035990699999</c:v>
                </c:pt>
                <c:pt idx="271">
                  <c:v>80.991169060900006</c:v>
                </c:pt>
                <c:pt idx="272">
                  <c:v>81.177011880500004</c:v>
                </c:pt>
                <c:pt idx="273">
                  <c:v>80.892296961400007</c:v>
                </c:pt>
                <c:pt idx="274">
                  <c:v>81.071489154600002</c:v>
                </c:pt>
                <c:pt idx="275">
                  <c:v>80.986158277000001</c:v>
                </c:pt>
                <c:pt idx="276">
                  <c:v>80.986158277000001</c:v>
                </c:pt>
                <c:pt idx="277">
                  <c:v>80.986158277000001</c:v>
                </c:pt>
                <c:pt idx="278">
                  <c:v>81.125471988499996</c:v>
                </c:pt>
                <c:pt idx="279">
                  <c:v>80.746330612700007</c:v>
                </c:pt>
                <c:pt idx="280">
                  <c:v>80.721670425400006</c:v>
                </c:pt>
                <c:pt idx="281">
                  <c:v>80.228226669400001</c:v>
                </c:pt>
                <c:pt idx="282">
                  <c:v>79.997551656400006</c:v>
                </c:pt>
                <c:pt idx="283">
                  <c:v>79.997551656400006</c:v>
                </c:pt>
                <c:pt idx="284">
                  <c:v>79.997551656400006</c:v>
                </c:pt>
                <c:pt idx="285">
                  <c:v>80.194025569199994</c:v>
                </c:pt>
                <c:pt idx="286">
                  <c:v>80.35468109</c:v>
                </c:pt>
                <c:pt idx="287">
                  <c:v>80.360016087199995</c:v>
                </c:pt>
                <c:pt idx="288">
                  <c:v>80.099421046200007</c:v>
                </c:pt>
                <c:pt idx="289">
                  <c:v>79.941021380999999</c:v>
                </c:pt>
                <c:pt idx="290">
                  <c:v>79.941021380999999</c:v>
                </c:pt>
                <c:pt idx="291">
                  <c:v>79.941021380999999</c:v>
                </c:pt>
                <c:pt idx="292">
                  <c:v>79.946082030100001</c:v>
                </c:pt>
                <c:pt idx="293">
                  <c:v>79.765397209900001</c:v>
                </c:pt>
                <c:pt idx="294">
                  <c:v>79.765397209900001</c:v>
                </c:pt>
                <c:pt idx="295">
                  <c:v>79.765397209900001</c:v>
                </c:pt>
                <c:pt idx="296">
                  <c:v>79.765397209900001</c:v>
                </c:pt>
                <c:pt idx="297">
                  <c:v>79.765397209900001</c:v>
                </c:pt>
                <c:pt idx="298">
                  <c:v>79.765397209900001</c:v>
                </c:pt>
                <c:pt idx="299">
                  <c:v>79.356637745100002</c:v>
                </c:pt>
                <c:pt idx="300">
                  <c:v>79.417335094400002</c:v>
                </c:pt>
                <c:pt idx="301">
                  <c:v>79.617506841199997</c:v>
                </c:pt>
                <c:pt idx="302">
                  <c:v>79.267934617799995</c:v>
                </c:pt>
                <c:pt idx="303">
                  <c:v>79.267934617799995</c:v>
                </c:pt>
                <c:pt idx="304">
                  <c:v>79.267934617799995</c:v>
                </c:pt>
                <c:pt idx="305">
                  <c:v>79.267934617799995</c:v>
                </c:pt>
                <c:pt idx="306">
                  <c:v>79.431273971699994</c:v>
                </c:pt>
                <c:pt idx="307">
                  <c:v>79.179743334600005</c:v>
                </c:pt>
                <c:pt idx="308">
                  <c:v>79.070831901800005</c:v>
                </c:pt>
                <c:pt idx="309">
                  <c:v>79.070831901800005</c:v>
                </c:pt>
                <c:pt idx="310">
                  <c:v>78.739354266899994</c:v>
                </c:pt>
                <c:pt idx="311">
                  <c:v>78.739354266899994</c:v>
                </c:pt>
                <c:pt idx="312">
                  <c:v>78.739354266899994</c:v>
                </c:pt>
                <c:pt idx="313">
                  <c:v>78.551641197199999</c:v>
                </c:pt>
                <c:pt idx="314">
                  <c:v>78.631363724899998</c:v>
                </c:pt>
                <c:pt idx="315">
                  <c:v>78.7849072793</c:v>
                </c:pt>
                <c:pt idx="316">
                  <c:v>78.7849072793</c:v>
                </c:pt>
                <c:pt idx="317">
                  <c:v>78.786586559699998</c:v>
                </c:pt>
                <c:pt idx="318">
                  <c:v>78.786586559699998</c:v>
                </c:pt>
                <c:pt idx="319">
                  <c:v>78.786586559699998</c:v>
                </c:pt>
                <c:pt idx="320">
                  <c:v>78.648650600799996</c:v>
                </c:pt>
                <c:pt idx="321">
                  <c:v>78.745430658299995</c:v>
                </c:pt>
                <c:pt idx="322">
                  <c:v>78.766887456299997</c:v>
                </c:pt>
                <c:pt idx="323">
                  <c:v>78.668687275799996</c:v>
                </c:pt>
                <c:pt idx="324">
                  <c:v>78.394156257600002</c:v>
                </c:pt>
                <c:pt idx="325">
                  <c:v>78.394156257600002</c:v>
                </c:pt>
                <c:pt idx="326">
                  <c:v>78.394156257600002</c:v>
                </c:pt>
                <c:pt idx="327">
                  <c:v>78.155523071700003</c:v>
                </c:pt>
                <c:pt idx="328">
                  <c:v>78.355846390500005</c:v>
                </c:pt>
                <c:pt idx="329">
                  <c:v>78.5801398646</c:v>
                </c:pt>
                <c:pt idx="330">
                  <c:v>78.6042967793</c:v>
                </c:pt>
                <c:pt idx="331">
                  <c:v>78.581906162799996</c:v>
                </c:pt>
                <c:pt idx="332">
                  <c:v>78.581906162799996</c:v>
                </c:pt>
                <c:pt idx="333">
                  <c:v>78.581906162799996</c:v>
                </c:pt>
                <c:pt idx="334">
                  <c:v>78.578820532199998</c:v>
                </c:pt>
                <c:pt idx="335">
                  <c:v>78.416907286899999</c:v>
                </c:pt>
                <c:pt idx="336">
                  <c:v>78.280484847899999</c:v>
                </c:pt>
                <c:pt idx="337">
                  <c:v>78.155723877699998</c:v>
                </c:pt>
                <c:pt idx="338">
                  <c:v>78.220808149000007</c:v>
                </c:pt>
                <c:pt idx="339">
                  <c:v>78.220808149000007</c:v>
                </c:pt>
                <c:pt idx="340">
                  <c:v>78.220808149000007</c:v>
                </c:pt>
                <c:pt idx="341">
                  <c:v>78.056767931300001</c:v>
                </c:pt>
                <c:pt idx="342">
                  <c:v>78.115524201599996</c:v>
                </c:pt>
                <c:pt idx="343">
                  <c:v>78.067338629000005</c:v>
                </c:pt>
                <c:pt idx="344">
                  <c:v>78.157758301800001</c:v>
                </c:pt>
                <c:pt idx="345">
                  <c:v>78.566467290399999</c:v>
                </c:pt>
                <c:pt idx="346">
                  <c:v>78.566467290399999</c:v>
                </c:pt>
                <c:pt idx="347">
                  <c:v>78.566467290399999</c:v>
                </c:pt>
                <c:pt idx="348">
                  <c:v>78.843041801699997</c:v>
                </c:pt>
                <c:pt idx="349">
                  <c:v>79.047495503199997</c:v>
                </c:pt>
                <c:pt idx="350">
                  <c:v>78.994102990299993</c:v>
                </c:pt>
                <c:pt idx="351">
                  <c:v>78.672767358000002</c:v>
                </c:pt>
                <c:pt idx="352">
                  <c:v>78.682063532900003</c:v>
                </c:pt>
                <c:pt idx="353">
                  <c:v>78.682063532900003</c:v>
                </c:pt>
                <c:pt idx="354">
                  <c:v>78.682063532900003</c:v>
                </c:pt>
                <c:pt idx="355">
                  <c:v>78.596743267899996</c:v>
                </c:pt>
                <c:pt idx="356">
                  <c:v>78.710544850999995</c:v>
                </c:pt>
                <c:pt idx="357">
                  <c:v>78.740645044700003</c:v>
                </c:pt>
                <c:pt idx="358">
                  <c:v>78.8394328583</c:v>
                </c:pt>
                <c:pt idx="359">
                  <c:v>78.8025932985</c:v>
                </c:pt>
                <c:pt idx="360">
                  <c:v>78.8025932985</c:v>
                </c:pt>
                <c:pt idx="361">
                  <c:v>78.8025932985</c:v>
                </c:pt>
                <c:pt idx="362">
                  <c:v>78.761791073300003</c:v>
                </c:pt>
                <c:pt idx="363">
                  <c:v>78.672900904499997</c:v>
                </c:pt>
                <c:pt idx="364">
                  <c:v>78.625451788000007</c:v>
                </c:pt>
                <c:pt idx="365">
                  <c:v>78.454358566500005</c:v>
                </c:pt>
                <c:pt idx="366">
                  <c:v>78.357616530000001</c:v>
                </c:pt>
                <c:pt idx="367">
                  <c:v>78.357616530000001</c:v>
                </c:pt>
                <c:pt idx="368">
                  <c:v>78.357616530000001</c:v>
                </c:pt>
                <c:pt idx="369">
                  <c:v>78.314832640700004</c:v>
                </c:pt>
                <c:pt idx="370">
                  <c:v>78.4319036017</c:v>
                </c:pt>
                <c:pt idx="371">
                  <c:v>78.776590089400003</c:v>
                </c:pt>
                <c:pt idx="372">
                  <c:v>78.706394038499994</c:v>
                </c:pt>
                <c:pt idx="373">
                  <c:v>78.723748532599998</c:v>
                </c:pt>
                <c:pt idx="374">
                  <c:v>78.723748532599998</c:v>
                </c:pt>
                <c:pt idx="375">
                  <c:v>78.723748532599998</c:v>
                </c:pt>
                <c:pt idx="376">
                  <c:v>78.807265723399993</c:v>
                </c:pt>
                <c:pt idx="377">
                  <c:v>79.252628139199999</c:v>
                </c:pt>
                <c:pt idx="378">
                  <c:v>79.387321239499997</c:v>
                </c:pt>
                <c:pt idx="379">
                  <c:v>79.116871420300001</c:v>
                </c:pt>
                <c:pt idx="380">
                  <c:v>78.909722620799997</c:v>
                </c:pt>
                <c:pt idx="381">
                  <c:v>78.909722620799997</c:v>
                </c:pt>
                <c:pt idx="382">
                  <c:v>78.909722620799997</c:v>
                </c:pt>
                <c:pt idx="383">
                  <c:v>78.655665230099999</c:v>
                </c:pt>
                <c:pt idx="384">
                  <c:v>78.420834280700007</c:v>
                </c:pt>
                <c:pt idx="385">
                  <c:v>78.537022266500003</c:v>
                </c:pt>
                <c:pt idx="386">
                  <c:v>78.309227195800005</c:v>
                </c:pt>
                <c:pt idx="387">
                  <c:v>78.254461777299994</c:v>
                </c:pt>
                <c:pt idx="388">
                  <c:v>78.254461777299994</c:v>
                </c:pt>
                <c:pt idx="389">
                  <c:v>78.254461777299994</c:v>
                </c:pt>
                <c:pt idx="390">
                  <c:v>78.254461777299994</c:v>
                </c:pt>
                <c:pt idx="391">
                  <c:v>78.350825294800003</c:v>
                </c:pt>
                <c:pt idx="392">
                  <c:v>78.255078410300001</c:v>
                </c:pt>
                <c:pt idx="393">
                  <c:v>78.269222090499994</c:v>
                </c:pt>
                <c:pt idx="394">
                  <c:v>78.415719339299997</c:v>
                </c:pt>
                <c:pt idx="395">
                  <c:v>78.415719339299997</c:v>
                </c:pt>
                <c:pt idx="396">
                  <c:v>78.415719339299997</c:v>
                </c:pt>
                <c:pt idx="397">
                  <c:v>78.415719339299997</c:v>
                </c:pt>
                <c:pt idx="398">
                  <c:v>78.475669807499997</c:v>
                </c:pt>
                <c:pt idx="399">
                  <c:v>78.408109922400001</c:v>
                </c:pt>
                <c:pt idx="400">
                  <c:v>78.260066378399998</c:v>
                </c:pt>
                <c:pt idx="401">
                  <c:v>78.208583208199997</c:v>
                </c:pt>
                <c:pt idx="402">
                  <c:v>78.208583208199997</c:v>
                </c:pt>
                <c:pt idx="403">
                  <c:v>78.208583208199997</c:v>
                </c:pt>
                <c:pt idx="404">
                  <c:v>77.9615850757</c:v>
                </c:pt>
                <c:pt idx="405">
                  <c:v>77.855154216000003</c:v>
                </c:pt>
                <c:pt idx="406">
                  <c:v>77.672172584999998</c:v>
                </c:pt>
                <c:pt idx="407">
                  <c:v>77.546955846299994</c:v>
                </c:pt>
                <c:pt idx="408">
                  <c:v>77.591696972500003</c:v>
                </c:pt>
                <c:pt idx="409">
                  <c:v>77.591696972500003</c:v>
                </c:pt>
                <c:pt idx="410">
                  <c:v>77.591696972500003</c:v>
                </c:pt>
                <c:pt idx="411">
                  <c:v>77.865874859900003</c:v>
                </c:pt>
                <c:pt idx="412">
                  <c:v>77.905275319400005</c:v>
                </c:pt>
                <c:pt idx="413">
                  <c:v>78.807810525099995</c:v>
                </c:pt>
                <c:pt idx="414">
                  <c:v>78.414201132800002</c:v>
                </c:pt>
                <c:pt idx="415">
                  <c:v>78.090161243300003</c:v>
                </c:pt>
                <c:pt idx="416">
                  <c:v>78.090161243300003</c:v>
                </c:pt>
                <c:pt idx="417">
                  <c:v>78.090161243300003</c:v>
                </c:pt>
                <c:pt idx="418">
                  <c:v>78.321924401299995</c:v>
                </c:pt>
                <c:pt idx="419">
                  <c:v>78.356282339100005</c:v>
                </c:pt>
                <c:pt idx="420">
                  <c:v>78.398456533699999</c:v>
                </c:pt>
                <c:pt idx="421">
                  <c:v>78.678978067499997</c:v>
                </c:pt>
                <c:pt idx="422">
                  <c:v>78.428452056099999</c:v>
                </c:pt>
                <c:pt idx="423">
                  <c:v>78.428452056099999</c:v>
                </c:pt>
                <c:pt idx="424">
                  <c:v>78.428452056099999</c:v>
                </c:pt>
                <c:pt idx="425">
                  <c:v>78.702698998499997</c:v>
                </c:pt>
                <c:pt idx="426">
                  <c:v>78.540137082699999</c:v>
                </c:pt>
                <c:pt idx="427">
                  <c:v>78.842858516099994</c:v>
                </c:pt>
                <c:pt idx="428">
                  <c:v>79.271684948399994</c:v>
                </c:pt>
                <c:pt idx="429">
                  <c:v>79.477710926900002</c:v>
                </c:pt>
                <c:pt idx="430">
                  <c:v>79.477710926900002</c:v>
                </c:pt>
                <c:pt idx="431">
                  <c:v>79.477710926900002</c:v>
                </c:pt>
                <c:pt idx="432">
                  <c:v>79.496043864000001</c:v>
                </c:pt>
                <c:pt idx="433">
                  <c:v>80.185541792199999</c:v>
                </c:pt>
                <c:pt idx="434">
                  <c:v>80.237667180399995</c:v>
                </c:pt>
                <c:pt idx="435">
                  <c:v>80.146680305800004</c:v>
                </c:pt>
                <c:pt idx="436">
                  <c:v>80.628433025000007</c:v>
                </c:pt>
                <c:pt idx="437">
                  <c:v>80.628433025000007</c:v>
                </c:pt>
                <c:pt idx="438">
                  <c:v>80.628433025000007</c:v>
                </c:pt>
                <c:pt idx="439">
                  <c:v>80.817975843699998</c:v>
                </c:pt>
                <c:pt idx="440">
                  <c:v>81.081685795499993</c:v>
                </c:pt>
                <c:pt idx="441">
                  <c:v>81.256821878400004</c:v>
                </c:pt>
                <c:pt idx="442">
                  <c:v>81.553503870699998</c:v>
                </c:pt>
                <c:pt idx="443">
                  <c:v>81.914098883099996</c:v>
                </c:pt>
                <c:pt idx="444">
                  <c:v>81.914098883099996</c:v>
                </c:pt>
                <c:pt idx="445">
                  <c:v>81.914098883099996</c:v>
                </c:pt>
                <c:pt idx="446">
                  <c:v>81.303688877799999</c:v>
                </c:pt>
                <c:pt idx="447">
                  <c:v>80.559846321400002</c:v>
                </c:pt>
                <c:pt idx="448">
                  <c:v>80.488938577799999</c:v>
                </c:pt>
                <c:pt idx="449">
                  <c:v>80.213119458099996</c:v>
                </c:pt>
                <c:pt idx="450">
                  <c:v>80.118807845999996</c:v>
                </c:pt>
                <c:pt idx="451">
                  <c:v>80.118807845999996</c:v>
                </c:pt>
                <c:pt idx="452">
                  <c:v>80.118807845999996</c:v>
                </c:pt>
                <c:pt idx="453">
                  <c:v>80.524390851899994</c:v>
                </c:pt>
                <c:pt idx="454">
                  <c:v>79.970180265400003</c:v>
                </c:pt>
                <c:pt idx="455">
                  <c:v>79.854603584399996</c:v>
                </c:pt>
                <c:pt idx="456">
                  <c:v>79.854603584399996</c:v>
                </c:pt>
                <c:pt idx="457">
                  <c:v>79.854603584399996</c:v>
                </c:pt>
                <c:pt idx="458">
                  <c:v>79.854603584399996</c:v>
                </c:pt>
                <c:pt idx="459">
                  <c:v>79.854603584399996</c:v>
                </c:pt>
                <c:pt idx="460">
                  <c:v>79.296855184400002</c:v>
                </c:pt>
                <c:pt idx="461">
                  <c:v>79.795286358499993</c:v>
                </c:pt>
                <c:pt idx="462">
                  <c:v>79.836307580799996</c:v>
                </c:pt>
                <c:pt idx="463">
                  <c:v>79.536124709399999</c:v>
                </c:pt>
                <c:pt idx="464">
                  <c:v>79.254289772099995</c:v>
                </c:pt>
                <c:pt idx="465">
                  <c:v>79.254289772099995</c:v>
                </c:pt>
                <c:pt idx="466">
                  <c:v>79.254289772099995</c:v>
                </c:pt>
                <c:pt idx="467">
                  <c:v>78.9774425146</c:v>
                </c:pt>
                <c:pt idx="468">
                  <c:v>79.136230727599994</c:v>
                </c:pt>
                <c:pt idx="469">
                  <c:v>78.955023259699999</c:v>
                </c:pt>
                <c:pt idx="470">
                  <c:v>78.926419741299995</c:v>
                </c:pt>
                <c:pt idx="471">
                  <c:v>79.232899826500002</c:v>
                </c:pt>
                <c:pt idx="472">
                  <c:v>79.232899826500002</c:v>
                </c:pt>
                <c:pt idx="473">
                  <c:v>79.232899826500002</c:v>
                </c:pt>
                <c:pt idx="474">
                  <c:v>79.498841393099994</c:v>
                </c:pt>
                <c:pt idx="475">
                  <c:v>79.723224395200006</c:v>
                </c:pt>
                <c:pt idx="476">
                  <c:v>80.113276518099994</c:v>
                </c:pt>
                <c:pt idx="477">
                  <c:v>79.934502787200003</c:v>
                </c:pt>
                <c:pt idx="478">
                  <c:v>80.105201054899993</c:v>
                </c:pt>
                <c:pt idx="479">
                  <c:v>80.105201054899993</c:v>
                </c:pt>
                <c:pt idx="480">
                  <c:v>80.105201054899993</c:v>
                </c:pt>
                <c:pt idx="481">
                  <c:v>80.391358275800002</c:v>
                </c:pt>
                <c:pt idx="482">
                  <c:v>80.231661744799993</c:v>
                </c:pt>
                <c:pt idx="483">
                  <c:v>80.470790162399993</c:v>
                </c:pt>
                <c:pt idx="484">
                  <c:v>80.615763208800004</c:v>
                </c:pt>
                <c:pt idx="485">
                  <c:v>80.615763208800004</c:v>
                </c:pt>
                <c:pt idx="486">
                  <c:v>80.615763208800004</c:v>
                </c:pt>
                <c:pt idx="487">
                  <c:v>80.615763208800004</c:v>
                </c:pt>
                <c:pt idx="488">
                  <c:v>80.615763208800004</c:v>
                </c:pt>
                <c:pt idx="489">
                  <c:v>80.783950366900001</c:v>
                </c:pt>
                <c:pt idx="490">
                  <c:v>80.864589067799997</c:v>
                </c:pt>
                <c:pt idx="491">
                  <c:v>80.980354204500003</c:v>
                </c:pt>
                <c:pt idx="492">
                  <c:v>80.980354204500003</c:v>
                </c:pt>
                <c:pt idx="493">
                  <c:v>80.980354204500003</c:v>
                </c:pt>
                <c:pt idx="494">
                  <c:v>80.980354204500003</c:v>
                </c:pt>
                <c:pt idx="495">
                  <c:v>80.801168969200006</c:v>
                </c:pt>
                <c:pt idx="496">
                  <c:v>80.364763944499998</c:v>
                </c:pt>
                <c:pt idx="497">
                  <c:v>80.556921301100004</c:v>
                </c:pt>
                <c:pt idx="498">
                  <c:v>80.530231397999998</c:v>
                </c:pt>
                <c:pt idx="499">
                  <c:v>80.365021870700005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57184"/>
        <c:axId val="108659456"/>
      </c:lineChart>
      <c:lineChart>
        <c:grouping val="standard"/>
        <c:varyColors val="0"/>
        <c:ser>
          <c:idx val="0"/>
          <c:order val="0"/>
          <c:tx>
            <c:strRef>
              <c:f>'איור 6 נתונים'!$B$2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  <c:pt idx="41">
                  <c:v>42745</c:v>
                </c:pt>
                <c:pt idx="42">
                  <c:v>42746</c:v>
                </c:pt>
                <c:pt idx="43">
                  <c:v>42747</c:v>
                </c:pt>
                <c:pt idx="44">
                  <c:v>42748</c:v>
                </c:pt>
                <c:pt idx="45">
                  <c:v>42749</c:v>
                </c:pt>
                <c:pt idx="46">
                  <c:v>42750</c:v>
                </c:pt>
                <c:pt idx="47">
                  <c:v>42751</c:v>
                </c:pt>
                <c:pt idx="48">
                  <c:v>42752</c:v>
                </c:pt>
                <c:pt idx="49">
                  <c:v>42753</c:v>
                </c:pt>
                <c:pt idx="50">
                  <c:v>42754</c:v>
                </c:pt>
                <c:pt idx="51">
                  <c:v>42755</c:v>
                </c:pt>
                <c:pt idx="52">
                  <c:v>42756</c:v>
                </c:pt>
                <c:pt idx="53">
                  <c:v>42757</c:v>
                </c:pt>
                <c:pt idx="54">
                  <c:v>42758</c:v>
                </c:pt>
                <c:pt idx="55">
                  <c:v>42759</c:v>
                </c:pt>
                <c:pt idx="56">
                  <c:v>42760</c:v>
                </c:pt>
                <c:pt idx="57">
                  <c:v>42761</c:v>
                </c:pt>
                <c:pt idx="58">
                  <c:v>42762</c:v>
                </c:pt>
                <c:pt idx="59">
                  <c:v>42763</c:v>
                </c:pt>
                <c:pt idx="60">
                  <c:v>42764</c:v>
                </c:pt>
                <c:pt idx="61">
                  <c:v>42765</c:v>
                </c:pt>
                <c:pt idx="62">
                  <c:v>42766</c:v>
                </c:pt>
                <c:pt idx="63">
                  <c:v>42767</c:v>
                </c:pt>
                <c:pt idx="64">
                  <c:v>42768</c:v>
                </c:pt>
                <c:pt idx="65">
                  <c:v>42769</c:v>
                </c:pt>
                <c:pt idx="66">
                  <c:v>42770</c:v>
                </c:pt>
                <c:pt idx="67">
                  <c:v>42771</c:v>
                </c:pt>
                <c:pt idx="68">
                  <c:v>42772</c:v>
                </c:pt>
                <c:pt idx="69">
                  <c:v>42773</c:v>
                </c:pt>
                <c:pt idx="70">
                  <c:v>42774</c:v>
                </c:pt>
                <c:pt idx="71">
                  <c:v>42775</c:v>
                </c:pt>
                <c:pt idx="72">
                  <c:v>42776</c:v>
                </c:pt>
                <c:pt idx="73">
                  <c:v>42777</c:v>
                </c:pt>
                <c:pt idx="74">
                  <c:v>42778</c:v>
                </c:pt>
                <c:pt idx="75">
                  <c:v>42779</c:v>
                </c:pt>
                <c:pt idx="76">
                  <c:v>42780</c:v>
                </c:pt>
                <c:pt idx="77">
                  <c:v>42781</c:v>
                </c:pt>
                <c:pt idx="78">
                  <c:v>42782</c:v>
                </c:pt>
                <c:pt idx="79">
                  <c:v>42783</c:v>
                </c:pt>
                <c:pt idx="80">
                  <c:v>42784</c:v>
                </c:pt>
                <c:pt idx="81">
                  <c:v>42785</c:v>
                </c:pt>
                <c:pt idx="82">
                  <c:v>42786</c:v>
                </c:pt>
                <c:pt idx="83">
                  <c:v>42787</c:v>
                </c:pt>
                <c:pt idx="84">
                  <c:v>42788</c:v>
                </c:pt>
                <c:pt idx="85">
                  <c:v>42789</c:v>
                </c:pt>
                <c:pt idx="86">
                  <c:v>42790</c:v>
                </c:pt>
                <c:pt idx="87">
                  <c:v>42791</c:v>
                </c:pt>
                <c:pt idx="88">
                  <c:v>42792</c:v>
                </c:pt>
                <c:pt idx="89">
                  <c:v>42793</c:v>
                </c:pt>
                <c:pt idx="90">
                  <c:v>42794</c:v>
                </c:pt>
                <c:pt idx="91">
                  <c:v>42795</c:v>
                </c:pt>
                <c:pt idx="92">
                  <c:v>42796</c:v>
                </c:pt>
                <c:pt idx="93">
                  <c:v>42797</c:v>
                </c:pt>
                <c:pt idx="94">
                  <c:v>42798</c:v>
                </c:pt>
                <c:pt idx="95">
                  <c:v>42799</c:v>
                </c:pt>
                <c:pt idx="96">
                  <c:v>42800</c:v>
                </c:pt>
                <c:pt idx="97">
                  <c:v>42801</c:v>
                </c:pt>
                <c:pt idx="98">
                  <c:v>42802</c:v>
                </c:pt>
                <c:pt idx="99">
                  <c:v>42803</c:v>
                </c:pt>
                <c:pt idx="100">
                  <c:v>42804</c:v>
                </c:pt>
                <c:pt idx="101">
                  <c:v>42805</c:v>
                </c:pt>
                <c:pt idx="102">
                  <c:v>42806</c:v>
                </c:pt>
                <c:pt idx="103">
                  <c:v>42807</c:v>
                </c:pt>
                <c:pt idx="104">
                  <c:v>42808</c:v>
                </c:pt>
                <c:pt idx="105">
                  <c:v>42809</c:v>
                </c:pt>
                <c:pt idx="106">
                  <c:v>42810</c:v>
                </c:pt>
                <c:pt idx="107">
                  <c:v>42811</c:v>
                </c:pt>
                <c:pt idx="108">
                  <c:v>42812</c:v>
                </c:pt>
                <c:pt idx="109">
                  <c:v>42813</c:v>
                </c:pt>
                <c:pt idx="110">
                  <c:v>42814</c:v>
                </c:pt>
                <c:pt idx="111">
                  <c:v>42815</c:v>
                </c:pt>
                <c:pt idx="112">
                  <c:v>42816</c:v>
                </c:pt>
                <c:pt idx="113">
                  <c:v>42817</c:v>
                </c:pt>
                <c:pt idx="114">
                  <c:v>42818</c:v>
                </c:pt>
                <c:pt idx="115">
                  <c:v>42819</c:v>
                </c:pt>
                <c:pt idx="116">
                  <c:v>42820</c:v>
                </c:pt>
                <c:pt idx="117">
                  <c:v>42821</c:v>
                </c:pt>
                <c:pt idx="118">
                  <c:v>42822</c:v>
                </c:pt>
                <c:pt idx="119">
                  <c:v>42823</c:v>
                </c:pt>
                <c:pt idx="120">
                  <c:v>42824</c:v>
                </c:pt>
                <c:pt idx="121">
                  <c:v>42825</c:v>
                </c:pt>
                <c:pt idx="122">
                  <c:v>42826</c:v>
                </c:pt>
                <c:pt idx="123">
                  <c:v>42827</c:v>
                </c:pt>
                <c:pt idx="124">
                  <c:v>42828</c:v>
                </c:pt>
                <c:pt idx="125">
                  <c:v>42829</c:v>
                </c:pt>
                <c:pt idx="126">
                  <c:v>42830</c:v>
                </c:pt>
                <c:pt idx="127">
                  <c:v>42831</c:v>
                </c:pt>
                <c:pt idx="128">
                  <c:v>42832</c:v>
                </c:pt>
                <c:pt idx="129">
                  <c:v>42833</c:v>
                </c:pt>
                <c:pt idx="130">
                  <c:v>42834</c:v>
                </c:pt>
                <c:pt idx="131">
                  <c:v>42835</c:v>
                </c:pt>
                <c:pt idx="132">
                  <c:v>42836</c:v>
                </c:pt>
                <c:pt idx="133">
                  <c:v>42837</c:v>
                </c:pt>
                <c:pt idx="134">
                  <c:v>42838</c:v>
                </c:pt>
                <c:pt idx="135">
                  <c:v>42839</c:v>
                </c:pt>
                <c:pt idx="136">
                  <c:v>42840</c:v>
                </c:pt>
                <c:pt idx="137">
                  <c:v>42841</c:v>
                </c:pt>
                <c:pt idx="138">
                  <c:v>42842</c:v>
                </c:pt>
                <c:pt idx="139">
                  <c:v>42843</c:v>
                </c:pt>
                <c:pt idx="140">
                  <c:v>42844</c:v>
                </c:pt>
                <c:pt idx="141">
                  <c:v>42845</c:v>
                </c:pt>
                <c:pt idx="142">
                  <c:v>42846</c:v>
                </c:pt>
                <c:pt idx="143">
                  <c:v>42847</c:v>
                </c:pt>
                <c:pt idx="144">
                  <c:v>42848</c:v>
                </c:pt>
                <c:pt idx="145">
                  <c:v>42849</c:v>
                </c:pt>
                <c:pt idx="146">
                  <c:v>42850</c:v>
                </c:pt>
                <c:pt idx="147">
                  <c:v>42851</c:v>
                </c:pt>
                <c:pt idx="148">
                  <c:v>42852</c:v>
                </c:pt>
                <c:pt idx="149">
                  <c:v>42853</c:v>
                </c:pt>
                <c:pt idx="150">
                  <c:v>42854</c:v>
                </c:pt>
                <c:pt idx="151">
                  <c:v>42855</c:v>
                </c:pt>
                <c:pt idx="152">
                  <c:v>42856</c:v>
                </c:pt>
                <c:pt idx="153">
                  <c:v>42857</c:v>
                </c:pt>
                <c:pt idx="154">
                  <c:v>42858</c:v>
                </c:pt>
                <c:pt idx="155">
                  <c:v>42859</c:v>
                </c:pt>
                <c:pt idx="156">
                  <c:v>42860</c:v>
                </c:pt>
                <c:pt idx="157">
                  <c:v>42861</c:v>
                </c:pt>
                <c:pt idx="158">
                  <c:v>42862</c:v>
                </c:pt>
                <c:pt idx="159">
                  <c:v>42863</c:v>
                </c:pt>
                <c:pt idx="160">
                  <c:v>42864</c:v>
                </c:pt>
                <c:pt idx="161">
                  <c:v>42865</c:v>
                </c:pt>
                <c:pt idx="162">
                  <c:v>42866</c:v>
                </c:pt>
                <c:pt idx="163">
                  <c:v>42867</c:v>
                </c:pt>
                <c:pt idx="164">
                  <c:v>42868</c:v>
                </c:pt>
                <c:pt idx="165">
                  <c:v>42869</c:v>
                </c:pt>
                <c:pt idx="166">
                  <c:v>42870</c:v>
                </c:pt>
                <c:pt idx="167">
                  <c:v>42871</c:v>
                </c:pt>
                <c:pt idx="168">
                  <c:v>42872</c:v>
                </c:pt>
                <c:pt idx="169">
                  <c:v>42873</c:v>
                </c:pt>
                <c:pt idx="170">
                  <c:v>42874</c:v>
                </c:pt>
                <c:pt idx="171">
                  <c:v>42875</c:v>
                </c:pt>
                <c:pt idx="172">
                  <c:v>42876</c:v>
                </c:pt>
                <c:pt idx="173">
                  <c:v>42877</c:v>
                </c:pt>
                <c:pt idx="174">
                  <c:v>42878</c:v>
                </c:pt>
                <c:pt idx="175">
                  <c:v>42879</c:v>
                </c:pt>
                <c:pt idx="176">
                  <c:v>42880</c:v>
                </c:pt>
                <c:pt idx="177">
                  <c:v>42881</c:v>
                </c:pt>
                <c:pt idx="178">
                  <c:v>42882</c:v>
                </c:pt>
                <c:pt idx="179">
                  <c:v>42883</c:v>
                </c:pt>
                <c:pt idx="180">
                  <c:v>42884</c:v>
                </c:pt>
                <c:pt idx="181">
                  <c:v>42885</c:v>
                </c:pt>
                <c:pt idx="182">
                  <c:v>42886</c:v>
                </c:pt>
                <c:pt idx="183">
                  <c:v>42887</c:v>
                </c:pt>
                <c:pt idx="184">
                  <c:v>42888</c:v>
                </c:pt>
                <c:pt idx="185">
                  <c:v>42889</c:v>
                </c:pt>
                <c:pt idx="186">
                  <c:v>42890</c:v>
                </c:pt>
                <c:pt idx="187">
                  <c:v>42891</c:v>
                </c:pt>
                <c:pt idx="188">
                  <c:v>42892</c:v>
                </c:pt>
                <c:pt idx="189">
                  <c:v>42893</c:v>
                </c:pt>
                <c:pt idx="190">
                  <c:v>42894</c:v>
                </c:pt>
                <c:pt idx="191">
                  <c:v>42895</c:v>
                </c:pt>
                <c:pt idx="192">
                  <c:v>42896</c:v>
                </c:pt>
                <c:pt idx="193">
                  <c:v>42897</c:v>
                </c:pt>
                <c:pt idx="194">
                  <c:v>42898</c:v>
                </c:pt>
                <c:pt idx="195">
                  <c:v>42899</c:v>
                </c:pt>
                <c:pt idx="196">
                  <c:v>42900</c:v>
                </c:pt>
                <c:pt idx="197">
                  <c:v>42901</c:v>
                </c:pt>
                <c:pt idx="198">
                  <c:v>42902</c:v>
                </c:pt>
                <c:pt idx="199">
                  <c:v>42903</c:v>
                </c:pt>
                <c:pt idx="200">
                  <c:v>42904</c:v>
                </c:pt>
                <c:pt idx="201">
                  <c:v>42905</c:v>
                </c:pt>
                <c:pt idx="202">
                  <c:v>42906</c:v>
                </c:pt>
                <c:pt idx="203">
                  <c:v>42907</c:v>
                </c:pt>
                <c:pt idx="204">
                  <c:v>42908</c:v>
                </c:pt>
                <c:pt idx="205">
                  <c:v>42909</c:v>
                </c:pt>
                <c:pt idx="206">
                  <c:v>42910</c:v>
                </c:pt>
                <c:pt idx="207">
                  <c:v>42911</c:v>
                </c:pt>
                <c:pt idx="208">
                  <c:v>42912</c:v>
                </c:pt>
                <c:pt idx="209">
                  <c:v>42913</c:v>
                </c:pt>
                <c:pt idx="210">
                  <c:v>42914</c:v>
                </c:pt>
                <c:pt idx="211">
                  <c:v>42915</c:v>
                </c:pt>
                <c:pt idx="212">
                  <c:v>42916</c:v>
                </c:pt>
                <c:pt idx="213">
                  <c:v>42917</c:v>
                </c:pt>
                <c:pt idx="214">
                  <c:v>42918</c:v>
                </c:pt>
                <c:pt idx="215">
                  <c:v>42919</c:v>
                </c:pt>
                <c:pt idx="216">
                  <c:v>42920</c:v>
                </c:pt>
                <c:pt idx="217">
                  <c:v>42921</c:v>
                </c:pt>
                <c:pt idx="218">
                  <c:v>42922</c:v>
                </c:pt>
                <c:pt idx="219">
                  <c:v>42923</c:v>
                </c:pt>
                <c:pt idx="220">
                  <c:v>42924</c:v>
                </c:pt>
                <c:pt idx="221">
                  <c:v>42925</c:v>
                </c:pt>
                <c:pt idx="222">
                  <c:v>42926</c:v>
                </c:pt>
                <c:pt idx="223">
                  <c:v>42927</c:v>
                </c:pt>
                <c:pt idx="224">
                  <c:v>42928</c:v>
                </c:pt>
                <c:pt idx="225">
                  <c:v>42929</c:v>
                </c:pt>
                <c:pt idx="226">
                  <c:v>42930</c:v>
                </c:pt>
                <c:pt idx="227">
                  <c:v>42931</c:v>
                </c:pt>
                <c:pt idx="228">
                  <c:v>42932</c:v>
                </c:pt>
                <c:pt idx="229">
                  <c:v>42933</c:v>
                </c:pt>
                <c:pt idx="230">
                  <c:v>42934</c:v>
                </c:pt>
                <c:pt idx="231">
                  <c:v>42935</c:v>
                </c:pt>
                <c:pt idx="232">
                  <c:v>42936</c:v>
                </c:pt>
                <c:pt idx="233">
                  <c:v>42937</c:v>
                </c:pt>
                <c:pt idx="234">
                  <c:v>42938</c:v>
                </c:pt>
                <c:pt idx="235">
                  <c:v>42939</c:v>
                </c:pt>
                <c:pt idx="236">
                  <c:v>42940</c:v>
                </c:pt>
                <c:pt idx="237">
                  <c:v>42941</c:v>
                </c:pt>
                <c:pt idx="238">
                  <c:v>42942</c:v>
                </c:pt>
                <c:pt idx="239">
                  <c:v>42943</c:v>
                </c:pt>
                <c:pt idx="240">
                  <c:v>42944</c:v>
                </c:pt>
                <c:pt idx="241">
                  <c:v>42945</c:v>
                </c:pt>
                <c:pt idx="242">
                  <c:v>42946</c:v>
                </c:pt>
                <c:pt idx="243">
                  <c:v>42947</c:v>
                </c:pt>
                <c:pt idx="244">
                  <c:v>42948</c:v>
                </c:pt>
                <c:pt idx="245">
                  <c:v>42949</c:v>
                </c:pt>
                <c:pt idx="246">
                  <c:v>42950</c:v>
                </c:pt>
                <c:pt idx="247">
                  <c:v>42951</c:v>
                </c:pt>
                <c:pt idx="248">
                  <c:v>42952</c:v>
                </c:pt>
                <c:pt idx="249">
                  <c:v>42953</c:v>
                </c:pt>
                <c:pt idx="250">
                  <c:v>42954</c:v>
                </c:pt>
                <c:pt idx="251">
                  <c:v>42955</c:v>
                </c:pt>
                <c:pt idx="252">
                  <c:v>42956</c:v>
                </c:pt>
                <c:pt idx="253">
                  <c:v>42957</c:v>
                </c:pt>
                <c:pt idx="254">
                  <c:v>42958</c:v>
                </c:pt>
                <c:pt idx="255">
                  <c:v>42959</c:v>
                </c:pt>
                <c:pt idx="256">
                  <c:v>42960</c:v>
                </c:pt>
                <c:pt idx="257">
                  <c:v>42961</c:v>
                </c:pt>
                <c:pt idx="258">
                  <c:v>42962</c:v>
                </c:pt>
                <c:pt idx="259">
                  <c:v>42963</c:v>
                </c:pt>
                <c:pt idx="260">
                  <c:v>42964</c:v>
                </c:pt>
                <c:pt idx="261">
                  <c:v>42965</c:v>
                </c:pt>
                <c:pt idx="262">
                  <c:v>42966</c:v>
                </c:pt>
                <c:pt idx="263">
                  <c:v>42967</c:v>
                </c:pt>
                <c:pt idx="264">
                  <c:v>42968</c:v>
                </c:pt>
                <c:pt idx="265">
                  <c:v>42969</c:v>
                </c:pt>
                <c:pt idx="266">
                  <c:v>42970</c:v>
                </c:pt>
                <c:pt idx="267">
                  <c:v>42971</c:v>
                </c:pt>
                <c:pt idx="268">
                  <c:v>42972</c:v>
                </c:pt>
                <c:pt idx="269">
                  <c:v>42973</c:v>
                </c:pt>
                <c:pt idx="270">
                  <c:v>42974</c:v>
                </c:pt>
                <c:pt idx="271">
                  <c:v>42975</c:v>
                </c:pt>
                <c:pt idx="272">
                  <c:v>42976</c:v>
                </c:pt>
                <c:pt idx="273">
                  <c:v>42977</c:v>
                </c:pt>
                <c:pt idx="274">
                  <c:v>42978</c:v>
                </c:pt>
                <c:pt idx="275">
                  <c:v>42979</c:v>
                </c:pt>
                <c:pt idx="276">
                  <c:v>42980</c:v>
                </c:pt>
                <c:pt idx="277">
                  <c:v>42981</c:v>
                </c:pt>
                <c:pt idx="278">
                  <c:v>42982</c:v>
                </c:pt>
                <c:pt idx="279">
                  <c:v>42983</c:v>
                </c:pt>
                <c:pt idx="280">
                  <c:v>42984</c:v>
                </c:pt>
                <c:pt idx="281">
                  <c:v>42985</c:v>
                </c:pt>
                <c:pt idx="282">
                  <c:v>42986</c:v>
                </c:pt>
                <c:pt idx="283">
                  <c:v>42987</c:v>
                </c:pt>
                <c:pt idx="284">
                  <c:v>42988</c:v>
                </c:pt>
                <c:pt idx="285">
                  <c:v>42989</c:v>
                </c:pt>
                <c:pt idx="286">
                  <c:v>42990</c:v>
                </c:pt>
                <c:pt idx="287">
                  <c:v>42991</c:v>
                </c:pt>
                <c:pt idx="288">
                  <c:v>42992</c:v>
                </c:pt>
                <c:pt idx="289">
                  <c:v>42993</c:v>
                </c:pt>
                <c:pt idx="290">
                  <c:v>42994</c:v>
                </c:pt>
                <c:pt idx="291">
                  <c:v>42995</c:v>
                </c:pt>
                <c:pt idx="292">
                  <c:v>42996</c:v>
                </c:pt>
                <c:pt idx="293">
                  <c:v>42997</c:v>
                </c:pt>
                <c:pt idx="294">
                  <c:v>42998</c:v>
                </c:pt>
                <c:pt idx="295">
                  <c:v>42999</c:v>
                </c:pt>
                <c:pt idx="296">
                  <c:v>43000</c:v>
                </c:pt>
                <c:pt idx="297">
                  <c:v>43001</c:v>
                </c:pt>
                <c:pt idx="298">
                  <c:v>43002</c:v>
                </c:pt>
                <c:pt idx="299">
                  <c:v>43003</c:v>
                </c:pt>
                <c:pt idx="300">
                  <c:v>43004</c:v>
                </c:pt>
                <c:pt idx="301">
                  <c:v>43005</c:v>
                </c:pt>
                <c:pt idx="302">
                  <c:v>43006</c:v>
                </c:pt>
                <c:pt idx="303">
                  <c:v>43007</c:v>
                </c:pt>
                <c:pt idx="304">
                  <c:v>43008</c:v>
                </c:pt>
                <c:pt idx="305">
                  <c:v>43009</c:v>
                </c:pt>
                <c:pt idx="306">
                  <c:v>43010</c:v>
                </c:pt>
                <c:pt idx="307">
                  <c:v>43011</c:v>
                </c:pt>
                <c:pt idx="308">
                  <c:v>43012</c:v>
                </c:pt>
                <c:pt idx="309">
                  <c:v>43013</c:v>
                </c:pt>
                <c:pt idx="310">
                  <c:v>43014</c:v>
                </c:pt>
                <c:pt idx="311">
                  <c:v>43015</c:v>
                </c:pt>
                <c:pt idx="312">
                  <c:v>43016</c:v>
                </c:pt>
                <c:pt idx="313">
                  <c:v>43017</c:v>
                </c:pt>
                <c:pt idx="314">
                  <c:v>43018</c:v>
                </c:pt>
                <c:pt idx="315">
                  <c:v>43019</c:v>
                </c:pt>
                <c:pt idx="316">
                  <c:v>43020</c:v>
                </c:pt>
                <c:pt idx="317">
                  <c:v>43021</c:v>
                </c:pt>
                <c:pt idx="318">
                  <c:v>43022</c:v>
                </c:pt>
                <c:pt idx="319">
                  <c:v>43023</c:v>
                </c:pt>
                <c:pt idx="320">
                  <c:v>43024</c:v>
                </c:pt>
                <c:pt idx="321">
                  <c:v>43025</c:v>
                </c:pt>
                <c:pt idx="322">
                  <c:v>43026</c:v>
                </c:pt>
                <c:pt idx="323">
                  <c:v>43027</c:v>
                </c:pt>
                <c:pt idx="324">
                  <c:v>43028</c:v>
                </c:pt>
                <c:pt idx="325">
                  <c:v>43029</c:v>
                </c:pt>
                <c:pt idx="326">
                  <c:v>43030</c:v>
                </c:pt>
                <c:pt idx="327">
                  <c:v>43031</c:v>
                </c:pt>
                <c:pt idx="328">
                  <c:v>43032</c:v>
                </c:pt>
                <c:pt idx="329">
                  <c:v>43033</c:v>
                </c:pt>
                <c:pt idx="330">
                  <c:v>43034</c:v>
                </c:pt>
                <c:pt idx="331">
                  <c:v>43035</c:v>
                </c:pt>
                <c:pt idx="332">
                  <c:v>43036</c:v>
                </c:pt>
                <c:pt idx="333">
                  <c:v>43037</c:v>
                </c:pt>
                <c:pt idx="334">
                  <c:v>43038</c:v>
                </c:pt>
                <c:pt idx="335">
                  <c:v>43039</c:v>
                </c:pt>
                <c:pt idx="336">
                  <c:v>43040</c:v>
                </c:pt>
                <c:pt idx="337">
                  <c:v>43041</c:v>
                </c:pt>
                <c:pt idx="338">
                  <c:v>43042</c:v>
                </c:pt>
                <c:pt idx="339">
                  <c:v>43043</c:v>
                </c:pt>
                <c:pt idx="340">
                  <c:v>43044</c:v>
                </c:pt>
                <c:pt idx="341">
                  <c:v>43045</c:v>
                </c:pt>
                <c:pt idx="342">
                  <c:v>43046</c:v>
                </c:pt>
                <c:pt idx="343">
                  <c:v>43047</c:v>
                </c:pt>
                <c:pt idx="344">
                  <c:v>43048</c:v>
                </c:pt>
                <c:pt idx="345">
                  <c:v>43049</c:v>
                </c:pt>
                <c:pt idx="346">
                  <c:v>43050</c:v>
                </c:pt>
                <c:pt idx="347">
                  <c:v>43051</c:v>
                </c:pt>
                <c:pt idx="348">
                  <c:v>43052</c:v>
                </c:pt>
                <c:pt idx="349">
                  <c:v>43053</c:v>
                </c:pt>
                <c:pt idx="350">
                  <c:v>43054</c:v>
                </c:pt>
                <c:pt idx="351">
                  <c:v>43055</c:v>
                </c:pt>
                <c:pt idx="352">
                  <c:v>43056</c:v>
                </c:pt>
                <c:pt idx="353">
                  <c:v>43057</c:v>
                </c:pt>
                <c:pt idx="354">
                  <c:v>43058</c:v>
                </c:pt>
                <c:pt idx="355">
                  <c:v>43059</c:v>
                </c:pt>
                <c:pt idx="356">
                  <c:v>43060</c:v>
                </c:pt>
                <c:pt idx="357">
                  <c:v>43061</c:v>
                </c:pt>
                <c:pt idx="358">
                  <c:v>43062</c:v>
                </c:pt>
                <c:pt idx="359">
                  <c:v>43063</c:v>
                </c:pt>
                <c:pt idx="360">
                  <c:v>43064</c:v>
                </c:pt>
                <c:pt idx="361">
                  <c:v>43065</c:v>
                </c:pt>
                <c:pt idx="362">
                  <c:v>43066</c:v>
                </c:pt>
                <c:pt idx="363">
                  <c:v>43067</c:v>
                </c:pt>
                <c:pt idx="364">
                  <c:v>43068</c:v>
                </c:pt>
                <c:pt idx="365">
                  <c:v>43069</c:v>
                </c:pt>
                <c:pt idx="366">
                  <c:v>43070</c:v>
                </c:pt>
                <c:pt idx="367">
                  <c:v>43071</c:v>
                </c:pt>
                <c:pt idx="368">
                  <c:v>43072</c:v>
                </c:pt>
                <c:pt idx="369">
                  <c:v>43073</c:v>
                </c:pt>
                <c:pt idx="370">
                  <c:v>43074</c:v>
                </c:pt>
                <c:pt idx="371">
                  <c:v>43075</c:v>
                </c:pt>
                <c:pt idx="372">
                  <c:v>43076</c:v>
                </c:pt>
                <c:pt idx="373">
                  <c:v>43077</c:v>
                </c:pt>
                <c:pt idx="374">
                  <c:v>43078</c:v>
                </c:pt>
                <c:pt idx="375">
                  <c:v>43079</c:v>
                </c:pt>
                <c:pt idx="376">
                  <c:v>43080</c:v>
                </c:pt>
                <c:pt idx="377">
                  <c:v>43081</c:v>
                </c:pt>
                <c:pt idx="378">
                  <c:v>43082</c:v>
                </c:pt>
                <c:pt idx="379">
                  <c:v>43083</c:v>
                </c:pt>
                <c:pt idx="380">
                  <c:v>43084</c:v>
                </c:pt>
                <c:pt idx="381">
                  <c:v>43085</c:v>
                </c:pt>
                <c:pt idx="382">
                  <c:v>43086</c:v>
                </c:pt>
                <c:pt idx="383">
                  <c:v>43087</c:v>
                </c:pt>
                <c:pt idx="384">
                  <c:v>43088</c:v>
                </c:pt>
                <c:pt idx="385">
                  <c:v>43089</c:v>
                </c:pt>
                <c:pt idx="386">
                  <c:v>43090</c:v>
                </c:pt>
                <c:pt idx="387">
                  <c:v>43091</c:v>
                </c:pt>
                <c:pt idx="388">
                  <c:v>43092</c:v>
                </c:pt>
                <c:pt idx="389">
                  <c:v>43093</c:v>
                </c:pt>
                <c:pt idx="390">
                  <c:v>43094</c:v>
                </c:pt>
                <c:pt idx="391">
                  <c:v>43095</c:v>
                </c:pt>
                <c:pt idx="392">
                  <c:v>43096</c:v>
                </c:pt>
                <c:pt idx="393">
                  <c:v>43097</c:v>
                </c:pt>
                <c:pt idx="394">
                  <c:v>43098</c:v>
                </c:pt>
                <c:pt idx="395">
                  <c:v>43099</c:v>
                </c:pt>
                <c:pt idx="396">
                  <c:v>43100</c:v>
                </c:pt>
                <c:pt idx="397">
                  <c:v>43101</c:v>
                </c:pt>
                <c:pt idx="398">
                  <c:v>43102</c:v>
                </c:pt>
                <c:pt idx="399">
                  <c:v>43103</c:v>
                </c:pt>
                <c:pt idx="400">
                  <c:v>43104</c:v>
                </c:pt>
                <c:pt idx="401">
                  <c:v>43105</c:v>
                </c:pt>
                <c:pt idx="402">
                  <c:v>43106</c:v>
                </c:pt>
                <c:pt idx="403">
                  <c:v>43107</c:v>
                </c:pt>
                <c:pt idx="404">
                  <c:v>43108</c:v>
                </c:pt>
                <c:pt idx="405">
                  <c:v>43109</c:v>
                </c:pt>
                <c:pt idx="406">
                  <c:v>43110</c:v>
                </c:pt>
                <c:pt idx="407">
                  <c:v>43111</c:v>
                </c:pt>
                <c:pt idx="408">
                  <c:v>43112</c:v>
                </c:pt>
                <c:pt idx="409">
                  <c:v>43113</c:v>
                </c:pt>
                <c:pt idx="410">
                  <c:v>43114</c:v>
                </c:pt>
                <c:pt idx="411">
                  <c:v>43115</c:v>
                </c:pt>
                <c:pt idx="412">
                  <c:v>43116</c:v>
                </c:pt>
                <c:pt idx="413">
                  <c:v>43117</c:v>
                </c:pt>
                <c:pt idx="414">
                  <c:v>43118</c:v>
                </c:pt>
                <c:pt idx="415">
                  <c:v>43119</c:v>
                </c:pt>
                <c:pt idx="416">
                  <c:v>43120</c:v>
                </c:pt>
                <c:pt idx="417">
                  <c:v>43121</c:v>
                </c:pt>
                <c:pt idx="418">
                  <c:v>43122</c:v>
                </c:pt>
                <c:pt idx="419">
                  <c:v>43123</c:v>
                </c:pt>
                <c:pt idx="420">
                  <c:v>43124</c:v>
                </c:pt>
                <c:pt idx="421">
                  <c:v>43125</c:v>
                </c:pt>
                <c:pt idx="422">
                  <c:v>43126</c:v>
                </c:pt>
                <c:pt idx="423">
                  <c:v>43127</c:v>
                </c:pt>
                <c:pt idx="424">
                  <c:v>43128</c:v>
                </c:pt>
                <c:pt idx="425">
                  <c:v>43129</c:v>
                </c:pt>
                <c:pt idx="426">
                  <c:v>43130</c:v>
                </c:pt>
                <c:pt idx="427">
                  <c:v>43131</c:v>
                </c:pt>
                <c:pt idx="428">
                  <c:v>43132</c:v>
                </c:pt>
                <c:pt idx="429">
                  <c:v>43133</c:v>
                </c:pt>
                <c:pt idx="430">
                  <c:v>43134</c:v>
                </c:pt>
                <c:pt idx="431">
                  <c:v>43135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43141</c:v>
                </c:pt>
                <c:pt idx="438">
                  <c:v>43142</c:v>
                </c:pt>
                <c:pt idx="439">
                  <c:v>43143</c:v>
                </c:pt>
                <c:pt idx="440">
                  <c:v>43144</c:v>
                </c:pt>
                <c:pt idx="441">
                  <c:v>43145</c:v>
                </c:pt>
                <c:pt idx="442">
                  <c:v>43146</c:v>
                </c:pt>
                <c:pt idx="443">
                  <c:v>43147</c:v>
                </c:pt>
                <c:pt idx="444">
                  <c:v>43148</c:v>
                </c:pt>
                <c:pt idx="445">
                  <c:v>43149</c:v>
                </c:pt>
                <c:pt idx="446">
                  <c:v>43150</c:v>
                </c:pt>
                <c:pt idx="447">
                  <c:v>43151</c:v>
                </c:pt>
                <c:pt idx="448">
                  <c:v>43152</c:v>
                </c:pt>
                <c:pt idx="449">
                  <c:v>43153</c:v>
                </c:pt>
                <c:pt idx="450">
                  <c:v>43154</c:v>
                </c:pt>
                <c:pt idx="451">
                  <c:v>43155</c:v>
                </c:pt>
                <c:pt idx="452">
                  <c:v>43156</c:v>
                </c:pt>
                <c:pt idx="453">
                  <c:v>43157</c:v>
                </c:pt>
                <c:pt idx="454">
                  <c:v>43158</c:v>
                </c:pt>
                <c:pt idx="455">
                  <c:v>43159</c:v>
                </c:pt>
                <c:pt idx="456">
                  <c:v>43160</c:v>
                </c:pt>
                <c:pt idx="457">
                  <c:v>43161</c:v>
                </c:pt>
                <c:pt idx="458">
                  <c:v>43162</c:v>
                </c:pt>
                <c:pt idx="459">
                  <c:v>43163</c:v>
                </c:pt>
                <c:pt idx="460">
                  <c:v>43164</c:v>
                </c:pt>
                <c:pt idx="461">
                  <c:v>43165</c:v>
                </c:pt>
                <c:pt idx="462">
                  <c:v>43166</c:v>
                </c:pt>
                <c:pt idx="463">
                  <c:v>43167</c:v>
                </c:pt>
                <c:pt idx="464">
                  <c:v>43168</c:v>
                </c:pt>
                <c:pt idx="465">
                  <c:v>43169</c:v>
                </c:pt>
                <c:pt idx="466">
                  <c:v>43170</c:v>
                </c:pt>
                <c:pt idx="467">
                  <c:v>43171</c:v>
                </c:pt>
                <c:pt idx="468">
                  <c:v>43172</c:v>
                </c:pt>
                <c:pt idx="469">
                  <c:v>43173</c:v>
                </c:pt>
                <c:pt idx="470">
                  <c:v>43174</c:v>
                </c:pt>
                <c:pt idx="471">
                  <c:v>43175</c:v>
                </c:pt>
                <c:pt idx="472">
                  <c:v>43176</c:v>
                </c:pt>
                <c:pt idx="473">
                  <c:v>43177</c:v>
                </c:pt>
                <c:pt idx="474">
                  <c:v>43178</c:v>
                </c:pt>
                <c:pt idx="475">
                  <c:v>43179</c:v>
                </c:pt>
                <c:pt idx="476">
                  <c:v>43180</c:v>
                </c:pt>
                <c:pt idx="477">
                  <c:v>43181</c:v>
                </c:pt>
                <c:pt idx="478">
                  <c:v>43182</c:v>
                </c:pt>
                <c:pt idx="479">
                  <c:v>43183</c:v>
                </c:pt>
                <c:pt idx="480">
                  <c:v>43184</c:v>
                </c:pt>
                <c:pt idx="481">
                  <c:v>43185</c:v>
                </c:pt>
                <c:pt idx="482">
                  <c:v>43186</c:v>
                </c:pt>
                <c:pt idx="483">
                  <c:v>43187</c:v>
                </c:pt>
                <c:pt idx="484">
                  <c:v>43188</c:v>
                </c:pt>
                <c:pt idx="485">
                  <c:v>43189</c:v>
                </c:pt>
                <c:pt idx="486">
                  <c:v>43190</c:v>
                </c:pt>
                <c:pt idx="487">
                  <c:v>43191</c:v>
                </c:pt>
                <c:pt idx="488">
                  <c:v>43192</c:v>
                </c:pt>
                <c:pt idx="489">
                  <c:v>43193</c:v>
                </c:pt>
                <c:pt idx="490">
                  <c:v>43194</c:v>
                </c:pt>
                <c:pt idx="491">
                  <c:v>43195</c:v>
                </c:pt>
                <c:pt idx="492">
                  <c:v>43196</c:v>
                </c:pt>
                <c:pt idx="493">
                  <c:v>43197</c:v>
                </c:pt>
                <c:pt idx="494">
                  <c:v>43198</c:v>
                </c:pt>
                <c:pt idx="495">
                  <c:v>43199</c:v>
                </c:pt>
                <c:pt idx="496">
                  <c:v>43200</c:v>
                </c:pt>
                <c:pt idx="497">
                  <c:v>43201</c:v>
                </c:pt>
                <c:pt idx="498">
                  <c:v>43202</c:v>
                </c:pt>
                <c:pt idx="499">
                  <c:v>43203</c:v>
                </c:pt>
              </c:numCache>
            </c:numRef>
          </c:cat>
          <c:val>
            <c:numRef>
              <c:f>'איור 6 נתונים'!$B$3:$B$3999</c:f>
              <c:numCache>
                <c:formatCode>#,##0.00</c:formatCode>
                <c:ptCount val="3997"/>
                <c:pt idx="0">
                  <c:v>4.0807000000000002</c:v>
                </c:pt>
                <c:pt idx="1">
                  <c:v>4.0754999999999999</c:v>
                </c:pt>
                <c:pt idx="2">
                  <c:v>4.0822000000000003</c:v>
                </c:pt>
                <c:pt idx="3">
                  <c:v>4.0822000000000003</c:v>
                </c:pt>
                <c:pt idx="4">
                  <c:v>4.0822000000000003</c:v>
                </c:pt>
                <c:pt idx="5">
                  <c:v>4.0933999999999999</c:v>
                </c:pt>
                <c:pt idx="6">
                  <c:v>4.0876999999999999</c:v>
                </c:pt>
                <c:pt idx="7">
                  <c:v>4.0804999999999998</c:v>
                </c:pt>
                <c:pt idx="8">
                  <c:v>4.0878000000000005</c:v>
                </c:pt>
                <c:pt idx="9">
                  <c:v>4.0521000000000003</c:v>
                </c:pt>
                <c:pt idx="10">
                  <c:v>4.0521000000000003</c:v>
                </c:pt>
                <c:pt idx="11">
                  <c:v>4.0521000000000003</c:v>
                </c:pt>
                <c:pt idx="12">
                  <c:v>4.0554000000000006</c:v>
                </c:pt>
                <c:pt idx="13">
                  <c:v>4.0415000000000001</c:v>
                </c:pt>
                <c:pt idx="14">
                  <c:v>4.0480999999999998</c:v>
                </c:pt>
                <c:pt idx="15">
                  <c:v>4.0084</c:v>
                </c:pt>
                <c:pt idx="16">
                  <c:v>4.0186000000000002</c:v>
                </c:pt>
                <c:pt idx="17">
                  <c:v>4.0186000000000002</c:v>
                </c:pt>
                <c:pt idx="18">
                  <c:v>4.0186000000000002</c:v>
                </c:pt>
                <c:pt idx="19">
                  <c:v>4.0307000000000004</c:v>
                </c:pt>
                <c:pt idx="20">
                  <c:v>4.0023</c:v>
                </c:pt>
                <c:pt idx="21">
                  <c:v>3.9941</c:v>
                </c:pt>
                <c:pt idx="22">
                  <c:v>3.9894000000000003</c:v>
                </c:pt>
                <c:pt idx="23">
                  <c:v>3.9874000000000001</c:v>
                </c:pt>
                <c:pt idx="24">
                  <c:v>3.9874000000000001</c:v>
                </c:pt>
                <c:pt idx="25">
                  <c:v>3.9874000000000001</c:v>
                </c:pt>
                <c:pt idx="26">
                  <c:v>3.9874000000000001</c:v>
                </c:pt>
                <c:pt idx="27">
                  <c:v>4.0202</c:v>
                </c:pt>
                <c:pt idx="28">
                  <c:v>4.0068999999999999</c:v>
                </c:pt>
                <c:pt idx="29">
                  <c:v>4.0201000000000002</c:v>
                </c:pt>
                <c:pt idx="30">
                  <c:v>4.0438000000000001</c:v>
                </c:pt>
                <c:pt idx="31">
                  <c:v>4.0438000000000001</c:v>
                </c:pt>
                <c:pt idx="32">
                  <c:v>4.0438000000000001</c:v>
                </c:pt>
                <c:pt idx="33">
                  <c:v>4.0438000000000001</c:v>
                </c:pt>
                <c:pt idx="34">
                  <c:v>4.0085000000000006</c:v>
                </c:pt>
                <c:pt idx="35">
                  <c:v>4.024</c:v>
                </c:pt>
                <c:pt idx="36">
                  <c:v>4.0484</c:v>
                </c:pt>
                <c:pt idx="37">
                  <c:v>4.0742000000000003</c:v>
                </c:pt>
                <c:pt idx="38">
                  <c:v>4.0742000000000003</c:v>
                </c:pt>
                <c:pt idx="39">
                  <c:v>4.0742000000000003</c:v>
                </c:pt>
                <c:pt idx="40">
                  <c:v>4.0521000000000003</c:v>
                </c:pt>
                <c:pt idx="41">
                  <c:v>4.0677000000000003</c:v>
                </c:pt>
                <c:pt idx="42">
                  <c:v>4.0482000000000005</c:v>
                </c:pt>
                <c:pt idx="43">
                  <c:v>4.0733000000000006</c:v>
                </c:pt>
                <c:pt idx="44">
                  <c:v>4.0640999999999998</c:v>
                </c:pt>
                <c:pt idx="45">
                  <c:v>4.0640999999999998</c:v>
                </c:pt>
                <c:pt idx="46">
                  <c:v>4.0640999999999998</c:v>
                </c:pt>
                <c:pt idx="47">
                  <c:v>4.0533000000000001</c:v>
                </c:pt>
                <c:pt idx="48">
                  <c:v>4.0893000000000006</c:v>
                </c:pt>
                <c:pt idx="49">
                  <c:v>4.0701999999999998</c:v>
                </c:pt>
                <c:pt idx="50">
                  <c:v>4.0623000000000005</c:v>
                </c:pt>
                <c:pt idx="51">
                  <c:v>4.0563000000000002</c:v>
                </c:pt>
                <c:pt idx="52">
                  <c:v>4.0563000000000002</c:v>
                </c:pt>
                <c:pt idx="53">
                  <c:v>4.0563000000000002</c:v>
                </c:pt>
                <c:pt idx="54">
                  <c:v>4.0762999999999998</c:v>
                </c:pt>
                <c:pt idx="55">
                  <c:v>4.0688000000000004</c:v>
                </c:pt>
                <c:pt idx="56">
                  <c:v>4.0701999999999998</c:v>
                </c:pt>
                <c:pt idx="57">
                  <c:v>4.0577000000000005</c:v>
                </c:pt>
                <c:pt idx="58">
                  <c:v>4.0544000000000002</c:v>
                </c:pt>
                <c:pt idx="59">
                  <c:v>4.0544000000000002</c:v>
                </c:pt>
                <c:pt idx="60">
                  <c:v>4.0544000000000002</c:v>
                </c:pt>
                <c:pt idx="61">
                  <c:v>4.0242000000000004</c:v>
                </c:pt>
                <c:pt idx="62">
                  <c:v>4.0545999999999998</c:v>
                </c:pt>
                <c:pt idx="63">
                  <c:v>4.0676000000000005</c:v>
                </c:pt>
                <c:pt idx="64">
                  <c:v>4.0658000000000003</c:v>
                </c:pt>
                <c:pt idx="65">
                  <c:v>4.0399000000000003</c:v>
                </c:pt>
                <c:pt idx="66">
                  <c:v>4.0399000000000003</c:v>
                </c:pt>
                <c:pt idx="67">
                  <c:v>4.0399000000000003</c:v>
                </c:pt>
                <c:pt idx="68">
                  <c:v>4.0225</c:v>
                </c:pt>
                <c:pt idx="69">
                  <c:v>4.0072000000000001</c:v>
                </c:pt>
                <c:pt idx="70">
                  <c:v>3.9947000000000004</c:v>
                </c:pt>
                <c:pt idx="71">
                  <c:v>4.0063000000000004</c:v>
                </c:pt>
                <c:pt idx="72">
                  <c:v>3.9882000000000004</c:v>
                </c:pt>
                <c:pt idx="73">
                  <c:v>3.9882000000000004</c:v>
                </c:pt>
                <c:pt idx="74">
                  <c:v>3.9882000000000004</c:v>
                </c:pt>
                <c:pt idx="75">
                  <c:v>3.9868000000000001</c:v>
                </c:pt>
                <c:pt idx="76">
                  <c:v>3.9817</c:v>
                </c:pt>
                <c:pt idx="77">
                  <c:v>3.9542000000000002</c:v>
                </c:pt>
                <c:pt idx="78">
                  <c:v>3.9509000000000003</c:v>
                </c:pt>
                <c:pt idx="79">
                  <c:v>3.9570000000000003</c:v>
                </c:pt>
                <c:pt idx="80">
                  <c:v>3.9570000000000003</c:v>
                </c:pt>
                <c:pt idx="81">
                  <c:v>3.9570000000000003</c:v>
                </c:pt>
                <c:pt idx="82">
                  <c:v>3.9397000000000002</c:v>
                </c:pt>
                <c:pt idx="83">
                  <c:v>3.9066000000000001</c:v>
                </c:pt>
                <c:pt idx="84">
                  <c:v>3.8954</c:v>
                </c:pt>
                <c:pt idx="85">
                  <c:v>3.9131</c:v>
                </c:pt>
                <c:pt idx="86">
                  <c:v>3.9183000000000003</c:v>
                </c:pt>
                <c:pt idx="87">
                  <c:v>3.9183000000000003</c:v>
                </c:pt>
                <c:pt idx="88">
                  <c:v>3.9183000000000003</c:v>
                </c:pt>
                <c:pt idx="89">
                  <c:v>3.8942000000000001</c:v>
                </c:pt>
                <c:pt idx="90">
                  <c:v>3.8782000000000001</c:v>
                </c:pt>
                <c:pt idx="91">
                  <c:v>3.8246000000000002</c:v>
                </c:pt>
                <c:pt idx="92">
                  <c:v>3.8809</c:v>
                </c:pt>
                <c:pt idx="93">
                  <c:v>3.8836000000000004</c:v>
                </c:pt>
                <c:pt idx="94">
                  <c:v>3.8836000000000004</c:v>
                </c:pt>
                <c:pt idx="95">
                  <c:v>3.8836000000000004</c:v>
                </c:pt>
                <c:pt idx="96">
                  <c:v>3.8970000000000002</c:v>
                </c:pt>
                <c:pt idx="97">
                  <c:v>3.8866000000000001</c:v>
                </c:pt>
                <c:pt idx="98">
                  <c:v>3.8883000000000001</c:v>
                </c:pt>
                <c:pt idx="99">
                  <c:v>3.8929</c:v>
                </c:pt>
                <c:pt idx="100">
                  <c:v>3.9012000000000002</c:v>
                </c:pt>
                <c:pt idx="101">
                  <c:v>3.9012000000000002</c:v>
                </c:pt>
                <c:pt idx="102">
                  <c:v>3.9012000000000002</c:v>
                </c:pt>
                <c:pt idx="103">
                  <c:v>3.9012000000000002</c:v>
                </c:pt>
                <c:pt idx="104">
                  <c:v>3.8930000000000002</c:v>
                </c:pt>
                <c:pt idx="105">
                  <c:v>3.8874</c:v>
                </c:pt>
                <c:pt idx="106">
                  <c:v>3.8916000000000004</c:v>
                </c:pt>
                <c:pt idx="107">
                  <c:v>3.9095</c:v>
                </c:pt>
                <c:pt idx="108">
                  <c:v>3.9095</c:v>
                </c:pt>
                <c:pt idx="109">
                  <c:v>3.9095</c:v>
                </c:pt>
                <c:pt idx="110">
                  <c:v>3.8905000000000003</c:v>
                </c:pt>
                <c:pt idx="111">
                  <c:v>3.9068000000000001</c:v>
                </c:pt>
                <c:pt idx="112">
                  <c:v>3.9438</c:v>
                </c:pt>
                <c:pt idx="113">
                  <c:v>3.9316</c:v>
                </c:pt>
                <c:pt idx="114">
                  <c:v>3.9366000000000003</c:v>
                </c:pt>
                <c:pt idx="115">
                  <c:v>3.9366000000000003</c:v>
                </c:pt>
                <c:pt idx="116">
                  <c:v>3.9366000000000003</c:v>
                </c:pt>
                <c:pt idx="117">
                  <c:v>3.9327000000000001</c:v>
                </c:pt>
                <c:pt idx="118">
                  <c:v>3.9243000000000001</c:v>
                </c:pt>
                <c:pt idx="119">
                  <c:v>3.9115000000000002</c:v>
                </c:pt>
                <c:pt idx="120">
                  <c:v>3.8820000000000001</c:v>
                </c:pt>
                <c:pt idx="121">
                  <c:v>3.8822000000000001</c:v>
                </c:pt>
                <c:pt idx="122">
                  <c:v>3.8822000000000001</c:v>
                </c:pt>
                <c:pt idx="123">
                  <c:v>3.8822000000000001</c:v>
                </c:pt>
                <c:pt idx="124">
                  <c:v>3.867</c:v>
                </c:pt>
                <c:pt idx="125">
                  <c:v>3.8820000000000001</c:v>
                </c:pt>
                <c:pt idx="126">
                  <c:v>3.9007000000000001</c:v>
                </c:pt>
                <c:pt idx="127">
                  <c:v>3.8912</c:v>
                </c:pt>
                <c:pt idx="128">
                  <c:v>3.8828</c:v>
                </c:pt>
                <c:pt idx="129">
                  <c:v>3.8828</c:v>
                </c:pt>
                <c:pt idx="130">
                  <c:v>3.8828</c:v>
                </c:pt>
                <c:pt idx="131">
                  <c:v>3.8828</c:v>
                </c:pt>
                <c:pt idx="132">
                  <c:v>3.8828</c:v>
                </c:pt>
                <c:pt idx="133">
                  <c:v>3.8807</c:v>
                </c:pt>
                <c:pt idx="134">
                  <c:v>3.8840000000000003</c:v>
                </c:pt>
                <c:pt idx="135">
                  <c:v>3.8840000000000003</c:v>
                </c:pt>
                <c:pt idx="136">
                  <c:v>3.8840000000000003</c:v>
                </c:pt>
                <c:pt idx="137">
                  <c:v>3.8840000000000003</c:v>
                </c:pt>
                <c:pt idx="138">
                  <c:v>3.8840000000000003</c:v>
                </c:pt>
                <c:pt idx="139">
                  <c:v>3.9148000000000001</c:v>
                </c:pt>
                <c:pt idx="140">
                  <c:v>3.9329000000000001</c:v>
                </c:pt>
                <c:pt idx="141">
                  <c:v>3.9363000000000001</c:v>
                </c:pt>
                <c:pt idx="142">
                  <c:v>3.9469000000000003</c:v>
                </c:pt>
                <c:pt idx="143">
                  <c:v>3.9469000000000003</c:v>
                </c:pt>
                <c:pt idx="144">
                  <c:v>3.9469000000000003</c:v>
                </c:pt>
                <c:pt idx="145">
                  <c:v>3.9622000000000002</c:v>
                </c:pt>
                <c:pt idx="146">
                  <c:v>3.9683000000000002</c:v>
                </c:pt>
                <c:pt idx="147">
                  <c:v>3.9598</c:v>
                </c:pt>
                <c:pt idx="148">
                  <c:v>3.97</c:v>
                </c:pt>
                <c:pt idx="149">
                  <c:v>3.9395000000000002</c:v>
                </c:pt>
                <c:pt idx="150">
                  <c:v>3.9395000000000002</c:v>
                </c:pt>
                <c:pt idx="151">
                  <c:v>3.9395000000000002</c:v>
                </c:pt>
                <c:pt idx="152">
                  <c:v>3.9395000000000002</c:v>
                </c:pt>
                <c:pt idx="153">
                  <c:v>3.9395000000000002</c:v>
                </c:pt>
                <c:pt idx="154">
                  <c:v>3.9415</c:v>
                </c:pt>
                <c:pt idx="155">
                  <c:v>3.9538000000000002</c:v>
                </c:pt>
                <c:pt idx="156">
                  <c:v>3.9635000000000002</c:v>
                </c:pt>
                <c:pt idx="157">
                  <c:v>3.9635000000000002</c:v>
                </c:pt>
                <c:pt idx="158">
                  <c:v>3.9635000000000002</c:v>
                </c:pt>
                <c:pt idx="159">
                  <c:v>3.9478</c:v>
                </c:pt>
                <c:pt idx="160">
                  <c:v>3.9250000000000003</c:v>
                </c:pt>
                <c:pt idx="161">
                  <c:v>3.9167000000000001</c:v>
                </c:pt>
                <c:pt idx="162">
                  <c:v>3.9252000000000002</c:v>
                </c:pt>
                <c:pt idx="163">
                  <c:v>3.9216000000000002</c:v>
                </c:pt>
                <c:pt idx="164">
                  <c:v>3.9216000000000002</c:v>
                </c:pt>
                <c:pt idx="165">
                  <c:v>3.9216000000000002</c:v>
                </c:pt>
                <c:pt idx="166">
                  <c:v>3.9447000000000001</c:v>
                </c:pt>
                <c:pt idx="167">
                  <c:v>3.9853000000000001</c:v>
                </c:pt>
                <c:pt idx="168">
                  <c:v>4.0024000000000006</c:v>
                </c:pt>
                <c:pt idx="169">
                  <c:v>4.0114000000000001</c:v>
                </c:pt>
                <c:pt idx="170">
                  <c:v>4.0015000000000001</c:v>
                </c:pt>
                <c:pt idx="171">
                  <c:v>4.0015000000000001</c:v>
                </c:pt>
                <c:pt idx="172">
                  <c:v>4.0015000000000001</c:v>
                </c:pt>
                <c:pt idx="173">
                  <c:v>4.0251999999999999</c:v>
                </c:pt>
                <c:pt idx="174">
                  <c:v>4.0357000000000003</c:v>
                </c:pt>
                <c:pt idx="175">
                  <c:v>4.0192000000000005</c:v>
                </c:pt>
                <c:pt idx="176">
                  <c:v>4.0099</c:v>
                </c:pt>
                <c:pt idx="177">
                  <c:v>4.0065</c:v>
                </c:pt>
                <c:pt idx="178">
                  <c:v>4.0065</c:v>
                </c:pt>
                <c:pt idx="179">
                  <c:v>4.0065</c:v>
                </c:pt>
                <c:pt idx="180">
                  <c:v>4.0065</c:v>
                </c:pt>
                <c:pt idx="181">
                  <c:v>3.9684000000000004</c:v>
                </c:pt>
                <c:pt idx="182">
                  <c:v>3.9684000000000004</c:v>
                </c:pt>
                <c:pt idx="183">
                  <c:v>3.9814000000000003</c:v>
                </c:pt>
                <c:pt idx="184">
                  <c:v>3.9940000000000002</c:v>
                </c:pt>
                <c:pt idx="185">
                  <c:v>3.9940000000000002</c:v>
                </c:pt>
                <c:pt idx="186">
                  <c:v>3.9940000000000002</c:v>
                </c:pt>
                <c:pt idx="187">
                  <c:v>3.9877000000000002</c:v>
                </c:pt>
                <c:pt idx="188">
                  <c:v>3.9864000000000002</c:v>
                </c:pt>
                <c:pt idx="189">
                  <c:v>3.9767000000000001</c:v>
                </c:pt>
                <c:pt idx="190">
                  <c:v>3.9750000000000001</c:v>
                </c:pt>
                <c:pt idx="191">
                  <c:v>3.9541000000000004</c:v>
                </c:pt>
                <c:pt idx="192">
                  <c:v>3.9541000000000004</c:v>
                </c:pt>
                <c:pt idx="193">
                  <c:v>3.9541000000000004</c:v>
                </c:pt>
                <c:pt idx="194">
                  <c:v>3.9656000000000002</c:v>
                </c:pt>
                <c:pt idx="195">
                  <c:v>3.9594</c:v>
                </c:pt>
                <c:pt idx="196">
                  <c:v>3.9536000000000002</c:v>
                </c:pt>
                <c:pt idx="197">
                  <c:v>3.9305000000000003</c:v>
                </c:pt>
                <c:pt idx="198">
                  <c:v>3.9393000000000002</c:v>
                </c:pt>
                <c:pt idx="199">
                  <c:v>3.9393000000000002</c:v>
                </c:pt>
                <c:pt idx="200">
                  <c:v>3.9393000000000002</c:v>
                </c:pt>
                <c:pt idx="201">
                  <c:v>3.9462000000000002</c:v>
                </c:pt>
                <c:pt idx="202">
                  <c:v>3.9408000000000003</c:v>
                </c:pt>
                <c:pt idx="203">
                  <c:v>3.9502000000000002</c:v>
                </c:pt>
                <c:pt idx="204">
                  <c:v>3.9553000000000003</c:v>
                </c:pt>
                <c:pt idx="205">
                  <c:v>3.9565000000000001</c:v>
                </c:pt>
                <c:pt idx="206">
                  <c:v>3.9565000000000001</c:v>
                </c:pt>
                <c:pt idx="207">
                  <c:v>3.9565000000000001</c:v>
                </c:pt>
                <c:pt idx="208">
                  <c:v>3.9521000000000002</c:v>
                </c:pt>
                <c:pt idx="209">
                  <c:v>3.9593000000000003</c:v>
                </c:pt>
                <c:pt idx="210">
                  <c:v>4.0022000000000002</c:v>
                </c:pt>
                <c:pt idx="211">
                  <c:v>3.9825000000000004</c:v>
                </c:pt>
                <c:pt idx="212">
                  <c:v>3.9859</c:v>
                </c:pt>
                <c:pt idx="213">
                  <c:v>3.9859</c:v>
                </c:pt>
                <c:pt idx="214">
                  <c:v>3.9859</c:v>
                </c:pt>
                <c:pt idx="215">
                  <c:v>3.9740000000000002</c:v>
                </c:pt>
                <c:pt idx="216">
                  <c:v>3.9889000000000001</c:v>
                </c:pt>
                <c:pt idx="217">
                  <c:v>3.9919000000000002</c:v>
                </c:pt>
                <c:pt idx="218">
                  <c:v>4.0165000000000006</c:v>
                </c:pt>
                <c:pt idx="219">
                  <c:v>4.0282</c:v>
                </c:pt>
                <c:pt idx="220">
                  <c:v>4.0282</c:v>
                </c:pt>
                <c:pt idx="221">
                  <c:v>4.0282</c:v>
                </c:pt>
                <c:pt idx="222">
                  <c:v>4.0418000000000003</c:v>
                </c:pt>
                <c:pt idx="223">
                  <c:v>4.0753000000000004</c:v>
                </c:pt>
                <c:pt idx="224">
                  <c:v>4.0697999999999999</c:v>
                </c:pt>
                <c:pt idx="225">
                  <c:v>4.0277000000000003</c:v>
                </c:pt>
                <c:pt idx="226">
                  <c:v>4.0368000000000004</c:v>
                </c:pt>
                <c:pt idx="227">
                  <c:v>4.0368000000000004</c:v>
                </c:pt>
                <c:pt idx="228">
                  <c:v>4.0368000000000004</c:v>
                </c:pt>
                <c:pt idx="229">
                  <c:v>4.0638000000000005</c:v>
                </c:pt>
                <c:pt idx="230">
                  <c:v>4.1177999999999999</c:v>
                </c:pt>
                <c:pt idx="231">
                  <c:v>4.1385000000000005</c:v>
                </c:pt>
                <c:pt idx="232">
                  <c:v>4.1052</c:v>
                </c:pt>
                <c:pt idx="233">
                  <c:v>4.1399999999999997</c:v>
                </c:pt>
                <c:pt idx="234">
                  <c:v>4.1399999999999997</c:v>
                </c:pt>
                <c:pt idx="235">
                  <c:v>4.1399999999999997</c:v>
                </c:pt>
                <c:pt idx="236">
                  <c:v>4.1801000000000004</c:v>
                </c:pt>
                <c:pt idx="237">
                  <c:v>4.1579000000000006</c:v>
                </c:pt>
                <c:pt idx="238">
                  <c:v>4.1572000000000005</c:v>
                </c:pt>
                <c:pt idx="239">
                  <c:v>4.1675000000000004</c:v>
                </c:pt>
                <c:pt idx="240">
                  <c:v>4.1636000000000006</c:v>
                </c:pt>
                <c:pt idx="241">
                  <c:v>4.1636000000000006</c:v>
                </c:pt>
                <c:pt idx="242">
                  <c:v>4.1636000000000006</c:v>
                </c:pt>
                <c:pt idx="243">
                  <c:v>4.1745000000000001</c:v>
                </c:pt>
                <c:pt idx="244">
                  <c:v>4.1745000000000001</c:v>
                </c:pt>
                <c:pt idx="245">
                  <c:v>4.2346000000000004</c:v>
                </c:pt>
                <c:pt idx="246">
                  <c:v>4.25</c:v>
                </c:pt>
                <c:pt idx="247">
                  <c:v>4.2869000000000002</c:v>
                </c:pt>
                <c:pt idx="248">
                  <c:v>4.2869000000000002</c:v>
                </c:pt>
                <c:pt idx="249">
                  <c:v>4.2869000000000002</c:v>
                </c:pt>
                <c:pt idx="250">
                  <c:v>4.2734000000000005</c:v>
                </c:pt>
                <c:pt idx="251">
                  <c:v>4.2597000000000005</c:v>
                </c:pt>
                <c:pt idx="252">
                  <c:v>4.2252999999999998</c:v>
                </c:pt>
                <c:pt idx="253">
                  <c:v>4.2157</c:v>
                </c:pt>
                <c:pt idx="254">
                  <c:v>4.2170000000000005</c:v>
                </c:pt>
                <c:pt idx="255">
                  <c:v>4.2170000000000005</c:v>
                </c:pt>
                <c:pt idx="256">
                  <c:v>4.2170000000000005</c:v>
                </c:pt>
                <c:pt idx="257">
                  <c:v>4.2266000000000004</c:v>
                </c:pt>
                <c:pt idx="258">
                  <c:v>4.2152000000000003</c:v>
                </c:pt>
                <c:pt idx="259">
                  <c:v>4.2465000000000002</c:v>
                </c:pt>
                <c:pt idx="260">
                  <c:v>4.2403000000000004</c:v>
                </c:pt>
                <c:pt idx="261">
                  <c:v>4.2514000000000003</c:v>
                </c:pt>
                <c:pt idx="262">
                  <c:v>4.2514000000000003</c:v>
                </c:pt>
                <c:pt idx="263">
                  <c:v>4.2514000000000003</c:v>
                </c:pt>
                <c:pt idx="264">
                  <c:v>4.2610000000000001</c:v>
                </c:pt>
                <c:pt idx="265">
                  <c:v>4.2575000000000003</c:v>
                </c:pt>
                <c:pt idx="266">
                  <c:v>4.2677000000000005</c:v>
                </c:pt>
                <c:pt idx="267">
                  <c:v>4.2443</c:v>
                </c:pt>
                <c:pt idx="268">
                  <c:v>4.2415000000000003</c:v>
                </c:pt>
                <c:pt idx="269">
                  <c:v>4.2415000000000003</c:v>
                </c:pt>
                <c:pt idx="270">
                  <c:v>4.2415000000000003</c:v>
                </c:pt>
                <c:pt idx="271">
                  <c:v>4.2709000000000001</c:v>
                </c:pt>
                <c:pt idx="272">
                  <c:v>4.3048999999999999</c:v>
                </c:pt>
                <c:pt idx="273">
                  <c:v>4.2713000000000001</c:v>
                </c:pt>
                <c:pt idx="274">
                  <c:v>4.2606999999999999</c:v>
                </c:pt>
                <c:pt idx="275">
                  <c:v>4.2582000000000004</c:v>
                </c:pt>
                <c:pt idx="276">
                  <c:v>4.2582000000000004</c:v>
                </c:pt>
                <c:pt idx="277">
                  <c:v>4.2582000000000004</c:v>
                </c:pt>
                <c:pt idx="278">
                  <c:v>4.2647000000000004</c:v>
                </c:pt>
                <c:pt idx="279">
                  <c:v>4.242</c:v>
                </c:pt>
                <c:pt idx="280">
                  <c:v>4.2469000000000001</c:v>
                </c:pt>
                <c:pt idx="281">
                  <c:v>4.2274000000000003</c:v>
                </c:pt>
                <c:pt idx="282">
                  <c:v>4.2267999999999999</c:v>
                </c:pt>
                <c:pt idx="283">
                  <c:v>4.2267999999999999</c:v>
                </c:pt>
                <c:pt idx="284">
                  <c:v>4.2267999999999999</c:v>
                </c:pt>
                <c:pt idx="285">
                  <c:v>4.2302</c:v>
                </c:pt>
                <c:pt idx="286">
                  <c:v>4.2298</c:v>
                </c:pt>
                <c:pt idx="287">
                  <c:v>4.2362000000000002</c:v>
                </c:pt>
                <c:pt idx="288">
                  <c:v>4.2033000000000005</c:v>
                </c:pt>
                <c:pt idx="289">
                  <c:v>4.1970999999999998</c:v>
                </c:pt>
                <c:pt idx="290">
                  <c:v>4.1970999999999998</c:v>
                </c:pt>
                <c:pt idx="291">
                  <c:v>4.1970999999999998</c:v>
                </c:pt>
                <c:pt idx="292">
                  <c:v>4.2061999999999999</c:v>
                </c:pt>
                <c:pt idx="293">
                  <c:v>4.2130999999999998</c:v>
                </c:pt>
                <c:pt idx="294">
                  <c:v>4.2130999999999998</c:v>
                </c:pt>
                <c:pt idx="295">
                  <c:v>4.2130999999999998</c:v>
                </c:pt>
                <c:pt idx="296">
                  <c:v>4.2130999999999998</c:v>
                </c:pt>
                <c:pt idx="297">
                  <c:v>4.2130999999999998</c:v>
                </c:pt>
                <c:pt idx="298">
                  <c:v>4.2130999999999998</c:v>
                </c:pt>
                <c:pt idx="299">
                  <c:v>4.1703999999999999</c:v>
                </c:pt>
                <c:pt idx="300">
                  <c:v>4.1566999999999998</c:v>
                </c:pt>
                <c:pt idx="301">
                  <c:v>4.1622000000000003</c:v>
                </c:pt>
                <c:pt idx="302">
                  <c:v>4.1569000000000003</c:v>
                </c:pt>
                <c:pt idx="303">
                  <c:v>4.1569000000000003</c:v>
                </c:pt>
                <c:pt idx="304">
                  <c:v>4.1569000000000003</c:v>
                </c:pt>
                <c:pt idx="305">
                  <c:v>4.1569000000000003</c:v>
                </c:pt>
                <c:pt idx="306">
                  <c:v>4.1553000000000004</c:v>
                </c:pt>
                <c:pt idx="307">
                  <c:v>4.1463000000000001</c:v>
                </c:pt>
                <c:pt idx="308">
                  <c:v>4.1414</c:v>
                </c:pt>
                <c:pt idx="309">
                  <c:v>4.1414</c:v>
                </c:pt>
                <c:pt idx="310">
                  <c:v>4.1154999999999999</c:v>
                </c:pt>
                <c:pt idx="311">
                  <c:v>4.1154999999999999</c:v>
                </c:pt>
                <c:pt idx="312">
                  <c:v>4.1154999999999999</c:v>
                </c:pt>
                <c:pt idx="313">
                  <c:v>4.12</c:v>
                </c:pt>
                <c:pt idx="314">
                  <c:v>4.1274000000000006</c:v>
                </c:pt>
                <c:pt idx="315">
                  <c:v>4.1457000000000006</c:v>
                </c:pt>
                <c:pt idx="316">
                  <c:v>4.1457000000000006</c:v>
                </c:pt>
                <c:pt idx="317">
                  <c:v>4.141</c:v>
                </c:pt>
                <c:pt idx="318">
                  <c:v>4.141</c:v>
                </c:pt>
                <c:pt idx="319">
                  <c:v>4.141</c:v>
                </c:pt>
                <c:pt idx="320">
                  <c:v>4.1257000000000001</c:v>
                </c:pt>
                <c:pt idx="321">
                  <c:v>4.1284999999999998</c:v>
                </c:pt>
                <c:pt idx="322">
                  <c:v>4.1276999999999999</c:v>
                </c:pt>
                <c:pt idx="323">
                  <c:v>4.1402000000000001</c:v>
                </c:pt>
                <c:pt idx="324">
                  <c:v>4.1210000000000004</c:v>
                </c:pt>
                <c:pt idx="325">
                  <c:v>4.1210000000000004</c:v>
                </c:pt>
                <c:pt idx="326">
                  <c:v>4.1210000000000004</c:v>
                </c:pt>
                <c:pt idx="327">
                  <c:v>4.1002000000000001</c:v>
                </c:pt>
                <c:pt idx="328">
                  <c:v>4.1154999999999999</c:v>
                </c:pt>
                <c:pt idx="329">
                  <c:v>4.1349</c:v>
                </c:pt>
                <c:pt idx="330">
                  <c:v>4.1456</c:v>
                </c:pt>
                <c:pt idx="331">
                  <c:v>4.1119000000000003</c:v>
                </c:pt>
                <c:pt idx="332">
                  <c:v>4.1119000000000003</c:v>
                </c:pt>
                <c:pt idx="333">
                  <c:v>4.1119000000000003</c:v>
                </c:pt>
                <c:pt idx="334">
                  <c:v>4.1035000000000004</c:v>
                </c:pt>
                <c:pt idx="335">
                  <c:v>4.0956000000000001</c:v>
                </c:pt>
                <c:pt idx="336">
                  <c:v>4.0813000000000006</c:v>
                </c:pt>
                <c:pt idx="337">
                  <c:v>4.0861999999999998</c:v>
                </c:pt>
                <c:pt idx="338">
                  <c:v>4.0907999999999998</c:v>
                </c:pt>
                <c:pt idx="339">
                  <c:v>4.0907999999999998</c:v>
                </c:pt>
                <c:pt idx="340">
                  <c:v>4.0907999999999998</c:v>
                </c:pt>
                <c:pt idx="341">
                  <c:v>4.0707000000000004</c:v>
                </c:pt>
                <c:pt idx="342">
                  <c:v>4.0663999999999998</c:v>
                </c:pt>
                <c:pt idx="343">
                  <c:v>4.07</c:v>
                </c:pt>
                <c:pt idx="344">
                  <c:v>4.0865999999999998</c:v>
                </c:pt>
                <c:pt idx="345">
                  <c:v>4.1069000000000004</c:v>
                </c:pt>
                <c:pt idx="346">
                  <c:v>4.1069000000000004</c:v>
                </c:pt>
                <c:pt idx="347">
                  <c:v>4.1069000000000004</c:v>
                </c:pt>
                <c:pt idx="348">
                  <c:v>4.1287000000000003</c:v>
                </c:pt>
                <c:pt idx="349">
                  <c:v>4.1616</c:v>
                </c:pt>
                <c:pt idx="350">
                  <c:v>4.1824000000000003</c:v>
                </c:pt>
                <c:pt idx="351">
                  <c:v>4.1462000000000003</c:v>
                </c:pt>
                <c:pt idx="352">
                  <c:v>4.1505999999999998</c:v>
                </c:pt>
                <c:pt idx="353">
                  <c:v>4.1505999999999998</c:v>
                </c:pt>
                <c:pt idx="354">
                  <c:v>4.1505999999999998</c:v>
                </c:pt>
                <c:pt idx="355">
                  <c:v>4.1408000000000005</c:v>
                </c:pt>
                <c:pt idx="356">
                  <c:v>4.1372999999999998</c:v>
                </c:pt>
                <c:pt idx="357">
                  <c:v>4.1416000000000004</c:v>
                </c:pt>
                <c:pt idx="358">
                  <c:v>4.1610000000000005</c:v>
                </c:pt>
                <c:pt idx="359">
                  <c:v>4.1642000000000001</c:v>
                </c:pt>
                <c:pt idx="360">
                  <c:v>4.1642000000000001</c:v>
                </c:pt>
                <c:pt idx="361">
                  <c:v>4.1642000000000001</c:v>
                </c:pt>
                <c:pt idx="362">
                  <c:v>4.18</c:v>
                </c:pt>
                <c:pt idx="363">
                  <c:v>4.1634000000000002</c:v>
                </c:pt>
                <c:pt idx="364">
                  <c:v>4.1448</c:v>
                </c:pt>
                <c:pt idx="365">
                  <c:v>4.1429</c:v>
                </c:pt>
                <c:pt idx="366">
                  <c:v>4.1520999999999999</c:v>
                </c:pt>
                <c:pt idx="367">
                  <c:v>4.1520999999999999</c:v>
                </c:pt>
                <c:pt idx="368">
                  <c:v>4.1520999999999999</c:v>
                </c:pt>
                <c:pt idx="369">
                  <c:v>4.1362000000000005</c:v>
                </c:pt>
                <c:pt idx="370">
                  <c:v>4.1420000000000003</c:v>
                </c:pt>
                <c:pt idx="371">
                  <c:v>4.1527000000000003</c:v>
                </c:pt>
                <c:pt idx="372">
                  <c:v>4.1436999999999999</c:v>
                </c:pt>
                <c:pt idx="373">
                  <c:v>4.1335000000000006</c:v>
                </c:pt>
                <c:pt idx="374">
                  <c:v>4.1335000000000006</c:v>
                </c:pt>
                <c:pt idx="375">
                  <c:v>4.1335000000000006</c:v>
                </c:pt>
                <c:pt idx="376">
                  <c:v>4.1504000000000003</c:v>
                </c:pt>
                <c:pt idx="377">
                  <c:v>4.1669</c:v>
                </c:pt>
                <c:pt idx="378">
                  <c:v>4.1671000000000005</c:v>
                </c:pt>
                <c:pt idx="379">
                  <c:v>4.1758000000000006</c:v>
                </c:pt>
                <c:pt idx="380">
                  <c:v>4.1549000000000005</c:v>
                </c:pt>
                <c:pt idx="381">
                  <c:v>4.1549000000000005</c:v>
                </c:pt>
                <c:pt idx="382">
                  <c:v>4.1549000000000005</c:v>
                </c:pt>
                <c:pt idx="383">
                  <c:v>4.1413000000000002</c:v>
                </c:pt>
                <c:pt idx="384">
                  <c:v>4.1317000000000004</c:v>
                </c:pt>
                <c:pt idx="385">
                  <c:v>4.1444999999999999</c:v>
                </c:pt>
                <c:pt idx="386">
                  <c:v>4.1378000000000004</c:v>
                </c:pt>
                <c:pt idx="387">
                  <c:v>4.1307999999999998</c:v>
                </c:pt>
                <c:pt idx="388">
                  <c:v>4.1307999999999998</c:v>
                </c:pt>
                <c:pt idx="389">
                  <c:v>4.1307999999999998</c:v>
                </c:pt>
                <c:pt idx="390">
                  <c:v>4.1307999999999998</c:v>
                </c:pt>
                <c:pt idx="391">
                  <c:v>4.1339000000000006</c:v>
                </c:pt>
                <c:pt idx="392">
                  <c:v>4.1377000000000006</c:v>
                </c:pt>
                <c:pt idx="393">
                  <c:v>4.1440000000000001</c:v>
                </c:pt>
                <c:pt idx="394">
                  <c:v>4.1526000000000005</c:v>
                </c:pt>
                <c:pt idx="395">
                  <c:v>4.1526000000000005</c:v>
                </c:pt>
                <c:pt idx="396">
                  <c:v>4.1526000000000005</c:v>
                </c:pt>
                <c:pt idx="397">
                  <c:v>4.1526000000000005</c:v>
                </c:pt>
                <c:pt idx="398">
                  <c:v>4.1702000000000004</c:v>
                </c:pt>
                <c:pt idx="399">
                  <c:v>4.1577999999999999</c:v>
                </c:pt>
                <c:pt idx="400">
                  <c:v>4.1598000000000006</c:v>
                </c:pt>
                <c:pt idx="401">
                  <c:v>4.1524000000000001</c:v>
                </c:pt>
                <c:pt idx="402">
                  <c:v>4.1524000000000001</c:v>
                </c:pt>
                <c:pt idx="403">
                  <c:v>4.1524000000000001</c:v>
                </c:pt>
                <c:pt idx="404">
                  <c:v>4.1242000000000001</c:v>
                </c:pt>
                <c:pt idx="405">
                  <c:v>4.1086999999999998</c:v>
                </c:pt>
                <c:pt idx="406">
                  <c:v>4.1139000000000001</c:v>
                </c:pt>
                <c:pt idx="407">
                  <c:v>4.1124999999999998</c:v>
                </c:pt>
                <c:pt idx="408">
                  <c:v>4.1198000000000006</c:v>
                </c:pt>
                <c:pt idx="409">
                  <c:v>4.1198000000000006</c:v>
                </c:pt>
                <c:pt idx="410">
                  <c:v>4.1198000000000006</c:v>
                </c:pt>
                <c:pt idx="411">
                  <c:v>4.1737000000000002</c:v>
                </c:pt>
                <c:pt idx="412">
                  <c:v>4.1706000000000003</c:v>
                </c:pt>
                <c:pt idx="413">
                  <c:v>4.2136000000000005</c:v>
                </c:pt>
                <c:pt idx="414">
                  <c:v>4.1985999999999999</c:v>
                </c:pt>
                <c:pt idx="415">
                  <c:v>4.1795999999999998</c:v>
                </c:pt>
                <c:pt idx="416">
                  <c:v>4.1795999999999998</c:v>
                </c:pt>
                <c:pt idx="417">
                  <c:v>4.1795999999999998</c:v>
                </c:pt>
                <c:pt idx="418">
                  <c:v>4.1901000000000002</c:v>
                </c:pt>
                <c:pt idx="419">
                  <c:v>4.1886999999999999</c:v>
                </c:pt>
                <c:pt idx="420">
                  <c:v>4.2031999999999998</c:v>
                </c:pt>
                <c:pt idx="421">
                  <c:v>4.2218</c:v>
                </c:pt>
                <c:pt idx="422">
                  <c:v>4.2171000000000003</c:v>
                </c:pt>
                <c:pt idx="423">
                  <c:v>4.2171000000000003</c:v>
                </c:pt>
                <c:pt idx="424">
                  <c:v>4.2171000000000003</c:v>
                </c:pt>
                <c:pt idx="425">
                  <c:v>4.2265000000000006</c:v>
                </c:pt>
                <c:pt idx="426">
                  <c:v>4.2214999999999998</c:v>
                </c:pt>
                <c:pt idx="427">
                  <c:v>4.2412999999999998</c:v>
                </c:pt>
                <c:pt idx="428">
                  <c:v>4.2629000000000001</c:v>
                </c:pt>
                <c:pt idx="429">
                  <c:v>4.2843</c:v>
                </c:pt>
                <c:pt idx="430">
                  <c:v>4.2843</c:v>
                </c:pt>
                <c:pt idx="431">
                  <c:v>4.2843</c:v>
                </c:pt>
                <c:pt idx="432">
                  <c:v>4.2819000000000003</c:v>
                </c:pt>
                <c:pt idx="433">
                  <c:v>4.3039000000000005</c:v>
                </c:pt>
                <c:pt idx="434">
                  <c:v>4.3014999999999999</c:v>
                </c:pt>
                <c:pt idx="435">
                  <c:v>4.2826000000000004</c:v>
                </c:pt>
                <c:pt idx="436">
                  <c:v>4.3158000000000003</c:v>
                </c:pt>
                <c:pt idx="437">
                  <c:v>4.3158000000000003</c:v>
                </c:pt>
                <c:pt idx="438">
                  <c:v>4.3158000000000003</c:v>
                </c:pt>
                <c:pt idx="439">
                  <c:v>4.3226000000000004</c:v>
                </c:pt>
                <c:pt idx="440">
                  <c:v>4.3525999999999998</c:v>
                </c:pt>
                <c:pt idx="441">
                  <c:v>4.3643000000000001</c:v>
                </c:pt>
                <c:pt idx="442">
                  <c:v>4.4009</c:v>
                </c:pt>
                <c:pt idx="443">
                  <c:v>4.4274000000000004</c:v>
                </c:pt>
                <c:pt idx="444">
                  <c:v>4.4274000000000004</c:v>
                </c:pt>
                <c:pt idx="445">
                  <c:v>4.4274000000000004</c:v>
                </c:pt>
                <c:pt idx="446">
                  <c:v>4.3710000000000004</c:v>
                </c:pt>
                <c:pt idx="447">
                  <c:v>4.3199000000000005</c:v>
                </c:pt>
                <c:pt idx="448">
                  <c:v>4.3132000000000001</c:v>
                </c:pt>
                <c:pt idx="449">
                  <c:v>4.298</c:v>
                </c:pt>
                <c:pt idx="450">
                  <c:v>4.2930999999999999</c:v>
                </c:pt>
                <c:pt idx="451">
                  <c:v>4.2930999999999999</c:v>
                </c:pt>
                <c:pt idx="452">
                  <c:v>4.2930999999999999</c:v>
                </c:pt>
                <c:pt idx="453">
                  <c:v>4.3106</c:v>
                </c:pt>
                <c:pt idx="454">
                  <c:v>4.2801</c:v>
                </c:pt>
                <c:pt idx="455">
                  <c:v>4.2586000000000004</c:v>
                </c:pt>
                <c:pt idx="456">
                  <c:v>4.2586000000000004</c:v>
                </c:pt>
                <c:pt idx="457">
                  <c:v>4.2586000000000004</c:v>
                </c:pt>
                <c:pt idx="458">
                  <c:v>4.2586000000000004</c:v>
                </c:pt>
                <c:pt idx="459">
                  <c:v>4.2586000000000004</c:v>
                </c:pt>
                <c:pt idx="460">
                  <c:v>4.2509000000000006</c:v>
                </c:pt>
                <c:pt idx="461">
                  <c:v>4.2919999999999998</c:v>
                </c:pt>
                <c:pt idx="462">
                  <c:v>4.3014000000000001</c:v>
                </c:pt>
                <c:pt idx="463">
                  <c:v>4.2789000000000001</c:v>
                </c:pt>
                <c:pt idx="464">
                  <c:v>4.2521000000000004</c:v>
                </c:pt>
                <c:pt idx="465">
                  <c:v>4.2521000000000004</c:v>
                </c:pt>
                <c:pt idx="466">
                  <c:v>4.2521000000000004</c:v>
                </c:pt>
                <c:pt idx="467">
                  <c:v>4.2290999999999999</c:v>
                </c:pt>
                <c:pt idx="468">
                  <c:v>4.2507000000000001</c:v>
                </c:pt>
                <c:pt idx="469">
                  <c:v>4.2454999999999998</c:v>
                </c:pt>
                <c:pt idx="470">
                  <c:v>4.2423000000000002</c:v>
                </c:pt>
                <c:pt idx="471">
                  <c:v>4.2543000000000006</c:v>
                </c:pt>
                <c:pt idx="472">
                  <c:v>4.2543000000000006</c:v>
                </c:pt>
                <c:pt idx="473">
                  <c:v>4.2543000000000006</c:v>
                </c:pt>
                <c:pt idx="474">
                  <c:v>4.2679999999999998</c:v>
                </c:pt>
                <c:pt idx="475">
                  <c:v>4.2803000000000004</c:v>
                </c:pt>
                <c:pt idx="476">
                  <c:v>4.2915999999999999</c:v>
                </c:pt>
                <c:pt idx="477">
                  <c:v>4.2885</c:v>
                </c:pt>
                <c:pt idx="478">
                  <c:v>4.3025000000000002</c:v>
                </c:pt>
                <c:pt idx="479">
                  <c:v>4.3025000000000002</c:v>
                </c:pt>
                <c:pt idx="480">
                  <c:v>4.3025000000000002</c:v>
                </c:pt>
                <c:pt idx="481">
                  <c:v>4.3329000000000004</c:v>
                </c:pt>
                <c:pt idx="482">
                  <c:v>4.3258000000000001</c:v>
                </c:pt>
                <c:pt idx="483">
                  <c:v>4.3365</c:v>
                </c:pt>
                <c:pt idx="484">
                  <c:v>4.3288000000000002</c:v>
                </c:pt>
                <c:pt idx="485">
                  <c:v>4.3288000000000002</c:v>
                </c:pt>
                <c:pt idx="486">
                  <c:v>4.3288000000000002</c:v>
                </c:pt>
                <c:pt idx="487">
                  <c:v>4.3288000000000002</c:v>
                </c:pt>
                <c:pt idx="488">
                  <c:v>4.3288000000000002</c:v>
                </c:pt>
                <c:pt idx="489">
                  <c:v>4.3353999999999999</c:v>
                </c:pt>
                <c:pt idx="490">
                  <c:v>4.3365</c:v>
                </c:pt>
                <c:pt idx="491">
                  <c:v>4.3375000000000004</c:v>
                </c:pt>
                <c:pt idx="492">
                  <c:v>4.3375000000000004</c:v>
                </c:pt>
                <c:pt idx="493">
                  <c:v>4.3375000000000004</c:v>
                </c:pt>
                <c:pt idx="494">
                  <c:v>4.3375000000000004</c:v>
                </c:pt>
                <c:pt idx="495">
                  <c:v>4.3352000000000004</c:v>
                </c:pt>
                <c:pt idx="496">
                  <c:v>4.3346</c:v>
                </c:pt>
                <c:pt idx="497">
                  <c:v>4.3539000000000003</c:v>
                </c:pt>
                <c:pt idx="498">
                  <c:v>4.3361999999999998</c:v>
                </c:pt>
                <c:pt idx="499">
                  <c:v>4.3261000000000003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6 נתונים'!$C$2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  <c:pt idx="41">
                  <c:v>42745</c:v>
                </c:pt>
                <c:pt idx="42">
                  <c:v>42746</c:v>
                </c:pt>
                <c:pt idx="43">
                  <c:v>42747</c:v>
                </c:pt>
                <c:pt idx="44">
                  <c:v>42748</c:v>
                </c:pt>
                <c:pt idx="45">
                  <c:v>42749</c:v>
                </c:pt>
                <c:pt idx="46">
                  <c:v>42750</c:v>
                </c:pt>
                <c:pt idx="47">
                  <c:v>42751</c:v>
                </c:pt>
                <c:pt idx="48">
                  <c:v>42752</c:v>
                </c:pt>
                <c:pt idx="49">
                  <c:v>42753</c:v>
                </c:pt>
                <c:pt idx="50">
                  <c:v>42754</c:v>
                </c:pt>
                <c:pt idx="51">
                  <c:v>42755</c:v>
                </c:pt>
                <c:pt idx="52">
                  <c:v>42756</c:v>
                </c:pt>
                <c:pt idx="53">
                  <c:v>42757</c:v>
                </c:pt>
                <c:pt idx="54">
                  <c:v>42758</c:v>
                </c:pt>
                <c:pt idx="55">
                  <c:v>42759</c:v>
                </c:pt>
                <c:pt idx="56">
                  <c:v>42760</c:v>
                </c:pt>
                <c:pt idx="57">
                  <c:v>42761</c:v>
                </c:pt>
                <c:pt idx="58">
                  <c:v>42762</c:v>
                </c:pt>
                <c:pt idx="59">
                  <c:v>42763</c:v>
                </c:pt>
                <c:pt idx="60">
                  <c:v>42764</c:v>
                </c:pt>
                <c:pt idx="61">
                  <c:v>42765</c:v>
                </c:pt>
                <c:pt idx="62">
                  <c:v>42766</c:v>
                </c:pt>
                <c:pt idx="63">
                  <c:v>42767</c:v>
                </c:pt>
                <c:pt idx="64">
                  <c:v>42768</c:v>
                </c:pt>
                <c:pt idx="65">
                  <c:v>42769</c:v>
                </c:pt>
                <c:pt idx="66">
                  <c:v>42770</c:v>
                </c:pt>
                <c:pt idx="67">
                  <c:v>42771</c:v>
                </c:pt>
                <c:pt idx="68">
                  <c:v>42772</c:v>
                </c:pt>
                <c:pt idx="69">
                  <c:v>42773</c:v>
                </c:pt>
                <c:pt idx="70">
                  <c:v>42774</c:v>
                </c:pt>
                <c:pt idx="71">
                  <c:v>42775</c:v>
                </c:pt>
                <c:pt idx="72">
                  <c:v>42776</c:v>
                </c:pt>
                <c:pt idx="73">
                  <c:v>42777</c:v>
                </c:pt>
                <c:pt idx="74">
                  <c:v>42778</c:v>
                </c:pt>
                <c:pt idx="75">
                  <c:v>42779</c:v>
                </c:pt>
                <c:pt idx="76">
                  <c:v>42780</c:v>
                </c:pt>
                <c:pt idx="77">
                  <c:v>42781</c:v>
                </c:pt>
                <c:pt idx="78">
                  <c:v>42782</c:v>
                </c:pt>
                <c:pt idx="79">
                  <c:v>42783</c:v>
                </c:pt>
                <c:pt idx="80">
                  <c:v>42784</c:v>
                </c:pt>
                <c:pt idx="81">
                  <c:v>42785</c:v>
                </c:pt>
                <c:pt idx="82">
                  <c:v>42786</c:v>
                </c:pt>
                <c:pt idx="83">
                  <c:v>42787</c:v>
                </c:pt>
                <c:pt idx="84">
                  <c:v>42788</c:v>
                </c:pt>
                <c:pt idx="85">
                  <c:v>42789</c:v>
                </c:pt>
                <c:pt idx="86">
                  <c:v>42790</c:v>
                </c:pt>
                <c:pt idx="87">
                  <c:v>42791</c:v>
                </c:pt>
                <c:pt idx="88">
                  <c:v>42792</c:v>
                </c:pt>
                <c:pt idx="89">
                  <c:v>42793</c:v>
                </c:pt>
                <c:pt idx="90">
                  <c:v>42794</c:v>
                </c:pt>
                <c:pt idx="91">
                  <c:v>42795</c:v>
                </c:pt>
                <c:pt idx="92">
                  <c:v>42796</c:v>
                </c:pt>
                <c:pt idx="93">
                  <c:v>42797</c:v>
                </c:pt>
                <c:pt idx="94">
                  <c:v>42798</c:v>
                </c:pt>
                <c:pt idx="95">
                  <c:v>42799</c:v>
                </c:pt>
                <c:pt idx="96">
                  <c:v>42800</c:v>
                </c:pt>
                <c:pt idx="97">
                  <c:v>42801</c:v>
                </c:pt>
                <c:pt idx="98">
                  <c:v>42802</c:v>
                </c:pt>
                <c:pt idx="99">
                  <c:v>42803</c:v>
                </c:pt>
                <c:pt idx="100">
                  <c:v>42804</c:v>
                </c:pt>
                <c:pt idx="101">
                  <c:v>42805</c:v>
                </c:pt>
                <c:pt idx="102">
                  <c:v>42806</c:v>
                </c:pt>
                <c:pt idx="103">
                  <c:v>42807</c:v>
                </c:pt>
                <c:pt idx="104">
                  <c:v>42808</c:v>
                </c:pt>
                <c:pt idx="105">
                  <c:v>42809</c:v>
                </c:pt>
                <c:pt idx="106">
                  <c:v>42810</c:v>
                </c:pt>
                <c:pt idx="107">
                  <c:v>42811</c:v>
                </c:pt>
                <c:pt idx="108">
                  <c:v>42812</c:v>
                </c:pt>
                <c:pt idx="109">
                  <c:v>42813</c:v>
                </c:pt>
                <c:pt idx="110">
                  <c:v>42814</c:v>
                </c:pt>
                <c:pt idx="111">
                  <c:v>42815</c:v>
                </c:pt>
                <c:pt idx="112">
                  <c:v>42816</c:v>
                </c:pt>
                <c:pt idx="113">
                  <c:v>42817</c:v>
                </c:pt>
                <c:pt idx="114">
                  <c:v>42818</c:v>
                </c:pt>
                <c:pt idx="115">
                  <c:v>42819</c:v>
                </c:pt>
                <c:pt idx="116">
                  <c:v>42820</c:v>
                </c:pt>
                <c:pt idx="117">
                  <c:v>42821</c:v>
                </c:pt>
                <c:pt idx="118">
                  <c:v>42822</c:v>
                </c:pt>
                <c:pt idx="119">
                  <c:v>42823</c:v>
                </c:pt>
                <c:pt idx="120">
                  <c:v>42824</c:v>
                </c:pt>
                <c:pt idx="121">
                  <c:v>42825</c:v>
                </c:pt>
                <c:pt idx="122">
                  <c:v>42826</c:v>
                </c:pt>
                <c:pt idx="123">
                  <c:v>42827</c:v>
                </c:pt>
                <c:pt idx="124">
                  <c:v>42828</c:v>
                </c:pt>
                <c:pt idx="125">
                  <c:v>42829</c:v>
                </c:pt>
                <c:pt idx="126">
                  <c:v>42830</c:v>
                </c:pt>
                <c:pt idx="127">
                  <c:v>42831</c:v>
                </c:pt>
                <c:pt idx="128">
                  <c:v>42832</c:v>
                </c:pt>
                <c:pt idx="129">
                  <c:v>42833</c:v>
                </c:pt>
                <c:pt idx="130">
                  <c:v>42834</c:v>
                </c:pt>
                <c:pt idx="131">
                  <c:v>42835</c:v>
                </c:pt>
                <c:pt idx="132">
                  <c:v>42836</c:v>
                </c:pt>
                <c:pt idx="133">
                  <c:v>42837</c:v>
                </c:pt>
                <c:pt idx="134">
                  <c:v>42838</c:v>
                </c:pt>
                <c:pt idx="135">
                  <c:v>42839</c:v>
                </c:pt>
                <c:pt idx="136">
                  <c:v>42840</c:v>
                </c:pt>
                <c:pt idx="137">
                  <c:v>42841</c:v>
                </c:pt>
                <c:pt idx="138">
                  <c:v>42842</c:v>
                </c:pt>
                <c:pt idx="139">
                  <c:v>42843</c:v>
                </c:pt>
                <c:pt idx="140">
                  <c:v>42844</c:v>
                </c:pt>
                <c:pt idx="141">
                  <c:v>42845</c:v>
                </c:pt>
                <c:pt idx="142">
                  <c:v>42846</c:v>
                </c:pt>
                <c:pt idx="143">
                  <c:v>42847</c:v>
                </c:pt>
                <c:pt idx="144">
                  <c:v>42848</c:v>
                </c:pt>
                <c:pt idx="145">
                  <c:v>42849</c:v>
                </c:pt>
                <c:pt idx="146">
                  <c:v>42850</c:v>
                </c:pt>
                <c:pt idx="147">
                  <c:v>42851</c:v>
                </c:pt>
                <c:pt idx="148">
                  <c:v>42852</c:v>
                </c:pt>
                <c:pt idx="149">
                  <c:v>42853</c:v>
                </c:pt>
                <c:pt idx="150">
                  <c:v>42854</c:v>
                </c:pt>
                <c:pt idx="151">
                  <c:v>42855</c:v>
                </c:pt>
                <c:pt idx="152">
                  <c:v>42856</c:v>
                </c:pt>
                <c:pt idx="153">
                  <c:v>42857</c:v>
                </c:pt>
                <c:pt idx="154">
                  <c:v>42858</c:v>
                </c:pt>
                <c:pt idx="155">
                  <c:v>42859</c:v>
                </c:pt>
                <c:pt idx="156">
                  <c:v>42860</c:v>
                </c:pt>
                <c:pt idx="157">
                  <c:v>42861</c:v>
                </c:pt>
                <c:pt idx="158">
                  <c:v>42862</c:v>
                </c:pt>
                <c:pt idx="159">
                  <c:v>42863</c:v>
                </c:pt>
                <c:pt idx="160">
                  <c:v>42864</c:v>
                </c:pt>
                <c:pt idx="161">
                  <c:v>42865</c:v>
                </c:pt>
                <c:pt idx="162">
                  <c:v>42866</c:v>
                </c:pt>
                <c:pt idx="163">
                  <c:v>42867</c:v>
                </c:pt>
                <c:pt idx="164">
                  <c:v>42868</c:v>
                </c:pt>
                <c:pt idx="165">
                  <c:v>42869</c:v>
                </c:pt>
                <c:pt idx="166">
                  <c:v>42870</c:v>
                </c:pt>
                <c:pt idx="167">
                  <c:v>42871</c:v>
                </c:pt>
                <c:pt idx="168">
                  <c:v>42872</c:v>
                </c:pt>
                <c:pt idx="169">
                  <c:v>42873</c:v>
                </c:pt>
                <c:pt idx="170">
                  <c:v>42874</c:v>
                </c:pt>
                <c:pt idx="171">
                  <c:v>42875</c:v>
                </c:pt>
                <c:pt idx="172">
                  <c:v>42876</c:v>
                </c:pt>
                <c:pt idx="173">
                  <c:v>42877</c:v>
                </c:pt>
                <c:pt idx="174">
                  <c:v>42878</c:v>
                </c:pt>
                <c:pt idx="175">
                  <c:v>42879</c:v>
                </c:pt>
                <c:pt idx="176">
                  <c:v>42880</c:v>
                </c:pt>
                <c:pt idx="177">
                  <c:v>42881</c:v>
                </c:pt>
                <c:pt idx="178">
                  <c:v>42882</c:v>
                </c:pt>
                <c:pt idx="179">
                  <c:v>42883</c:v>
                </c:pt>
                <c:pt idx="180">
                  <c:v>42884</c:v>
                </c:pt>
                <c:pt idx="181">
                  <c:v>42885</c:v>
                </c:pt>
                <c:pt idx="182">
                  <c:v>42886</c:v>
                </c:pt>
                <c:pt idx="183">
                  <c:v>42887</c:v>
                </c:pt>
                <c:pt idx="184">
                  <c:v>42888</c:v>
                </c:pt>
                <c:pt idx="185">
                  <c:v>42889</c:v>
                </c:pt>
                <c:pt idx="186">
                  <c:v>42890</c:v>
                </c:pt>
                <c:pt idx="187">
                  <c:v>42891</c:v>
                </c:pt>
                <c:pt idx="188">
                  <c:v>42892</c:v>
                </c:pt>
                <c:pt idx="189">
                  <c:v>42893</c:v>
                </c:pt>
                <c:pt idx="190">
                  <c:v>42894</c:v>
                </c:pt>
                <c:pt idx="191">
                  <c:v>42895</c:v>
                </c:pt>
                <c:pt idx="192">
                  <c:v>42896</c:v>
                </c:pt>
                <c:pt idx="193">
                  <c:v>42897</c:v>
                </c:pt>
                <c:pt idx="194">
                  <c:v>42898</c:v>
                </c:pt>
                <c:pt idx="195">
                  <c:v>42899</c:v>
                </c:pt>
                <c:pt idx="196">
                  <c:v>42900</c:v>
                </c:pt>
                <c:pt idx="197">
                  <c:v>42901</c:v>
                </c:pt>
                <c:pt idx="198">
                  <c:v>42902</c:v>
                </c:pt>
                <c:pt idx="199">
                  <c:v>42903</c:v>
                </c:pt>
                <c:pt idx="200">
                  <c:v>42904</c:v>
                </c:pt>
                <c:pt idx="201">
                  <c:v>42905</c:v>
                </c:pt>
                <c:pt idx="202">
                  <c:v>42906</c:v>
                </c:pt>
                <c:pt idx="203">
                  <c:v>42907</c:v>
                </c:pt>
                <c:pt idx="204">
                  <c:v>42908</c:v>
                </c:pt>
                <c:pt idx="205">
                  <c:v>42909</c:v>
                </c:pt>
                <c:pt idx="206">
                  <c:v>42910</c:v>
                </c:pt>
                <c:pt idx="207">
                  <c:v>42911</c:v>
                </c:pt>
                <c:pt idx="208">
                  <c:v>42912</c:v>
                </c:pt>
                <c:pt idx="209">
                  <c:v>42913</c:v>
                </c:pt>
                <c:pt idx="210">
                  <c:v>42914</c:v>
                </c:pt>
                <c:pt idx="211">
                  <c:v>42915</c:v>
                </c:pt>
                <c:pt idx="212">
                  <c:v>42916</c:v>
                </c:pt>
                <c:pt idx="213">
                  <c:v>42917</c:v>
                </c:pt>
                <c:pt idx="214">
                  <c:v>42918</c:v>
                </c:pt>
                <c:pt idx="215">
                  <c:v>42919</c:v>
                </c:pt>
                <c:pt idx="216">
                  <c:v>42920</c:v>
                </c:pt>
                <c:pt idx="217">
                  <c:v>42921</c:v>
                </c:pt>
                <c:pt idx="218">
                  <c:v>42922</c:v>
                </c:pt>
                <c:pt idx="219">
                  <c:v>42923</c:v>
                </c:pt>
                <c:pt idx="220">
                  <c:v>42924</c:v>
                </c:pt>
                <c:pt idx="221">
                  <c:v>42925</c:v>
                </c:pt>
                <c:pt idx="222">
                  <c:v>42926</c:v>
                </c:pt>
                <c:pt idx="223">
                  <c:v>42927</c:v>
                </c:pt>
                <c:pt idx="224">
                  <c:v>42928</c:v>
                </c:pt>
                <c:pt idx="225">
                  <c:v>42929</c:v>
                </c:pt>
                <c:pt idx="226">
                  <c:v>42930</c:v>
                </c:pt>
                <c:pt idx="227">
                  <c:v>42931</c:v>
                </c:pt>
                <c:pt idx="228">
                  <c:v>42932</c:v>
                </c:pt>
                <c:pt idx="229">
                  <c:v>42933</c:v>
                </c:pt>
                <c:pt idx="230">
                  <c:v>42934</c:v>
                </c:pt>
                <c:pt idx="231">
                  <c:v>42935</c:v>
                </c:pt>
                <c:pt idx="232">
                  <c:v>42936</c:v>
                </c:pt>
                <c:pt idx="233">
                  <c:v>42937</c:v>
                </c:pt>
                <c:pt idx="234">
                  <c:v>42938</c:v>
                </c:pt>
                <c:pt idx="235">
                  <c:v>42939</c:v>
                </c:pt>
                <c:pt idx="236">
                  <c:v>42940</c:v>
                </c:pt>
                <c:pt idx="237">
                  <c:v>42941</c:v>
                </c:pt>
                <c:pt idx="238">
                  <c:v>42942</c:v>
                </c:pt>
                <c:pt idx="239">
                  <c:v>42943</c:v>
                </c:pt>
                <c:pt idx="240">
                  <c:v>42944</c:v>
                </c:pt>
                <c:pt idx="241">
                  <c:v>42945</c:v>
                </c:pt>
                <c:pt idx="242">
                  <c:v>42946</c:v>
                </c:pt>
                <c:pt idx="243">
                  <c:v>42947</c:v>
                </c:pt>
                <c:pt idx="244">
                  <c:v>42948</c:v>
                </c:pt>
                <c:pt idx="245">
                  <c:v>42949</c:v>
                </c:pt>
                <c:pt idx="246">
                  <c:v>42950</c:v>
                </c:pt>
                <c:pt idx="247">
                  <c:v>42951</c:v>
                </c:pt>
                <c:pt idx="248">
                  <c:v>42952</c:v>
                </c:pt>
                <c:pt idx="249">
                  <c:v>42953</c:v>
                </c:pt>
                <c:pt idx="250">
                  <c:v>42954</c:v>
                </c:pt>
                <c:pt idx="251">
                  <c:v>42955</c:v>
                </c:pt>
                <c:pt idx="252">
                  <c:v>42956</c:v>
                </c:pt>
                <c:pt idx="253">
                  <c:v>42957</c:v>
                </c:pt>
                <c:pt idx="254">
                  <c:v>42958</c:v>
                </c:pt>
                <c:pt idx="255">
                  <c:v>42959</c:v>
                </c:pt>
                <c:pt idx="256">
                  <c:v>42960</c:v>
                </c:pt>
                <c:pt idx="257">
                  <c:v>42961</c:v>
                </c:pt>
                <c:pt idx="258">
                  <c:v>42962</c:v>
                </c:pt>
                <c:pt idx="259">
                  <c:v>42963</c:v>
                </c:pt>
                <c:pt idx="260">
                  <c:v>42964</c:v>
                </c:pt>
                <c:pt idx="261">
                  <c:v>42965</c:v>
                </c:pt>
                <c:pt idx="262">
                  <c:v>42966</c:v>
                </c:pt>
                <c:pt idx="263">
                  <c:v>42967</c:v>
                </c:pt>
                <c:pt idx="264">
                  <c:v>42968</c:v>
                </c:pt>
                <c:pt idx="265">
                  <c:v>42969</c:v>
                </c:pt>
                <c:pt idx="266">
                  <c:v>42970</c:v>
                </c:pt>
                <c:pt idx="267">
                  <c:v>42971</c:v>
                </c:pt>
                <c:pt idx="268">
                  <c:v>42972</c:v>
                </c:pt>
                <c:pt idx="269">
                  <c:v>42973</c:v>
                </c:pt>
                <c:pt idx="270">
                  <c:v>42974</c:v>
                </c:pt>
                <c:pt idx="271">
                  <c:v>42975</c:v>
                </c:pt>
                <c:pt idx="272">
                  <c:v>42976</c:v>
                </c:pt>
                <c:pt idx="273">
                  <c:v>42977</c:v>
                </c:pt>
                <c:pt idx="274">
                  <c:v>42978</c:v>
                </c:pt>
                <c:pt idx="275">
                  <c:v>42979</c:v>
                </c:pt>
                <c:pt idx="276">
                  <c:v>42980</c:v>
                </c:pt>
                <c:pt idx="277">
                  <c:v>42981</c:v>
                </c:pt>
                <c:pt idx="278">
                  <c:v>42982</c:v>
                </c:pt>
                <c:pt idx="279">
                  <c:v>42983</c:v>
                </c:pt>
                <c:pt idx="280">
                  <c:v>42984</c:v>
                </c:pt>
                <c:pt idx="281">
                  <c:v>42985</c:v>
                </c:pt>
                <c:pt idx="282">
                  <c:v>42986</c:v>
                </c:pt>
                <c:pt idx="283">
                  <c:v>42987</c:v>
                </c:pt>
                <c:pt idx="284">
                  <c:v>42988</c:v>
                </c:pt>
                <c:pt idx="285">
                  <c:v>42989</c:v>
                </c:pt>
                <c:pt idx="286">
                  <c:v>42990</c:v>
                </c:pt>
                <c:pt idx="287">
                  <c:v>42991</c:v>
                </c:pt>
                <c:pt idx="288">
                  <c:v>42992</c:v>
                </c:pt>
                <c:pt idx="289">
                  <c:v>42993</c:v>
                </c:pt>
                <c:pt idx="290">
                  <c:v>42994</c:v>
                </c:pt>
                <c:pt idx="291">
                  <c:v>42995</c:v>
                </c:pt>
                <c:pt idx="292">
                  <c:v>42996</c:v>
                </c:pt>
                <c:pt idx="293">
                  <c:v>42997</c:v>
                </c:pt>
                <c:pt idx="294">
                  <c:v>42998</c:v>
                </c:pt>
                <c:pt idx="295">
                  <c:v>42999</c:v>
                </c:pt>
                <c:pt idx="296">
                  <c:v>43000</c:v>
                </c:pt>
                <c:pt idx="297">
                  <c:v>43001</c:v>
                </c:pt>
                <c:pt idx="298">
                  <c:v>43002</c:v>
                </c:pt>
                <c:pt idx="299">
                  <c:v>43003</c:v>
                </c:pt>
                <c:pt idx="300">
                  <c:v>43004</c:v>
                </c:pt>
                <c:pt idx="301">
                  <c:v>43005</c:v>
                </c:pt>
                <c:pt idx="302">
                  <c:v>43006</c:v>
                </c:pt>
                <c:pt idx="303">
                  <c:v>43007</c:v>
                </c:pt>
                <c:pt idx="304">
                  <c:v>43008</c:v>
                </c:pt>
                <c:pt idx="305">
                  <c:v>43009</c:v>
                </c:pt>
                <c:pt idx="306">
                  <c:v>43010</c:v>
                </c:pt>
                <c:pt idx="307">
                  <c:v>43011</c:v>
                </c:pt>
                <c:pt idx="308">
                  <c:v>43012</c:v>
                </c:pt>
                <c:pt idx="309">
                  <c:v>43013</c:v>
                </c:pt>
                <c:pt idx="310">
                  <c:v>43014</c:v>
                </c:pt>
                <c:pt idx="311">
                  <c:v>43015</c:v>
                </c:pt>
                <c:pt idx="312">
                  <c:v>43016</c:v>
                </c:pt>
                <c:pt idx="313">
                  <c:v>43017</c:v>
                </c:pt>
                <c:pt idx="314">
                  <c:v>43018</c:v>
                </c:pt>
                <c:pt idx="315">
                  <c:v>43019</c:v>
                </c:pt>
                <c:pt idx="316">
                  <c:v>43020</c:v>
                </c:pt>
                <c:pt idx="317">
                  <c:v>43021</c:v>
                </c:pt>
                <c:pt idx="318">
                  <c:v>43022</c:v>
                </c:pt>
                <c:pt idx="319">
                  <c:v>43023</c:v>
                </c:pt>
                <c:pt idx="320">
                  <c:v>43024</c:v>
                </c:pt>
                <c:pt idx="321">
                  <c:v>43025</c:v>
                </c:pt>
                <c:pt idx="322">
                  <c:v>43026</c:v>
                </c:pt>
                <c:pt idx="323">
                  <c:v>43027</c:v>
                </c:pt>
                <c:pt idx="324">
                  <c:v>43028</c:v>
                </c:pt>
                <c:pt idx="325">
                  <c:v>43029</c:v>
                </c:pt>
                <c:pt idx="326">
                  <c:v>43030</c:v>
                </c:pt>
                <c:pt idx="327">
                  <c:v>43031</c:v>
                </c:pt>
                <c:pt idx="328">
                  <c:v>43032</c:v>
                </c:pt>
                <c:pt idx="329">
                  <c:v>43033</c:v>
                </c:pt>
                <c:pt idx="330">
                  <c:v>43034</c:v>
                </c:pt>
                <c:pt idx="331">
                  <c:v>43035</c:v>
                </c:pt>
                <c:pt idx="332">
                  <c:v>43036</c:v>
                </c:pt>
                <c:pt idx="333">
                  <c:v>43037</c:v>
                </c:pt>
                <c:pt idx="334">
                  <c:v>43038</c:v>
                </c:pt>
                <c:pt idx="335">
                  <c:v>43039</c:v>
                </c:pt>
                <c:pt idx="336">
                  <c:v>43040</c:v>
                </c:pt>
                <c:pt idx="337">
                  <c:v>43041</c:v>
                </c:pt>
                <c:pt idx="338">
                  <c:v>43042</c:v>
                </c:pt>
                <c:pt idx="339">
                  <c:v>43043</c:v>
                </c:pt>
                <c:pt idx="340">
                  <c:v>43044</c:v>
                </c:pt>
                <c:pt idx="341">
                  <c:v>43045</c:v>
                </c:pt>
                <c:pt idx="342">
                  <c:v>43046</c:v>
                </c:pt>
                <c:pt idx="343">
                  <c:v>43047</c:v>
                </c:pt>
                <c:pt idx="344">
                  <c:v>43048</c:v>
                </c:pt>
                <c:pt idx="345">
                  <c:v>43049</c:v>
                </c:pt>
                <c:pt idx="346">
                  <c:v>43050</c:v>
                </c:pt>
                <c:pt idx="347">
                  <c:v>43051</c:v>
                </c:pt>
                <c:pt idx="348">
                  <c:v>43052</c:v>
                </c:pt>
                <c:pt idx="349">
                  <c:v>43053</c:v>
                </c:pt>
                <c:pt idx="350">
                  <c:v>43054</c:v>
                </c:pt>
                <c:pt idx="351">
                  <c:v>43055</c:v>
                </c:pt>
                <c:pt idx="352">
                  <c:v>43056</c:v>
                </c:pt>
                <c:pt idx="353">
                  <c:v>43057</c:v>
                </c:pt>
                <c:pt idx="354">
                  <c:v>43058</c:v>
                </c:pt>
                <c:pt idx="355">
                  <c:v>43059</c:v>
                </c:pt>
                <c:pt idx="356">
                  <c:v>43060</c:v>
                </c:pt>
                <c:pt idx="357">
                  <c:v>43061</c:v>
                </c:pt>
                <c:pt idx="358">
                  <c:v>43062</c:v>
                </c:pt>
                <c:pt idx="359">
                  <c:v>43063</c:v>
                </c:pt>
                <c:pt idx="360">
                  <c:v>43064</c:v>
                </c:pt>
                <c:pt idx="361">
                  <c:v>43065</c:v>
                </c:pt>
                <c:pt idx="362">
                  <c:v>43066</c:v>
                </c:pt>
                <c:pt idx="363">
                  <c:v>43067</c:v>
                </c:pt>
                <c:pt idx="364">
                  <c:v>43068</c:v>
                </c:pt>
                <c:pt idx="365">
                  <c:v>43069</c:v>
                </c:pt>
                <c:pt idx="366">
                  <c:v>43070</c:v>
                </c:pt>
                <c:pt idx="367">
                  <c:v>43071</c:v>
                </c:pt>
                <c:pt idx="368">
                  <c:v>43072</c:v>
                </c:pt>
                <c:pt idx="369">
                  <c:v>43073</c:v>
                </c:pt>
                <c:pt idx="370">
                  <c:v>43074</c:v>
                </c:pt>
                <c:pt idx="371">
                  <c:v>43075</c:v>
                </c:pt>
                <c:pt idx="372">
                  <c:v>43076</c:v>
                </c:pt>
                <c:pt idx="373">
                  <c:v>43077</c:v>
                </c:pt>
                <c:pt idx="374">
                  <c:v>43078</c:v>
                </c:pt>
                <c:pt idx="375">
                  <c:v>43079</c:v>
                </c:pt>
                <c:pt idx="376">
                  <c:v>43080</c:v>
                </c:pt>
                <c:pt idx="377">
                  <c:v>43081</c:v>
                </c:pt>
                <c:pt idx="378">
                  <c:v>43082</c:v>
                </c:pt>
                <c:pt idx="379">
                  <c:v>43083</c:v>
                </c:pt>
                <c:pt idx="380">
                  <c:v>43084</c:v>
                </c:pt>
                <c:pt idx="381">
                  <c:v>43085</c:v>
                </c:pt>
                <c:pt idx="382">
                  <c:v>43086</c:v>
                </c:pt>
                <c:pt idx="383">
                  <c:v>43087</c:v>
                </c:pt>
                <c:pt idx="384">
                  <c:v>43088</c:v>
                </c:pt>
                <c:pt idx="385">
                  <c:v>43089</c:v>
                </c:pt>
                <c:pt idx="386">
                  <c:v>43090</c:v>
                </c:pt>
                <c:pt idx="387">
                  <c:v>43091</c:v>
                </c:pt>
                <c:pt idx="388">
                  <c:v>43092</c:v>
                </c:pt>
                <c:pt idx="389">
                  <c:v>43093</c:v>
                </c:pt>
                <c:pt idx="390">
                  <c:v>43094</c:v>
                </c:pt>
                <c:pt idx="391">
                  <c:v>43095</c:v>
                </c:pt>
                <c:pt idx="392">
                  <c:v>43096</c:v>
                </c:pt>
                <c:pt idx="393">
                  <c:v>43097</c:v>
                </c:pt>
                <c:pt idx="394">
                  <c:v>43098</c:v>
                </c:pt>
                <c:pt idx="395">
                  <c:v>43099</c:v>
                </c:pt>
                <c:pt idx="396">
                  <c:v>43100</c:v>
                </c:pt>
                <c:pt idx="397">
                  <c:v>43101</c:v>
                </c:pt>
                <c:pt idx="398">
                  <c:v>43102</c:v>
                </c:pt>
                <c:pt idx="399">
                  <c:v>43103</c:v>
                </c:pt>
                <c:pt idx="400">
                  <c:v>43104</c:v>
                </c:pt>
                <c:pt idx="401">
                  <c:v>43105</c:v>
                </c:pt>
                <c:pt idx="402">
                  <c:v>43106</c:v>
                </c:pt>
                <c:pt idx="403">
                  <c:v>43107</c:v>
                </c:pt>
                <c:pt idx="404">
                  <c:v>43108</c:v>
                </c:pt>
                <c:pt idx="405">
                  <c:v>43109</c:v>
                </c:pt>
                <c:pt idx="406">
                  <c:v>43110</c:v>
                </c:pt>
                <c:pt idx="407">
                  <c:v>43111</c:v>
                </c:pt>
                <c:pt idx="408">
                  <c:v>43112</c:v>
                </c:pt>
                <c:pt idx="409">
                  <c:v>43113</c:v>
                </c:pt>
                <c:pt idx="410">
                  <c:v>43114</c:v>
                </c:pt>
                <c:pt idx="411">
                  <c:v>43115</c:v>
                </c:pt>
                <c:pt idx="412">
                  <c:v>43116</c:v>
                </c:pt>
                <c:pt idx="413">
                  <c:v>43117</c:v>
                </c:pt>
                <c:pt idx="414">
                  <c:v>43118</c:v>
                </c:pt>
                <c:pt idx="415">
                  <c:v>43119</c:v>
                </c:pt>
                <c:pt idx="416">
                  <c:v>43120</c:v>
                </c:pt>
                <c:pt idx="417">
                  <c:v>43121</c:v>
                </c:pt>
                <c:pt idx="418">
                  <c:v>43122</c:v>
                </c:pt>
                <c:pt idx="419">
                  <c:v>43123</c:v>
                </c:pt>
                <c:pt idx="420">
                  <c:v>43124</c:v>
                </c:pt>
                <c:pt idx="421">
                  <c:v>43125</c:v>
                </c:pt>
                <c:pt idx="422">
                  <c:v>43126</c:v>
                </c:pt>
                <c:pt idx="423">
                  <c:v>43127</c:v>
                </c:pt>
                <c:pt idx="424">
                  <c:v>43128</c:v>
                </c:pt>
                <c:pt idx="425">
                  <c:v>43129</c:v>
                </c:pt>
                <c:pt idx="426">
                  <c:v>43130</c:v>
                </c:pt>
                <c:pt idx="427">
                  <c:v>43131</c:v>
                </c:pt>
                <c:pt idx="428">
                  <c:v>43132</c:v>
                </c:pt>
                <c:pt idx="429">
                  <c:v>43133</c:v>
                </c:pt>
                <c:pt idx="430">
                  <c:v>43134</c:v>
                </c:pt>
                <c:pt idx="431">
                  <c:v>43135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43141</c:v>
                </c:pt>
                <c:pt idx="438">
                  <c:v>43142</c:v>
                </c:pt>
                <c:pt idx="439">
                  <c:v>43143</c:v>
                </c:pt>
                <c:pt idx="440">
                  <c:v>43144</c:v>
                </c:pt>
                <c:pt idx="441">
                  <c:v>43145</c:v>
                </c:pt>
                <c:pt idx="442">
                  <c:v>43146</c:v>
                </c:pt>
                <c:pt idx="443">
                  <c:v>43147</c:v>
                </c:pt>
                <c:pt idx="444">
                  <c:v>43148</c:v>
                </c:pt>
                <c:pt idx="445">
                  <c:v>43149</c:v>
                </c:pt>
                <c:pt idx="446">
                  <c:v>43150</c:v>
                </c:pt>
                <c:pt idx="447">
                  <c:v>43151</c:v>
                </c:pt>
                <c:pt idx="448">
                  <c:v>43152</c:v>
                </c:pt>
                <c:pt idx="449">
                  <c:v>43153</c:v>
                </c:pt>
                <c:pt idx="450">
                  <c:v>43154</c:v>
                </c:pt>
                <c:pt idx="451">
                  <c:v>43155</c:v>
                </c:pt>
                <c:pt idx="452">
                  <c:v>43156</c:v>
                </c:pt>
                <c:pt idx="453">
                  <c:v>43157</c:v>
                </c:pt>
                <c:pt idx="454">
                  <c:v>43158</c:v>
                </c:pt>
                <c:pt idx="455">
                  <c:v>43159</c:v>
                </c:pt>
                <c:pt idx="456">
                  <c:v>43160</c:v>
                </c:pt>
                <c:pt idx="457">
                  <c:v>43161</c:v>
                </c:pt>
                <c:pt idx="458">
                  <c:v>43162</c:v>
                </c:pt>
                <c:pt idx="459">
                  <c:v>43163</c:v>
                </c:pt>
                <c:pt idx="460">
                  <c:v>43164</c:v>
                </c:pt>
                <c:pt idx="461">
                  <c:v>43165</c:v>
                </c:pt>
                <c:pt idx="462">
                  <c:v>43166</c:v>
                </c:pt>
                <c:pt idx="463">
                  <c:v>43167</c:v>
                </c:pt>
                <c:pt idx="464">
                  <c:v>43168</c:v>
                </c:pt>
                <c:pt idx="465">
                  <c:v>43169</c:v>
                </c:pt>
                <c:pt idx="466">
                  <c:v>43170</c:v>
                </c:pt>
                <c:pt idx="467">
                  <c:v>43171</c:v>
                </c:pt>
                <c:pt idx="468">
                  <c:v>43172</c:v>
                </c:pt>
                <c:pt idx="469">
                  <c:v>43173</c:v>
                </c:pt>
                <c:pt idx="470">
                  <c:v>43174</c:v>
                </c:pt>
                <c:pt idx="471">
                  <c:v>43175</c:v>
                </c:pt>
                <c:pt idx="472">
                  <c:v>43176</c:v>
                </c:pt>
                <c:pt idx="473">
                  <c:v>43177</c:v>
                </c:pt>
                <c:pt idx="474">
                  <c:v>43178</c:v>
                </c:pt>
                <c:pt idx="475">
                  <c:v>43179</c:v>
                </c:pt>
                <c:pt idx="476">
                  <c:v>43180</c:v>
                </c:pt>
                <c:pt idx="477">
                  <c:v>43181</c:v>
                </c:pt>
                <c:pt idx="478">
                  <c:v>43182</c:v>
                </c:pt>
                <c:pt idx="479">
                  <c:v>43183</c:v>
                </c:pt>
                <c:pt idx="480">
                  <c:v>43184</c:v>
                </c:pt>
                <c:pt idx="481">
                  <c:v>43185</c:v>
                </c:pt>
                <c:pt idx="482">
                  <c:v>43186</c:v>
                </c:pt>
                <c:pt idx="483">
                  <c:v>43187</c:v>
                </c:pt>
                <c:pt idx="484">
                  <c:v>43188</c:v>
                </c:pt>
                <c:pt idx="485">
                  <c:v>43189</c:v>
                </c:pt>
                <c:pt idx="486">
                  <c:v>43190</c:v>
                </c:pt>
                <c:pt idx="487">
                  <c:v>43191</c:v>
                </c:pt>
                <c:pt idx="488">
                  <c:v>43192</c:v>
                </c:pt>
                <c:pt idx="489">
                  <c:v>43193</c:v>
                </c:pt>
                <c:pt idx="490">
                  <c:v>43194</c:v>
                </c:pt>
                <c:pt idx="491">
                  <c:v>43195</c:v>
                </c:pt>
                <c:pt idx="492">
                  <c:v>43196</c:v>
                </c:pt>
                <c:pt idx="493">
                  <c:v>43197</c:v>
                </c:pt>
                <c:pt idx="494">
                  <c:v>43198</c:v>
                </c:pt>
                <c:pt idx="495">
                  <c:v>43199</c:v>
                </c:pt>
                <c:pt idx="496">
                  <c:v>43200</c:v>
                </c:pt>
                <c:pt idx="497">
                  <c:v>43201</c:v>
                </c:pt>
                <c:pt idx="498">
                  <c:v>43202</c:v>
                </c:pt>
                <c:pt idx="499">
                  <c:v>43203</c:v>
                </c:pt>
              </c:numCache>
            </c:numRef>
          </c:cat>
          <c:val>
            <c:numRef>
              <c:f>'איור 6 נתונים'!$C$3:$C$3999</c:f>
              <c:numCache>
                <c:formatCode>#,##0.00</c:formatCode>
                <c:ptCount val="3997"/>
                <c:pt idx="0">
                  <c:v>3.839</c:v>
                </c:pt>
                <c:pt idx="1">
                  <c:v>3.8330000000000002</c:v>
                </c:pt>
                <c:pt idx="2">
                  <c:v>3.8270000000000004</c:v>
                </c:pt>
                <c:pt idx="3">
                  <c:v>3.8270000000000004</c:v>
                </c:pt>
                <c:pt idx="4">
                  <c:v>3.8270000000000004</c:v>
                </c:pt>
                <c:pt idx="5">
                  <c:v>3.8170000000000002</c:v>
                </c:pt>
                <c:pt idx="6">
                  <c:v>3.8090000000000002</c:v>
                </c:pt>
                <c:pt idx="7">
                  <c:v>3.802</c:v>
                </c:pt>
                <c:pt idx="8">
                  <c:v>3.7870000000000004</c:v>
                </c:pt>
                <c:pt idx="9">
                  <c:v>3.8180000000000001</c:v>
                </c:pt>
                <c:pt idx="10">
                  <c:v>3.8180000000000001</c:v>
                </c:pt>
                <c:pt idx="11">
                  <c:v>3.8180000000000001</c:v>
                </c:pt>
                <c:pt idx="12">
                  <c:v>3.8220000000000001</c:v>
                </c:pt>
                <c:pt idx="13">
                  <c:v>3.81</c:v>
                </c:pt>
                <c:pt idx="14">
                  <c:v>3.802</c:v>
                </c:pt>
                <c:pt idx="15">
                  <c:v>3.843</c:v>
                </c:pt>
                <c:pt idx="16">
                  <c:v>3.85</c:v>
                </c:pt>
                <c:pt idx="17">
                  <c:v>3.85</c:v>
                </c:pt>
                <c:pt idx="18">
                  <c:v>3.85</c:v>
                </c:pt>
                <c:pt idx="19">
                  <c:v>3.867</c:v>
                </c:pt>
                <c:pt idx="20">
                  <c:v>3.8560000000000003</c:v>
                </c:pt>
                <c:pt idx="21">
                  <c:v>3.83</c:v>
                </c:pt>
                <c:pt idx="22">
                  <c:v>3.8170000000000002</c:v>
                </c:pt>
                <c:pt idx="23">
                  <c:v>3.8190000000000004</c:v>
                </c:pt>
                <c:pt idx="24">
                  <c:v>3.8190000000000004</c:v>
                </c:pt>
                <c:pt idx="25">
                  <c:v>3.8190000000000004</c:v>
                </c:pt>
                <c:pt idx="26">
                  <c:v>3.8190000000000004</c:v>
                </c:pt>
                <c:pt idx="27">
                  <c:v>3.85</c:v>
                </c:pt>
                <c:pt idx="28">
                  <c:v>3.855</c:v>
                </c:pt>
                <c:pt idx="29">
                  <c:v>3.8440000000000003</c:v>
                </c:pt>
                <c:pt idx="30">
                  <c:v>3.8450000000000002</c:v>
                </c:pt>
                <c:pt idx="31">
                  <c:v>3.8450000000000002</c:v>
                </c:pt>
                <c:pt idx="32">
                  <c:v>3.8450000000000002</c:v>
                </c:pt>
                <c:pt idx="33">
                  <c:v>3.8450000000000002</c:v>
                </c:pt>
                <c:pt idx="34">
                  <c:v>3.86</c:v>
                </c:pt>
                <c:pt idx="35">
                  <c:v>3.8570000000000002</c:v>
                </c:pt>
                <c:pt idx="36">
                  <c:v>3.8530000000000002</c:v>
                </c:pt>
                <c:pt idx="37">
                  <c:v>3.843</c:v>
                </c:pt>
                <c:pt idx="38">
                  <c:v>3.843</c:v>
                </c:pt>
                <c:pt idx="39">
                  <c:v>3.843</c:v>
                </c:pt>
                <c:pt idx="40">
                  <c:v>3.8490000000000002</c:v>
                </c:pt>
                <c:pt idx="41">
                  <c:v>3.8450000000000002</c:v>
                </c:pt>
                <c:pt idx="42">
                  <c:v>3.8520000000000003</c:v>
                </c:pt>
                <c:pt idx="43">
                  <c:v>3.8250000000000002</c:v>
                </c:pt>
                <c:pt idx="44">
                  <c:v>3.8180000000000001</c:v>
                </c:pt>
                <c:pt idx="45">
                  <c:v>3.8180000000000001</c:v>
                </c:pt>
                <c:pt idx="46">
                  <c:v>3.8180000000000001</c:v>
                </c:pt>
                <c:pt idx="47">
                  <c:v>3.8260000000000001</c:v>
                </c:pt>
                <c:pt idx="48">
                  <c:v>3.8170000000000002</c:v>
                </c:pt>
                <c:pt idx="49">
                  <c:v>3.81</c:v>
                </c:pt>
                <c:pt idx="50">
                  <c:v>3.81</c:v>
                </c:pt>
                <c:pt idx="51">
                  <c:v>3.8110000000000004</c:v>
                </c:pt>
                <c:pt idx="52">
                  <c:v>3.8110000000000004</c:v>
                </c:pt>
                <c:pt idx="53">
                  <c:v>3.8110000000000004</c:v>
                </c:pt>
                <c:pt idx="54">
                  <c:v>3.798</c:v>
                </c:pt>
                <c:pt idx="55">
                  <c:v>3.7870000000000004</c:v>
                </c:pt>
                <c:pt idx="56">
                  <c:v>3.786</c:v>
                </c:pt>
                <c:pt idx="57">
                  <c:v>3.7830000000000004</c:v>
                </c:pt>
                <c:pt idx="58">
                  <c:v>3.798</c:v>
                </c:pt>
                <c:pt idx="59">
                  <c:v>3.798</c:v>
                </c:pt>
                <c:pt idx="60">
                  <c:v>3.798</c:v>
                </c:pt>
                <c:pt idx="61">
                  <c:v>3.7850000000000001</c:v>
                </c:pt>
                <c:pt idx="62">
                  <c:v>3.7690000000000001</c:v>
                </c:pt>
                <c:pt idx="63">
                  <c:v>3.7680000000000002</c:v>
                </c:pt>
                <c:pt idx="64">
                  <c:v>3.762</c:v>
                </c:pt>
                <c:pt idx="65">
                  <c:v>3.7600000000000002</c:v>
                </c:pt>
                <c:pt idx="66">
                  <c:v>3.7600000000000002</c:v>
                </c:pt>
                <c:pt idx="67">
                  <c:v>3.7600000000000002</c:v>
                </c:pt>
                <c:pt idx="68">
                  <c:v>3.7470000000000003</c:v>
                </c:pt>
                <c:pt idx="69">
                  <c:v>3.7530000000000001</c:v>
                </c:pt>
                <c:pt idx="70">
                  <c:v>3.754</c:v>
                </c:pt>
                <c:pt idx="71">
                  <c:v>3.7490000000000001</c:v>
                </c:pt>
                <c:pt idx="72">
                  <c:v>3.7470000000000003</c:v>
                </c:pt>
                <c:pt idx="73">
                  <c:v>3.7470000000000003</c:v>
                </c:pt>
                <c:pt idx="74">
                  <c:v>3.7470000000000003</c:v>
                </c:pt>
                <c:pt idx="75">
                  <c:v>3.7480000000000002</c:v>
                </c:pt>
                <c:pt idx="76">
                  <c:v>3.746</c:v>
                </c:pt>
                <c:pt idx="77">
                  <c:v>3.7470000000000003</c:v>
                </c:pt>
                <c:pt idx="78">
                  <c:v>3.7160000000000002</c:v>
                </c:pt>
                <c:pt idx="79">
                  <c:v>3.7160000000000002</c:v>
                </c:pt>
                <c:pt idx="80">
                  <c:v>3.7160000000000002</c:v>
                </c:pt>
                <c:pt idx="81">
                  <c:v>3.7160000000000002</c:v>
                </c:pt>
                <c:pt idx="82">
                  <c:v>3.7070000000000003</c:v>
                </c:pt>
                <c:pt idx="83">
                  <c:v>3.7070000000000003</c:v>
                </c:pt>
                <c:pt idx="84">
                  <c:v>3.71</c:v>
                </c:pt>
                <c:pt idx="85">
                  <c:v>3.7080000000000002</c:v>
                </c:pt>
                <c:pt idx="86">
                  <c:v>3.6980000000000004</c:v>
                </c:pt>
                <c:pt idx="87">
                  <c:v>3.6980000000000004</c:v>
                </c:pt>
                <c:pt idx="88">
                  <c:v>3.6980000000000004</c:v>
                </c:pt>
                <c:pt idx="89">
                  <c:v>3.6790000000000003</c:v>
                </c:pt>
                <c:pt idx="90">
                  <c:v>3.6590000000000003</c:v>
                </c:pt>
                <c:pt idx="91">
                  <c:v>3.6320000000000001</c:v>
                </c:pt>
                <c:pt idx="92">
                  <c:v>3.6880000000000002</c:v>
                </c:pt>
                <c:pt idx="93">
                  <c:v>3.6930000000000001</c:v>
                </c:pt>
                <c:pt idx="94">
                  <c:v>3.6930000000000001</c:v>
                </c:pt>
                <c:pt idx="95">
                  <c:v>3.6930000000000001</c:v>
                </c:pt>
                <c:pt idx="96">
                  <c:v>3.6790000000000003</c:v>
                </c:pt>
                <c:pt idx="97">
                  <c:v>3.677</c:v>
                </c:pt>
                <c:pt idx="98">
                  <c:v>3.6840000000000002</c:v>
                </c:pt>
                <c:pt idx="99">
                  <c:v>3.6880000000000002</c:v>
                </c:pt>
                <c:pt idx="100">
                  <c:v>3.6780000000000004</c:v>
                </c:pt>
                <c:pt idx="101">
                  <c:v>3.6780000000000004</c:v>
                </c:pt>
                <c:pt idx="102">
                  <c:v>3.6780000000000004</c:v>
                </c:pt>
                <c:pt idx="103">
                  <c:v>3.6780000000000004</c:v>
                </c:pt>
                <c:pt idx="104">
                  <c:v>3.661</c:v>
                </c:pt>
                <c:pt idx="105">
                  <c:v>3.6580000000000004</c:v>
                </c:pt>
                <c:pt idx="106">
                  <c:v>3.6310000000000002</c:v>
                </c:pt>
                <c:pt idx="107">
                  <c:v>3.63</c:v>
                </c:pt>
                <c:pt idx="108">
                  <c:v>3.63</c:v>
                </c:pt>
                <c:pt idx="109">
                  <c:v>3.63</c:v>
                </c:pt>
                <c:pt idx="110">
                  <c:v>3.6190000000000002</c:v>
                </c:pt>
                <c:pt idx="111">
                  <c:v>3.6140000000000003</c:v>
                </c:pt>
                <c:pt idx="112">
                  <c:v>3.6560000000000001</c:v>
                </c:pt>
                <c:pt idx="113">
                  <c:v>3.645</c:v>
                </c:pt>
                <c:pt idx="114">
                  <c:v>3.6460000000000004</c:v>
                </c:pt>
                <c:pt idx="115">
                  <c:v>3.6460000000000004</c:v>
                </c:pt>
                <c:pt idx="116">
                  <c:v>3.6460000000000004</c:v>
                </c:pt>
                <c:pt idx="117">
                  <c:v>3.6180000000000003</c:v>
                </c:pt>
                <c:pt idx="118">
                  <c:v>3.6160000000000001</c:v>
                </c:pt>
                <c:pt idx="119">
                  <c:v>3.625</c:v>
                </c:pt>
                <c:pt idx="120">
                  <c:v>3.6150000000000002</c:v>
                </c:pt>
                <c:pt idx="121">
                  <c:v>3.6320000000000001</c:v>
                </c:pt>
                <c:pt idx="122">
                  <c:v>3.6320000000000001</c:v>
                </c:pt>
                <c:pt idx="123">
                  <c:v>3.6320000000000001</c:v>
                </c:pt>
                <c:pt idx="124">
                  <c:v>3.6280000000000001</c:v>
                </c:pt>
                <c:pt idx="125">
                  <c:v>3.6460000000000004</c:v>
                </c:pt>
                <c:pt idx="126">
                  <c:v>3.653</c:v>
                </c:pt>
                <c:pt idx="127">
                  <c:v>3.6480000000000001</c:v>
                </c:pt>
                <c:pt idx="128">
                  <c:v>3.649</c:v>
                </c:pt>
                <c:pt idx="129">
                  <c:v>3.649</c:v>
                </c:pt>
                <c:pt idx="130">
                  <c:v>3.649</c:v>
                </c:pt>
                <c:pt idx="131">
                  <c:v>3.649</c:v>
                </c:pt>
                <c:pt idx="132">
                  <c:v>3.649</c:v>
                </c:pt>
                <c:pt idx="133">
                  <c:v>3.6540000000000004</c:v>
                </c:pt>
                <c:pt idx="134">
                  <c:v>3.6470000000000002</c:v>
                </c:pt>
                <c:pt idx="135">
                  <c:v>3.6470000000000002</c:v>
                </c:pt>
                <c:pt idx="136">
                  <c:v>3.6470000000000002</c:v>
                </c:pt>
                <c:pt idx="137">
                  <c:v>3.6470000000000002</c:v>
                </c:pt>
                <c:pt idx="138">
                  <c:v>3.6470000000000002</c:v>
                </c:pt>
                <c:pt idx="139">
                  <c:v>3.665</c:v>
                </c:pt>
                <c:pt idx="140">
                  <c:v>3.6670000000000003</c:v>
                </c:pt>
                <c:pt idx="141">
                  <c:v>3.6640000000000001</c:v>
                </c:pt>
                <c:pt idx="142">
                  <c:v>3.681</c:v>
                </c:pt>
                <c:pt idx="143">
                  <c:v>3.681</c:v>
                </c:pt>
                <c:pt idx="144">
                  <c:v>3.681</c:v>
                </c:pt>
                <c:pt idx="145">
                  <c:v>3.649</c:v>
                </c:pt>
                <c:pt idx="146">
                  <c:v>3.6480000000000001</c:v>
                </c:pt>
                <c:pt idx="147">
                  <c:v>3.6340000000000003</c:v>
                </c:pt>
                <c:pt idx="148">
                  <c:v>3.6430000000000002</c:v>
                </c:pt>
                <c:pt idx="149">
                  <c:v>3.6190000000000002</c:v>
                </c:pt>
                <c:pt idx="150">
                  <c:v>3.6190000000000002</c:v>
                </c:pt>
                <c:pt idx="151">
                  <c:v>3.6190000000000002</c:v>
                </c:pt>
                <c:pt idx="152">
                  <c:v>3.6190000000000002</c:v>
                </c:pt>
                <c:pt idx="153">
                  <c:v>3.6190000000000002</c:v>
                </c:pt>
                <c:pt idx="154">
                  <c:v>3.613</c:v>
                </c:pt>
                <c:pt idx="155">
                  <c:v>3.6160000000000001</c:v>
                </c:pt>
                <c:pt idx="156">
                  <c:v>3.61</c:v>
                </c:pt>
                <c:pt idx="157">
                  <c:v>3.61</c:v>
                </c:pt>
                <c:pt idx="158">
                  <c:v>3.61</c:v>
                </c:pt>
                <c:pt idx="159">
                  <c:v>3.6040000000000001</c:v>
                </c:pt>
                <c:pt idx="160">
                  <c:v>3.6030000000000002</c:v>
                </c:pt>
                <c:pt idx="161">
                  <c:v>3.605</c:v>
                </c:pt>
                <c:pt idx="162">
                  <c:v>3.61</c:v>
                </c:pt>
                <c:pt idx="163">
                  <c:v>3.61</c:v>
                </c:pt>
                <c:pt idx="164">
                  <c:v>3.61</c:v>
                </c:pt>
                <c:pt idx="165">
                  <c:v>3.61</c:v>
                </c:pt>
                <c:pt idx="166">
                  <c:v>3.5980000000000003</c:v>
                </c:pt>
                <c:pt idx="167">
                  <c:v>3.6060000000000003</c:v>
                </c:pt>
                <c:pt idx="168">
                  <c:v>3.6030000000000002</c:v>
                </c:pt>
                <c:pt idx="169">
                  <c:v>3.605</c:v>
                </c:pt>
                <c:pt idx="170">
                  <c:v>3.593</c:v>
                </c:pt>
                <c:pt idx="171">
                  <c:v>3.593</c:v>
                </c:pt>
                <c:pt idx="172">
                  <c:v>3.593</c:v>
                </c:pt>
                <c:pt idx="173">
                  <c:v>3.5820000000000003</c:v>
                </c:pt>
                <c:pt idx="174">
                  <c:v>3.589</c:v>
                </c:pt>
                <c:pt idx="175">
                  <c:v>3.593</c:v>
                </c:pt>
                <c:pt idx="176">
                  <c:v>3.5760000000000001</c:v>
                </c:pt>
                <c:pt idx="177">
                  <c:v>3.5740000000000003</c:v>
                </c:pt>
                <c:pt idx="178">
                  <c:v>3.5740000000000003</c:v>
                </c:pt>
                <c:pt idx="179">
                  <c:v>3.5740000000000003</c:v>
                </c:pt>
                <c:pt idx="180">
                  <c:v>3.5740000000000003</c:v>
                </c:pt>
                <c:pt idx="181">
                  <c:v>3.5610000000000004</c:v>
                </c:pt>
                <c:pt idx="182">
                  <c:v>3.5610000000000004</c:v>
                </c:pt>
                <c:pt idx="183">
                  <c:v>3.5490000000000004</c:v>
                </c:pt>
                <c:pt idx="184">
                  <c:v>3.5580000000000003</c:v>
                </c:pt>
                <c:pt idx="185">
                  <c:v>3.5580000000000003</c:v>
                </c:pt>
                <c:pt idx="186">
                  <c:v>3.5580000000000003</c:v>
                </c:pt>
                <c:pt idx="187">
                  <c:v>3.548</c:v>
                </c:pt>
                <c:pt idx="188">
                  <c:v>3.5450000000000004</c:v>
                </c:pt>
                <c:pt idx="189">
                  <c:v>3.5460000000000003</c:v>
                </c:pt>
                <c:pt idx="190">
                  <c:v>3.5390000000000001</c:v>
                </c:pt>
                <c:pt idx="191">
                  <c:v>3.532</c:v>
                </c:pt>
                <c:pt idx="192">
                  <c:v>3.532</c:v>
                </c:pt>
                <c:pt idx="193">
                  <c:v>3.532</c:v>
                </c:pt>
                <c:pt idx="194">
                  <c:v>3.5330000000000004</c:v>
                </c:pt>
                <c:pt idx="195">
                  <c:v>3.5330000000000004</c:v>
                </c:pt>
                <c:pt idx="196">
                  <c:v>3.5290000000000004</c:v>
                </c:pt>
                <c:pt idx="197">
                  <c:v>3.5210000000000004</c:v>
                </c:pt>
                <c:pt idx="198">
                  <c:v>3.5270000000000001</c:v>
                </c:pt>
                <c:pt idx="199">
                  <c:v>3.5270000000000001</c:v>
                </c:pt>
                <c:pt idx="200">
                  <c:v>3.5270000000000001</c:v>
                </c:pt>
                <c:pt idx="201">
                  <c:v>3.52</c:v>
                </c:pt>
                <c:pt idx="202">
                  <c:v>3.5330000000000004</c:v>
                </c:pt>
                <c:pt idx="203">
                  <c:v>3.5430000000000001</c:v>
                </c:pt>
                <c:pt idx="204">
                  <c:v>3.5430000000000001</c:v>
                </c:pt>
                <c:pt idx="205">
                  <c:v>3.5410000000000004</c:v>
                </c:pt>
                <c:pt idx="206">
                  <c:v>3.5410000000000004</c:v>
                </c:pt>
                <c:pt idx="207">
                  <c:v>3.5410000000000004</c:v>
                </c:pt>
                <c:pt idx="208">
                  <c:v>3.536</c:v>
                </c:pt>
                <c:pt idx="209">
                  <c:v>3.5180000000000002</c:v>
                </c:pt>
                <c:pt idx="210">
                  <c:v>3.5210000000000004</c:v>
                </c:pt>
                <c:pt idx="211">
                  <c:v>3.49</c:v>
                </c:pt>
                <c:pt idx="212">
                  <c:v>3.496</c:v>
                </c:pt>
                <c:pt idx="213">
                  <c:v>3.496</c:v>
                </c:pt>
                <c:pt idx="214">
                  <c:v>3.496</c:v>
                </c:pt>
                <c:pt idx="215">
                  <c:v>3.4930000000000003</c:v>
                </c:pt>
                <c:pt idx="216">
                  <c:v>3.5140000000000002</c:v>
                </c:pt>
                <c:pt idx="217">
                  <c:v>3.5220000000000002</c:v>
                </c:pt>
                <c:pt idx="218">
                  <c:v>3.5300000000000002</c:v>
                </c:pt>
                <c:pt idx="219">
                  <c:v>3.528</c:v>
                </c:pt>
                <c:pt idx="220">
                  <c:v>3.528</c:v>
                </c:pt>
                <c:pt idx="221">
                  <c:v>3.528</c:v>
                </c:pt>
                <c:pt idx="222">
                  <c:v>3.5470000000000002</c:v>
                </c:pt>
                <c:pt idx="223">
                  <c:v>3.5760000000000001</c:v>
                </c:pt>
                <c:pt idx="224">
                  <c:v>3.5540000000000003</c:v>
                </c:pt>
                <c:pt idx="225">
                  <c:v>3.5340000000000003</c:v>
                </c:pt>
                <c:pt idx="226">
                  <c:v>3.5380000000000003</c:v>
                </c:pt>
                <c:pt idx="227">
                  <c:v>3.5380000000000003</c:v>
                </c:pt>
                <c:pt idx="228">
                  <c:v>3.5380000000000003</c:v>
                </c:pt>
                <c:pt idx="229">
                  <c:v>3.5450000000000004</c:v>
                </c:pt>
                <c:pt idx="230">
                  <c:v>3.5650000000000004</c:v>
                </c:pt>
                <c:pt idx="231">
                  <c:v>3.5880000000000001</c:v>
                </c:pt>
                <c:pt idx="232">
                  <c:v>3.5740000000000003</c:v>
                </c:pt>
                <c:pt idx="233">
                  <c:v>3.5570000000000004</c:v>
                </c:pt>
                <c:pt idx="234">
                  <c:v>3.5570000000000004</c:v>
                </c:pt>
                <c:pt idx="235">
                  <c:v>3.5570000000000004</c:v>
                </c:pt>
                <c:pt idx="236">
                  <c:v>3.59</c:v>
                </c:pt>
                <c:pt idx="237">
                  <c:v>3.569</c:v>
                </c:pt>
                <c:pt idx="238">
                  <c:v>3.5700000000000003</c:v>
                </c:pt>
                <c:pt idx="239">
                  <c:v>3.5570000000000004</c:v>
                </c:pt>
                <c:pt idx="240">
                  <c:v>3.56</c:v>
                </c:pt>
                <c:pt idx="241">
                  <c:v>3.56</c:v>
                </c:pt>
                <c:pt idx="242">
                  <c:v>3.56</c:v>
                </c:pt>
                <c:pt idx="243">
                  <c:v>3.5580000000000003</c:v>
                </c:pt>
                <c:pt idx="244">
                  <c:v>3.5580000000000003</c:v>
                </c:pt>
                <c:pt idx="245">
                  <c:v>3.5790000000000002</c:v>
                </c:pt>
                <c:pt idx="246">
                  <c:v>3.589</c:v>
                </c:pt>
                <c:pt idx="247">
                  <c:v>3.6070000000000002</c:v>
                </c:pt>
                <c:pt idx="248">
                  <c:v>3.6070000000000002</c:v>
                </c:pt>
                <c:pt idx="249">
                  <c:v>3.6070000000000002</c:v>
                </c:pt>
                <c:pt idx="250">
                  <c:v>3.621</c:v>
                </c:pt>
                <c:pt idx="251">
                  <c:v>3.605</c:v>
                </c:pt>
                <c:pt idx="252">
                  <c:v>3.601</c:v>
                </c:pt>
                <c:pt idx="253">
                  <c:v>3.6</c:v>
                </c:pt>
                <c:pt idx="254">
                  <c:v>3.5860000000000003</c:v>
                </c:pt>
                <c:pt idx="255">
                  <c:v>3.5860000000000003</c:v>
                </c:pt>
                <c:pt idx="256">
                  <c:v>3.5860000000000003</c:v>
                </c:pt>
                <c:pt idx="257">
                  <c:v>3.5830000000000002</c:v>
                </c:pt>
                <c:pt idx="258">
                  <c:v>3.589</c:v>
                </c:pt>
                <c:pt idx="259">
                  <c:v>3.6280000000000001</c:v>
                </c:pt>
                <c:pt idx="260">
                  <c:v>3.6270000000000002</c:v>
                </c:pt>
                <c:pt idx="261">
                  <c:v>3.6240000000000001</c:v>
                </c:pt>
                <c:pt idx="262">
                  <c:v>3.6240000000000001</c:v>
                </c:pt>
                <c:pt idx="263">
                  <c:v>3.6240000000000001</c:v>
                </c:pt>
                <c:pt idx="264">
                  <c:v>3.6220000000000003</c:v>
                </c:pt>
                <c:pt idx="265">
                  <c:v>3.6230000000000002</c:v>
                </c:pt>
                <c:pt idx="266">
                  <c:v>3.6180000000000003</c:v>
                </c:pt>
                <c:pt idx="267">
                  <c:v>3.5990000000000002</c:v>
                </c:pt>
                <c:pt idx="268">
                  <c:v>3.5960000000000001</c:v>
                </c:pt>
                <c:pt idx="269">
                  <c:v>3.5960000000000001</c:v>
                </c:pt>
                <c:pt idx="270">
                  <c:v>3.5960000000000001</c:v>
                </c:pt>
                <c:pt idx="271">
                  <c:v>3.581</c:v>
                </c:pt>
                <c:pt idx="272">
                  <c:v>3.577</c:v>
                </c:pt>
                <c:pt idx="273">
                  <c:v>3.5740000000000003</c:v>
                </c:pt>
                <c:pt idx="274">
                  <c:v>3.5960000000000001</c:v>
                </c:pt>
                <c:pt idx="275">
                  <c:v>3.5840000000000001</c:v>
                </c:pt>
                <c:pt idx="276">
                  <c:v>3.5840000000000001</c:v>
                </c:pt>
                <c:pt idx="277">
                  <c:v>3.5840000000000001</c:v>
                </c:pt>
                <c:pt idx="278">
                  <c:v>3.5830000000000002</c:v>
                </c:pt>
                <c:pt idx="279">
                  <c:v>3.5680000000000001</c:v>
                </c:pt>
                <c:pt idx="280">
                  <c:v>3.5620000000000003</c:v>
                </c:pt>
                <c:pt idx="281">
                  <c:v>3.528</c:v>
                </c:pt>
                <c:pt idx="282">
                  <c:v>3.504</c:v>
                </c:pt>
                <c:pt idx="283">
                  <c:v>3.504</c:v>
                </c:pt>
                <c:pt idx="284">
                  <c:v>3.504</c:v>
                </c:pt>
                <c:pt idx="285">
                  <c:v>3.5210000000000004</c:v>
                </c:pt>
                <c:pt idx="286">
                  <c:v>3.536</c:v>
                </c:pt>
                <c:pt idx="287">
                  <c:v>3.5370000000000004</c:v>
                </c:pt>
                <c:pt idx="288">
                  <c:v>3.5380000000000003</c:v>
                </c:pt>
                <c:pt idx="289">
                  <c:v>3.5230000000000001</c:v>
                </c:pt>
                <c:pt idx="290">
                  <c:v>3.5230000000000001</c:v>
                </c:pt>
                <c:pt idx="291">
                  <c:v>3.5230000000000001</c:v>
                </c:pt>
                <c:pt idx="292">
                  <c:v>3.5220000000000002</c:v>
                </c:pt>
                <c:pt idx="293">
                  <c:v>3.5150000000000001</c:v>
                </c:pt>
                <c:pt idx="294">
                  <c:v>3.5150000000000001</c:v>
                </c:pt>
                <c:pt idx="295">
                  <c:v>3.5150000000000001</c:v>
                </c:pt>
                <c:pt idx="296">
                  <c:v>3.5150000000000001</c:v>
                </c:pt>
                <c:pt idx="297">
                  <c:v>3.5150000000000001</c:v>
                </c:pt>
                <c:pt idx="298">
                  <c:v>3.5150000000000001</c:v>
                </c:pt>
                <c:pt idx="299">
                  <c:v>3.512</c:v>
                </c:pt>
                <c:pt idx="300">
                  <c:v>3.5270000000000001</c:v>
                </c:pt>
                <c:pt idx="301">
                  <c:v>3.5460000000000003</c:v>
                </c:pt>
                <c:pt idx="302">
                  <c:v>3.5290000000000004</c:v>
                </c:pt>
                <c:pt idx="303">
                  <c:v>3.5290000000000004</c:v>
                </c:pt>
                <c:pt idx="304">
                  <c:v>3.5290000000000004</c:v>
                </c:pt>
                <c:pt idx="305">
                  <c:v>3.5290000000000004</c:v>
                </c:pt>
                <c:pt idx="306">
                  <c:v>3.5420000000000003</c:v>
                </c:pt>
                <c:pt idx="307">
                  <c:v>3.5310000000000001</c:v>
                </c:pt>
                <c:pt idx="308">
                  <c:v>3.5220000000000002</c:v>
                </c:pt>
                <c:pt idx="309">
                  <c:v>3.5220000000000002</c:v>
                </c:pt>
                <c:pt idx="310">
                  <c:v>3.52</c:v>
                </c:pt>
                <c:pt idx="311">
                  <c:v>3.52</c:v>
                </c:pt>
                <c:pt idx="312">
                  <c:v>3.52</c:v>
                </c:pt>
                <c:pt idx="313">
                  <c:v>3.5100000000000002</c:v>
                </c:pt>
                <c:pt idx="314">
                  <c:v>3.5050000000000003</c:v>
                </c:pt>
                <c:pt idx="315">
                  <c:v>3.5060000000000002</c:v>
                </c:pt>
                <c:pt idx="316">
                  <c:v>3.5060000000000002</c:v>
                </c:pt>
                <c:pt idx="317">
                  <c:v>3.5010000000000003</c:v>
                </c:pt>
                <c:pt idx="318">
                  <c:v>3.5010000000000003</c:v>
                </c:pt>
                <c:pt idx="319">
                  <c:v>3.5010000000000003</c:v>
                </c:pt>
                <c:pt idx="320">
                  <c:v>3.496</c:v>
                </c:pt>
                <c:pt idx="321">
                  <c:v>3.5090000000000003</c:v>
                </c:pt>
                <c:pt idx="322">
                  <c:v>3.5140000000000002</c:v>
                </c:pt>
                <c:pt idx="323">
                  <c:v>3.5010000000000003</c:v>
                </c:pt>
                <c:pt idx="324">
                  <c:v>3.4930000000000003</c:v>
                </c:pt>
                <c:pt idx="325">
                  <c:v>3.4930000000000003</c:v>
                </c:pt>
                <c:pt idx="326">
                  <c:v>3.4930000000000003</c:v>
                </c:pt>
                <c:pt idx="327">
                  <c:v>3.4910000000000001</c:v>
                </c:pt>
                <c:pt idx="328">
                  <c:v>3.5010000000000003</c:v>
                </c:pt>
                <c:pt idx="329">
                  <c:v>3.512</c:v>
                </c:pt>
                <c:pt idx="330">
                  <c:v>3.5100000000000002</c:v>
                </c:pt>
                <c:pt idx="331">
                  <c:v>3.5350000000000001</c:v>
                </c:pt>
                <c:pt idx="332">
                  <c:v>3.5350000000000001</c:v>
                </c:pt>
                <c:pt idx="333">
                  <c:v>3.5350000000000001</c:v>
                </c:pt>
                <c:pt idx="334">
                  <c:v>3.528</c:v>
                </c:pt>
                <c:pt idx="335">
                  <c:v>3.5210000000000004</c:v>
                </c:pt>
                <c:pt idx="336">
                  <c:v>3.5130000000000003</c:v>
                </c:pt>
                <c:pt idx="337">
                  <c:v>3.5060000000000002</c:v>
                </c:pt>
                <c:pt idx="338">
                  <c:v>3.5130000000000003</c:v>
                </c:pt>
                <c:pt idx="339">
                  <c:v>3.5130000000000003</c:v>
                </c:pt>
                <c:pt idx="340">
                  <c:v>3.5130000000000003</c:v>
                </c:pt>
                <c:pt idx="341">
                  <c:v>3.5130000000000003</c:v>
                </c:pt>
                <c:pt idx="342">
                  <c:v>3.516</c:v>
                </c:pt>
                <c:pt idx="343">
                  <c:v>3.5130000000000003</c:v>
                </c:pt>
                <c:pt idx="344">
                  <c:v>3.5130000000000003</c:v>
                </c:pt>
                <c:pt idx="345">
                  <c:v>3.5290000000000004</c:v>
                </c:pt>
                <c:pt idx="346">
                  <c:v>3.5290000000000004</c:v>
                </c:pt>
                <c:pt idx="347">
                  <c:v>3.5290000000000004</c:v>
                </c:pt>
                <c:pt idx="348">
                  <c:v>3.5430000000000001</c:v>
                </c:pt>
                <c:pt idx="349">
                  <c:v>3.544</c:v>
                </c:pt>
                <c:pt idx="350">
                  <c:v>3.532</c:v>
                </c:pt>
                <c:pt idx="351">
                  <c:v>3.5230000000000001</c:v>
                </c:pt>
                <c:pt idx="352">
                  <c:v>3.5190000000000001</c:v>
                </c:pt>
                <c:pt idx="353">
                  <c:v>3.5190000000000001</c:v>
                </c:pt>
                <c:pt idx="354">
                  <c:v>3.5190000000000001</c:v>
                </c:pt>
                <c:pt idx="355">
                  <c:v>3.516</c:v>
                </c:pt>
                <c:pt idx="356">
                  <c:v>3.5290000000000004</c:v>
                </c:pt>
                <c:pt idx="357">
                  <c:v>3.5250000000000004</c:v>
                </c:pt>
                <c:pt idx="358">
                  <c:v>3.512</c:v>
                </c:pt>
                <c:pt idx="359">
                  <c:v>3.5130000000000003</c:v>
                </c:pt>
                <c:pt idx="360">
                  <c:v>3.5130000000000003</c:v>
                </c:pt>
                <c:pt idx="361">
                  <c:v>3.5130000000000003</c:v>
                </c:pt>
                <c:pt idx="362">
                  <c:v>3.5010000000000003</c:v>
                </c:pt>
                <c:pt idx="363">
                  <c:v>3.5030000000000001</c:v>
                </c:pt>
                <c:pt idx="364">
                  <c:v>3.504</c:v>
                </c:pt>
                <c:pt idx="365">
                  <c:v>3.4990000000000001</c:v>
                </c:pt>
                <c:pt idx="366">
                  <c:v>3.488</c:v>
                </c:pt>
                <c:pt idx="367">
                  <c:v>3.488</c:v>
                </c:pt>
                <c:pt idx="368">
                  <c:v>3.488</c:v>
                </c:pt>
                <c:pt idx="369">
                  <c:v>3.49</c:v>
                </c:pt>
                <c:pt idx="370">
                  <c:v>3.492</c:v>
                </c:pt>
                <c:pt idx="371">
                  <c:v>3.5130000000000003</c:v>
                </c:pt>
                <c:pt idx="372">
                  <c:v>3.516</c:v>
                </c:pt>
                <c:pt idx="373">
                  <c:v>3.5210000000000004</c:v>
                </c:pt>
                <c:pt idx="374">
                  <c:v>3.5210000000000004</c:v>
                </c:pt>
                <c:pt idx="375">
                  <c:v>3.5210000000000004</c:v>
                </c:pt>
                <c:pt idx="376">
                  <c:v>3.5190000000000001</c:v>
                </c:pt>
                <c:pt idx="377">
                  <c:v>3.5390000000000001</c:v>
                </c:pt>
                <c:pt idx="378">
                  <c:v>3.5500000000000003</c:v>
                </c:pt>
                <c:pt idx="379">
                  <c:v>3.528</c:v>
                </c:pt>
                <c:pt idx="380">
                  <c:v>3.5230000000000001</c:v>
                </c:pt>
                <c:pt idx="381">
                  <c:v>3.5230000000000001</c:v>
                </c:pt>
                <c:pt idx="382">
                  <c:v>3.5230000000000001</c:v>
                </c:pt>
                <c:pt idx="383">
                  <c:v>3.5130000000000003</c:v>
                </c:pt>
                <c:pt idx="384">
                  <c:v>3.4980000000000002</c:v>
                </c:pt>
                <c:pt idx="385">
                  <c:v>3.4990000000000001</c:v>
                </c:pt>
                <c:pt idx="386">
                  <c:v>3.4890000000000003</c:v>
                </c:pt>
                <c:pt idx="387">
                  <c:v>3.4850000000000003</c:v>
                </c:pt>
                <c:pt idx="388">
                  <c:v>3.4850000000000003</c:v>
                </c:pt>
                <c:pt idx="389">
                  <c:v>3.4850000000000003</c:v>
                </c:pt>
                <c:pt idx="390">
                  <c:v>3.4850000000000003</c:v>
                </c:pt>
                <c:pt idx="391">
                  <c:v>3.488</c:v>
                </c:pt>
                <c:pt idx="392">
                  <c:v>3.4790000000000001</c:v>
                </c:pt>
                <c:pt idx="393">
                  <c:v>3.472</c:v>
                </c:pt>
                <c:pt idx="394">
                  <c:v>3.4670000000000001</c:v>
                </c:pt>
                <c:pt idx="395">
                  <c:v>3.4670000000000001</c:v>
                </c:pt>
                <c:pt idx="396">
                  <c:v>3.4670000000000001</c:v>
                </c:pt>
                <c:pt idx="397">
                  <c:v>3.4670000000000001</c:v>
                </c:pt>
                <c:pt idx="398">
                  <c:v>3.4570000000000003</c:v>
                </c:pt>
                <c:pt idx="399">
                  <c:v>3.46</c:v>
                </c:pt>
                <c:pt idx="400">
                  <c:v>3.448</c:v>
                </c:pt>
                <c:pt idx="401">
                  <c:v>3.4460000000000002</c:v>
                </c:pt>
                <c:pt idx="402">
                  <c:v>3.4460000000000002</c:v>
                </c:pt>
                <c:pt idx="403">
                  <c:v>3.4460000000000002</c:v>
                </c:pt>
                <c:pt idx="404">
                  <c:v>3.4410000000000003</c:v>
                </c:pt>
                <c:pt idx="405">
                  <c:v>3.444</c:v>
                </c:pt>
                <c:pt idx="406">
                  <c:v>3.4290000000000003</c:v>
                </c:pt>
                <c:pt idx="407">
                  <c:v>3.423</c:v>
                </c:pt>
                <c:pt idx="408">
                  <c:v>3.415</c:v>
                </c:pt>
                <c:pt idx="409">
                  <c:v>3.415</c:v>
                </c:pt>
                <c:pt idx="410">
                  <c:v>3.415</c:v>
                </c:pt>
                <c:pt idx="411">
                  <c:v>3.4</c:v>
                </c:pt>
                <c:pt idx="412">
                  <c:v>3.41</c:v>
                </c:pt>
                <c:pt idx="413">
                  <c:v>3.452</c:v>
                </c:pt>
                <c:pt idx="414">
                  <c:v>3.427</c:v>
                </c:pt>
                <c:pt idx="415">
                  <c:v>3.4060000000000001</c:v>
                </c:pt>
                <c:pt idx="416">
                  <c:v>3.4060000000000001</c:v>
                </c:pt>
                <c:pt idx="417">
                  <c:v>3.4060000000000001</c:v>
                </c:pt>
                <c:pt idx="418">
                  <c:v>3.4210000000000003</c:v>
                </c:pt>
                <c:pt idx="419">
                  <c:v>3.4220000000000002</c:v>
                </c:pt>
                <c:pt idx="420">
                  <c:v>3.4060000000000001</c:v>
                </c:pt>
                <c:pt idx="421">
                  <c:v>3.403</c:v>
                </c:pt>
                <c:pt idx="422">
                  <c:v>3.3880000000000003</c:v>
                </c:pt>
                <c:pt idx="423">
                  <c:v>3.3880000000000003</c:v>
                </c:pt>
                <c:pt idx="424">
                  <c:v>3.3880000000000003</c:v>
                </c:pt>
                <c:pt idx="425">
                  <c:v>3.4090000000000003</c:v>
                </c:pt>
                <c:pt idx="426">
                  <c:v>3.399</c:v>
                </c:pt>
                <c:pt idx="427">
                  <c:v>3.4050000000000002</c:v>
                </c:pt>
                <c:pt idx="428">
                  <c:v>3.427</c:v>
                </c:pt>
                <c:pt idx="429">
                  <c:v>3.43</c:v>
                </c:pt>
                <c:pt idx="430">
                  <c:v>3.43</c:v>
                </c:pt>
                <c:pt idx="431">
                  <c:v>3.43</c:v>
                </c:pt>
                <c:pt idx="432">
                  <c:v>3.4420000000000002</c:v>
                </c:pt>
                <c:pt idx="433">
                  <c:v>3.4850000000000003</c:v>
                </c:pt>
                <c:pt idx="434">
                  <c:v>3.4860000000000002</c:v>
                </c:pt>
                <c:pt idx="435">
                  <c:v>3.4990000000000001</c:v>
                </c:pt>
                <c:pt idx="436">
                  <c:v>3.516</c:v>
                </c:pt>
                <c:pt idx="437">
                  <c:v>3.516</c:v>
                </c:pt>
                <c:pt idx="438">
                  <c:v>3.516</c:v>
                </c:pt>
                <c:pt idx="439">
                  <c:v>3.524</c:v>
                </c:pt>
                <c:pt idx="440">
                  <c:v>3.5270000000000001</c:v>
                </c:pt>
                <c:pt idx="441">
                  <c:v>3.5330000000000004</c:v>
                </c:pt>
                <c:pt idx="442">
                  <c:v>3.5250000000000004</c:v>
                </c:pt>
                <c:pt idx="443">
                  <c:v>3.5350000000000001</c:v>
                </c:pt>
                <c:pt idx="444">
                  <c:v>3.5350000000000001</c:v>
                </c:pt>
                <c:pt idx="445">
                  <c:v>3.5350000000000001</c:v>
                </c:pt>
                <c:pt idx="446">
                  <c:v>3.5210000000000004</c:v>
                </c:pt>
                <c:pt idx="447">
                  <c:v>3.4980000000000002</c:v>
                </c:pt>
                <c:pt idx="448">
                  <c:v>3.5010000000000003</c:v>
                </c:pt>
                <c:pt idx="449">
                  <c:v>3.4970000000000003</c:v>
                </c:pt>
                <c:pt idx="450">
                  <c:v>3.4850000000000003</c:v>
                </c:pt>
                <c:pt idx="451">
                  <c:v>3.4850000000000003</c:v>
                </c:pt>
                <c:pt idx="452">
                  <c:v>3.4850000000000003</c:v>
                </c:pt>
                <c:pt idx="453">
                  <c:v>3.4940000000000002</c:v>
                </c:pt>
                <c:pt idx="454">
                  <c:v>3.4780000000000002</c:v>
                </c:pt>
                <c:pt idx="455">
                  <c:v>3.4850000000000003</c:v>
                </c:pt>
                <c:pt idx="456">
                  <c:v>3.4850000000000003</c:v>
                </c:pt>
                <c:pt idx="457">
                  <c:v>3.4850000000000003</c:v>
                </c:pt>
                <c:pt idx="458">
                  <c:v>3.4850000000000003</c:v>
                </c:pt>
                <c:pt idx="459">
                  <c:v>3.4850000000000003</c:v>
                </c:pt>
                <c:pt idx="460">
                  <c:v>3.456</c:v>
                </c:pt>
                <c:pt idx="461">
                  <c:v>3.4690000000000003</c:v>
                </c:pt>
                <c:pt idx="462">
                  <c:v>3.4660000000000002</c:v>
                </c:pt>
                <c:pt idx="463">
                  <c:v>3.4590000000000001</c:v>
                </c:pt>
                <c:pt idx="464">
                  <c:v>3.4530000000000003</c:v>
                </c:pt>
                <c:pt idx="465">
                  <c:v>3.4530000000000003</c:v>
                </c:pt>
                <c:pt idx="466">
                  <c:v>3.4530000000000003</c:v>
                </c:pt>
                <c:pt idx="467">
                  <c:v>3.44</c:v>
                </c:pt>
                <c:pt idx="468">
                  <c:v>3.444</c:v>
                </c:pt>
                <c:pt idx="469">
                  <c:v>3.431</c:v>
                </c:pt>
                <c:pt idx="470">
                  <c:v>3.4340000000000002</c:v>
                </c:pt>
                <c:pt idx="471">
                  <c:v>3.452</c:v>
                </c:pt>
                <c:pt idx="472">
                  <c:v>3.452</c:v>
                </c:pt>
                <c:pt idx="473">
                  <c:v>3.452</c:v>
                </c:pt>
                <c:pt idx="474">
                  <c:v>3.468</c:v>
                </c:pt>
                <c:pt idx="475">
                  <c:v>3.4790000000000001</c:v>
                </c:pt>
                <c:pt idx="476">
                  <c:v>3.4950000000000001</c:v>
                </c:pt>
                <c:pt idx="477">
                  <c:v>3.48</c:v>
                </c:pt>
                <c:pt idx="478">
                  <c:v>3.4910000000000001</c:v>
                </c:pt>
                <c:pt idx="479">
                  <c:v>3.4910000000000001</c:v>
                </c:pt>
                <c:pt idx="480">
                  <c:v>3.4910000000000001</c:v>
                </c:pt>
                <c:pt idx="481">
                  <c:v>3.4910000000000001</c:v>
                </c:pt>
                <c:pt idx="482">
                  <c:v>3.4870000000000001</c:v>
                </c:pt>
                <c:pt idx="483">
                  <c:v>3.4990000000000001</c:v>
                </c:pt>
                <c:pt idx="484">
                  <c:v>3.5140000000000002</c:v>
                </c:pt>
                <c:pt idx="485">
                  <c:v>3.5140000000000002</c:v>
                </c:pt>
                <c:pt idx="486">
                  <c:v>3.5140000000000002</c:v>
                </c:pt>
                <c:pt idx="487">
                  <c:v>3.5140000000000002</c:v>
                </c:pt>
                <c:pt idx="488">
                  <c:v>3.5140000000000002</c:v>
                </c:pt>
                <c:pt idx="489">
                  <c:v>3.5180000000000002</c:v>
                </c:pt>
                <c:pt idx="490">
                  <c:v>3.528</c:v>
                </c:pt>
                <c:pt idx="491">
                  <c:v>3.5370000000000004</c:v>
                </c:pt>
                <c:pt idx="492">
                  <c:v>3.5370000000000004</c:v>
                </c:pt>
                <c:pt idx="493">
                  <c:v>3.5370000000000004</c:v>
                </c:pt>
                <c:pt idx="494">
                  <c:v>3.5370000000000004</c:v>
                </c:pt>
                <c:pt idx="495">
                  <c:v>3.532</c:v>
                </c:pt>
                <c:pt idx="496">
                  <c:v>3.5060000000000002</c:v>
                </c:pt>
                <c:pt idx="497">
                  <c:v>3.5180000000000002</c:v>
                </c:pt>
                <c:pt idx="498">
                  <c:v>3.5179999999999998</c:v>
                </c:pt>
                <c:pt idx="499">
                  <c:v>3.5059999999999998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6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42704</c:v>
                </c:pt>
                <c:pt idx="1">
                  <c:v>42705</c:v>
                </c:pt>
                <c:pt idx="2">
                  <c:v>42706</c:v>
                </c:pt>
                <c:pt idx="3">
                  <c:v>42707</c:v>
                </c:pt>
                <c:pt idx="4">
                  <c:v>42708</c:v>
                </c:pt>
                <c:pt idx="5">
                  <c:v>42709</c:v>
                </c:pt>
                <c:pt idx="6">
                  <c:v>42710</c:v>
                </c:pt>
                <c:pt idx="7">
                  <c:v>42711</c:v>
                </c:pt>
                <c:pt idx="8">
                  <c:v>42712</c:v>
                </c:pt>
                <c:pt idx="9">
                  <c:v>42713</c:v>
                </c:pt>
                <c:pt idx="10">
                  <c:v>42714</c:v>
                </c:pt>
                <c:pt idx="11">
                  <c:v>42715</c:v>
                </c:pt>
                <c:pt idx="12">
                  <c:v>42716</c:v>
                </c:pt>
                <c:pt idx="13">
                  <c:v>42717</c:v>
                </c:pt>
                <c:pt idx="14">
                  <c:v>42718</c:v>
                </c:pt>
                <c:pt idx="15">
                  <c:v>42719</c:v>
                </c:pt>
                <c:pt idx="16">
                  <c:v>42720</c:v>
                </c:pt>
                <c:pt idx="17">
                  <c:v>42721</c:v>
                </c:pt>
                <c:pt idx="18">
                  <c:v>42722</c:v>
                </c:pt>
                <c:pt idx="19">
                  <c:v>42723</c:v>
                </c:pt>
                <c:pt idx="20">
                  <c:v>42724</c:v>
                </c:pt>
                <c:pt idx="21">
                  <c:v>42725</c:v>
                </c:pt>
                <c:pt idx="22">
                  <c:v>42726</c:v>
                </c:pt>
                <c:pt idx="23">
                  <c:v>42727</c:v>
                </c:pt>
                <c:pt idx="24">
                  <c:v>42728</c:v>
                </c:pt>
                <c:pt idx="25">
                  <c:v>42729</c:v>
                </c:pt>
                <c:pt idx="26">
                  <c:v>42730</c:v>
                </c:pt>
                <c:pt idx="27">
                  <c:v>42731</c:v>
                </c:pt>
                <c:pt idx="28">
                  <c:v>42732</c:v>
                </c:pt>
                <c:pt idx="29">
                  <c:v>42733</c:v>
                </c:pt>
                <c:pt idx="30">
                  <c:v>42734</c:v>
                </c:pt>
                <c:pt idx="31">
                  <c:v>42735</c:v>
                </c:pt>
                <c:pt idx="32">
                  <c:v>42736</c:v>
                </c:pt>
                <c:pt idx="33">
                  <c:v>42737</c:v>
                </c:pt>
                <c:pt idx="34">
                  <c:v>42738</c:v>
                </c:pt>
                <c:pt idx="35">
                  <c:v>42739</c:v>
                </c:pt>
                <c:pt idx="36">
                  <c:v>42740</c:v>
                </c:pt>
                <c:pt idx="37">
                  <c:v>42741</c:v>
                </c:pt>
                <c:pt idx="38">
                  <c:v>42742</c:v>
                </c:pt>
                <c:pt idx="39">
                  <c:v>42743</c:v>
                </c:pt>
                <c:pt idx="40">
                  <c:v>42744</c:v>
                </c:pt>
                <c:pt idx="41">
                  <c:v>42745</c:v>
                </c:pt>
                <c:pt idx="42">
                  <c:v>42746</c:v>
                </c:pt>
                <c:pt idx="43">
                  <c:v>42747</c:v>
                </c:pt>
                <c:pt idx="44">
                  <c:v>42748</c:v>
                </c:pt>
                <c:pt idx="45">
                  <c:v>42749</c:v>
                </c:pt>
                <c:pt idx="46">
                  <c:v>42750</c:v>
                </c:pt>
                <c:pt idx="47">
                  <c:v>42751</c:v>
                </c:pt>
                <c:pt idx="48">
                  <c:v>42752</c:v>
                </c:pt>
                <c:pt idx="49">
                  <c:v>42753</c:v>
                </c:pt>
                <c:pt idx="50">
                  <c:v>42754</c:v>
                </c:pt>
                <c:pt idx="51">
                  <c:v>42755</c:v>
                </c:pt>
                <c:pt idx="52">
                  <c:v>42756</c:v>
                </c:pt>
                <c:pt idx="53">
                  <c:v>42757</c:v>
                </c:pt>
                <c:pt idx="54">
                  <c:v>42758</c:v>
                </c:pt>
                <c:pt idx="55">
                  <c:v>42759</c:v>
                </c:pt>
                <c:pt idx="56">
                  <c:v>42760</c:v>
                </c:pt>
                <c:pt idx="57">
                  <c:v>42761</c:v>
                </c:pt>
                <c:pt idx="58">
                  <c:v>42762</c:v>
                </c:pt>
                <c:pt idx="59">
                  <c:v>42763</c:v>
                </c:pt>
                <c:pt idx="60">
                  <c:v>42764</c:v>
                </c:pt>
                <c:pt idx="61">
                  <c:v>42765</c:v>
                </c:pt>
                <c:pt idx="62">
                  <c:v>42766</c:v>
                </c:pt>
                <c:pt idx="63">
                  <c:v>42767</c:v>
                </c:pt>
                <c:pt idx="64">
                  <c:v>42768</c:v>
                </c:pt>
                <c:pt idx="65">
                  <c:v>42769</c:v>
                </c:pt>
                <c:pt idx="66">
                  <c:v>42770</c:v>
                </c:pt>
                <c:pt idx="67">
                  <c:v>42771</c:v>
                </c:pt>
                <c:pt idx="68">
                  <c:v>42772</c:v>
                </c:pt>
                <c:pt idx="69">
                  <c:v>42773</c:v>
                </c:pt>
                <c:pt idx="70">
                  <c:v>42774</c:v>
                </c:pt>
                <c:pt idx="71">
                  <c:v>42775</c:v>
                </c:pt>
                <c:pt idx="72">
                  <c:v>42776</c:v>
                </c:pt>
                <c:pt idx="73">
                  <c:v>42777</c:v>
                </c:pt>
                <c:pt idx="74">
                  <c:v>42778</c:v>
                </c:pt>
                <c:pt idx="75">
                  <c:v>42779</c:v>
                </c:pt>
                <c:pt idx="76">
                  <c:v>42780</c:v>
                </c:pt>
                <c:pt idx="77">
                  <c:v>42781</c:v>
                </c:pt>
                <c:pt idx="78">
                  <c:v>42782</c:v>
                </c:pt>
                <c:pt idx="79">
                  <c:v>42783</c:v>
                </c:pt>
                <c:pt idx="80">
                  <c:v>42784</c:v>
                </c:pt>
                <c:pt idx="81">
                  <c:v>42785</c:v>
                </c:pt>
                <c:pt idx="82">
                  <c:v>42786</c:v>
                </c:pt>
                <c:pt idx="83">
                  <c:v>42787</c:v>
                </c:pt>
                <c:pt idx="84">
                  <c:v>42788</c:v>
                </c:pt>
                <c:pt idx="85">
                  <c:v>42789</c:v>
                </c:pt>
                <c:pt idx="86">
                  <c:v>42790</c:v>
                </c:pt>
                <c:pt idx="87">
                  <c:v>42791</c:v>
                </c:pt>
                <c:pt idx="88">
                  <c:v>42792</c:v>
                </c:pt>
                <c:pt idx="89">
                  <c:v>42793</c:v>
                </c:pt>
                <c:pt idx="90">
                  <c:v>42794</c:v>
                </c:pt>
                <c:pt idx="91">
                  <c:v>42795</c:v>
                </c:pt>
                <c:pt idx="92">
                  <c:v>42796</c:v>
                </c:pt>
                <c:pt idx="93">
                  <c:v>42797</c:v>
                </c:pt>
                <c:pt idx="94">
                  <c:v>42798</c:v>
                </c:pt>
                <c:pt idx="95">
                  <c:v>42799</c:v>
                </c:pt>
                <c:pt idx="96">
                  <c:v>42800</c:v>
                </c:pt>
                <c:pt idx="97">
                  <c:v>42801</c:v>
                </c:pt>
                <c:pt idx="98">
                  <c:v>42802</c:v>
                </c:pt>
                <c:pt idx="99">
                  <c:v>42803</c:v>
                </c:pt>
                <c:pt idx="100">
                  <c:v>42804</c:v>
                </c:pt>
                <c:pt idx="101">
                  <c:v>42805</c:v>
                </c:pt>
                <c:pt idx="102">
                  <c:v>42806</c:v>
                </c:pt>
                <c:pt idx="103">
                  <c:v>42807</c:v>
                </c:pt>
                <c:pt idx="104">
                  <c:v>42808</c:v>
                </c:pt>
                <c:pt idx="105">
                  <c:v>42809</c:v>
                </c:pt>
                <c:pt idx="106">
                  <c:v>42810</c:v>
                </c:pt>
                <c:pt idx="107">
                  <c:v>42811</c:v>
                </c:pt>
                <c:pt idx="108">
                  <c:v>42812</c:v>
                </c:pt>
                <c:pt idx="109">
                  <c:v>42813</c:v>
                </c:pt>
                <c:pt idx="110">
                  <c:v>42814</c:v>
                </c:pt>
                <c:pt idx="111">
                  <c:v>42815</c:v>
                </c:pt>
                <c:pt idx="112">
                  <c:v>42816</c:v>
                </c:pt>
                <c:pt idx="113">
                  <c:v>42817</c:v>
                </c:pt>
                <c:pt idx="114">
                  <c:v>42818</c:v>
                </c:pt>
                <c:pt idx="115">
                  <c:v>42819</c:v>
                </c:pt>
                <c:pt idx="116">
                  <c:v>42820</c:v>
                </c:pt>
                <c:pt idx="117">
                  <c:v>42821</c:v>
                </c:pt>
                <c:pt idx="118">
                  <c:v>42822</c:v>
                </c:pt>
                <c:pt idx="119">
                  <c:v>42823</c:v>
                </c:pt>
                <c:pt idx="120">
                  <c:v>42824</c:v>
                </c:pt>
                <c:pt idx="121">
                  <c:v>42825</c:v>
                </c:pt>
                <c:pt idx="122">
                  <c:v>42826</c:v>
                </c:pt>
                <c:pt idx="123">
                  <c:v>42827</c:v>
                </c:pt>
                <c:pt idx="124">
                  <c:v>42828</c:v>
                </c:pt>
                <c:pt idx="125">
                  <c:v>42829</c:v>
                </c:pt>
                <c:pt idx="126">
                  <c:v>42830</c:v>
                </c:pt>
                <c:pt idx="127">
                  <c:v>42831</c:v>
                </c:pt>
                <c:pt idx="128">
                  <c:v>42832</c:v>
                </c:pt>
                <c:pt idx="129">
                  <c:v>42833</c:v>
                </c:pt>
                <c:pt idx="130">
                  <c:v>42834</c:v>
                </c:pt>
                <c:pt idx="131">
                  <c:v>42835</c:v>
                </c:pt>
                <c:pt idx="132">
                  <c:v>42836</c:v>
                </c:pt>
                <c:pt idx="133">
                  <c:v>42837</c:v>
                </c:pt>
                <c:pt idx="134">
                  <c:v>42838</c:v>
                </c:pt>
                <c:pt idx="135">
                  <c:v>42839</c:v>
                </c:pt>
                <c:pt idx="136">
                  <c:v>42840</c:v>
                </c:pt>
                <c:pt idx="137">
                  <c:v>42841</c:v>
                </c:pt>
                <c:pt idx="138">
                  <c:v>42842</c:v>
                </c:pt>
                <c:pt idx="139">
                  <c:v>42843</c:v>
                </c:pt>
                <c:pt idx="140">
                  <c:v>42844</c:v>
                </c:pt>
                <c:pt idx="141">
                  <c:v>42845</c:v>
                </c:pt>
                <c:pt idx="142">
                  <c:v>42846</c:v>
                </c:pt>
                <c:pt idx="143">
                  <c:v>42847</c:v>
                </c:pt>
                <c:pt idx="144">
                  <c:v>42848</c:v>
                </c:pt>
                <c:pt idx="145">
                  <c:v>42849</c:v>
                </c:pt>
                <c:pt idx="146">
                  <c:v>42850</c:v>
                </c:pt>
                <c:pt idx="147">
                  <c:v>42851</c:v>
                </c:pt>
                <c:pt idx="148">
                  <c:v>42852</c:v>
                </c:pt>
                <c:pt idx="149">
                  <c:v>42853</c:v>
                </c:pt>
                <c:pt idx="150">
                  <c:v>42854</c:v>
                </c:pt>
                <c:pt idx="151">
                  <c:v>42855</c:v>
                </c:pt>
                <c:pt idx="152">
                  <c:v>42856</c:v>
                </c:pt>
                <c:pt idx="153">
                  <c:v>42857</c:v>
                </c:pt>
                <c:pt idx="154">
                  <c:v>42858</c:v>
                </c:pt>
                <c:pt idx="155">
                  <c:v>42859</c:v>
                </c:pt>
                <c:pt idx="156">
                  <c:v>42860</c:v>
                </c:pt>
                <c:pt idx="157">
                  <c:v>42861</c:v>
                </c:pt>
                <c:pt idx="158">
                  <c:v>42862</c:v>
                </c:pt>
                <c:pt idx="159">
                  <c:v>42863</c:v>
                </c:pt>
                <c:pt idx="160">
                  <c:v>42864</c:v>
                </c:pt>
                <c:pt idx="161">
                  <c:v>42865</c:v>
                </c:pt>
                <c:pt idx="162">
                  <c:v>42866</c:v>
                </c:pt>
                <c:pt idx="163">
                  <c:v>42867</c:v>
                </c:pt>
                <c:pt idx="164">
                  <c:v>42868</c:v>
                </c:pt>
                <c:pt idx="165">
                  <c:v>42869</c:v>
                </c:pt>
                <c:pt idx="166">
                  <c:v>42870</c:v>
                </c:pt>
                <c:pt idx="167">
                  <c:v>42871</c:v>
                </c:pt>
                <c:pt idx="168">
                  <c:v>42872</c:v>
                </c:pt>
                <c:pt idx="169">
                  <c:v>42873</c:v>
                </c:pt>
                <c:pt idx="170">
                  <c:v>42874</c:v>
                </c:pt>
                <c:pt idx="171">
                  <c:v>42875</c:v>
                </c:pt>
                <c:pt idx="172">
                  <c:v>42876</c:v>
                </c:pt>
                <c:pt idx="173">
                  <c:v>42877</c:v>
                </c:pt>
                <c:pt idx="174">
                  <c:v>42878</c:v>
                </c:pt>
                <c:pt idx="175">
                  <c:v>42879</c:v>
                </c:pt>
                <c:pt idx="176">
                  <c:v>42880</c:v>
                </c:pt>
                <c:pt idx="177">
                  <c:v>42881</c:v>
                </c:pt>
                <c:pt idx="178">
                  <c:v>42882</c:v>
                </c:pt>
                <c:pt idx="179">
                  <c:v>42883</c:v>
                </c:pt>
                <c:pt idx="180">
                  <c:v>42884</c:v>
                </c:pt>
                <c:pt idx="181">
                  <c:v>42885</c:v>
                </c:pt>
                <c:pt idx="182">
                  <c:v>42886</c:v>
                </c:pt>
                <c:pt idx="183">
                  <c:v>42887</c:v>
                </c:pt>
                <c:pt idx="184">
                  <c:v>42888</c:v>
                </c:pt>
                <c:pt idx="185">
                  <c:v>42889</c:v>
                </c:pt>
                <c:pt idx="186">
                  <c:v>42890</c:v>
                </c:pt>
                <c:pt idx="187">
                  <c:v>42891</c:v>
                </c:pt>
                <c:pt idx="188">
                  <c:v>42892</c:v>
                </c:pt>
                <c:pt idx="189">
                  <c:v>42893</c:v>
                </c:pt>
                <c:pt idx="190">
                  <c:v>42894</c:v>
                </c:pt>
                <c:pt idx="191">
                  <c:v>42895</c:v>
                </c:pt>
                <c:pt idx="192">
                  <c:v>42896</c:v>
                </c:pt>
                <c:pt idx="193">
                  <c:v>42897</c:v>
                </c:pt>
                <c:pt idx="194">
                  <c:v>42898</c:v>
                </c:pt>
                <c:pt idx="195">
                  <c:v>42899</c:v>
                </c:pt>
                <c:pt idx="196">
                  <c:v>42900</c:v>
                </c:pt>
                <c:pt idx="197">
                  <c:v>42901</c:v>
                </c:pt>
                <c:pt idx="198">
                  <c:v>42902</c:v>
                </c:pt>
                <c:pt idx="199">
                  <c:v>42903</c:v>
                </c:pt>
                <c:pt idx="200">
                  <c:v>42904</c:v>
                </c:pt>
                <c:pt idx="201">
                  <c:v>42905</c:v>
                </c:pt>
                <c:pt idx="202">
                  <c:v>42906</c:v>
                </c:pt>
                <c:pt idx="203">
                  <c:v>42907</c:v>
                </c:pt>
                <c:pt idx="204">
                  <c:v>42908</c:v>
                </c:pt>
                <c:pt idx="205">
                  <c:v>42909</c:v>
                </c:pt>
                <c:pt idx="206">
                  <c:v>42910</c:v>
                </c:pt>
                <c:pt idx="207">
                  <c:v>42911</c:v>
                </c:pt>
                <c:pt idx="208">
                  <c:v>42912</c:v>
                </c:pt>
                <c:pt idx="209">
                  <c:v>42913</c:v>
                </c:pt>
                <c:pt idx="210">
                  <c:v>42914</c:v>
                </c:pt>
                <c:pt idx="211">
                  <c:v>42915</c:v>
                </c:pt>
                <c:pt idx="212">
                  <c:v>42916</c:v>
                </c:pt>
                <c:pt idx="213">
                  <c:v>42917</c:v>
                </c:pt>
                <c:pt idx="214">
                  <c:v>42918</c:v>
                </c:pt>
                <c:pt idx="215">
                  <c:v>42919</c:v>
                </c:pt>
                <c:pt idx="216">
                  <c:v>42920</c:v>
                </c:pt>
                <c:pt idx="217">
                  <c:v>42921</c:v>
                </c:pt>
                <c:pt idx="218">
                  <c:v>42922</c:v>
                </c:pt>
                <c:pt idx="219">
                  <c:v>42923</c:v>
                </c:pt>
                <c:pt idx="220">
                  <c:v>42924</c:v>
                </c:pt>
                <c:pt idx="221">
                  <c:v>42925</c:v>
                </c:pt>
                <c:pt idx="222">
                  <c:v>42926</c:v>
                </c:pt>
                <c:pt idx="223">
                  <c:v>42927</c:v>
                </c:pt>
                <c:pt idx="224">
                  <c:v>42928</c:v>
                </c:pt>
                <c:pt idx="225">
                  <c:v>42929</c:v>
                </c:pt>
                <c:pt idx="226">
                  <c:v>42930</c:v>
                </c:pt>
                <c:pt idx="227">
                  <c:v>42931</c:v>
                </c:pt>
                <c:pt idx="228">
                  <c:v>42932</c:v>
                </c:pt>
                <c:pt idx="229">
                  <c:v>42933</c:v>
                </c:pt>
                <c:pt idx="230">
                  <c:v>42934</c:v>
                </c:pt>
                <c:pt idx="231">
                  <c:v>42935</c:v>
                </c:pt>
                <c:pt idx="232">
                  <c:v>42936</c:v>
                </c:pt>
                <c:pt idx="233">
                  <c:v>42937</c:v>
                </c:pt>
                <c:pt idx="234">
                  <c:v>42938</c:v>
                </c:pt>
                <c:pt idx="235">
                  <c:v>42939</c:v>
                </c:pt>
                <c:pt idx="236">
                  <c:v>42940</c:v>
                </c:pt>
                <c:pt idx="237">
                  <c:v>42941</c:v>
                </c:pt>
                <c:pt idx="238">
                  <c:v>42942</c:v>
                </c:pt>
                <c:pt idx="239">
                  <c:v>42943</c:v>
                </c:pt>
                <c:pt idx="240">
                  <c:v>42944</c:v>
                </c:pt>
                <c:pt idx="241">
                  <c:v>42945</c:v>
                </c:pt>
                <c:pt idx="242">
                  <c:v>42946</c:v>
                </c:pt>
                <c:pt idx="243">
                  <c:v>42947</c:v>
                </c:pt>
                <c:pt idx="244">
                  <c:v>42948</c:v>
                </c:pt>
                <c:pt idx="245">
                  <c:v>42949</c:v>
                </c:pt>
                <c:pt idx="246">
                  <c:v>42950</c:v>
                </c:pt>
                <c:pt idx="247">
                  <c:v>42951</c:v>
                </c:pt>
                <c:pt idx="248">
                  <c:v>42952</c:v>
                </c:pt>
                <c:pt idx="249">
                  <c:v>42953</c:v>
                </c:pt>
                <c:pt idx="250">
                  <c:v>42954</c:v>
                </c:pt>
                <c:pt idx="251">
                  <c:v>42955</c:v>
                </c:pt>
                <c:pt idx="252">
                  <c:v>42956</c:v>
                </c:pt>
                <c:pt idx="253">
                  <c:v>42957</c:v>
                </c:pt>
                <c:pt idx="254">
                  <c:v>42958</c:v>
                </c:pt>
                <c:pt idx="255">
                  <c:v>42959</c:v>
                </c:pt>
                <c:pt idx="256">
                  <c:v>42960</c:v>
                </c:pt>
                <c:pt idx="257">
                  <c:v>42961</c:v>
                </c:pt>
                <c:pt idx="258">
                  <c:v>42962</c:v>
                </c:pt>
                <c:pt idx="259">
                  <c:v>42963</c:v>
                </c:pt>
                <c:pt idx="260">
                  <c:v>42964</c:v>
                </c:pt>
                <c:pt idx="261">
                  <c:v>42965</c:v>
                </c:pt>
                <c:pt idx="262">
                  <c:v>42966</c:v>
                </c:pt>
                <c:pt idx="263">
                  <c:v>42967</c:v>
                </c:pt>
                <c:pt idx="264">
                  <c:v>42968</c:v>
                </c:pt>
                <c:pt idx="265">
                  <c:v>42969</c:v>
                </c:pt>
                <c:pt idx="266">
                  <c:v>42970</c:v>
                </c:pt>
                <c:pt idx="267">
                  <c:v>42971</c:v>
                </c:pt>
                <c:pt idx="268">
                  <c:v>42972</c:v>
                </c:pt>
                <c:pt idx="269">
                  <c:v>42973</c:v>
                </c:pt>
                <c:pt idx="270">
                  <c:v>42974</c:v>
                </c:pt>
                <c:pt idx="271">
                  <c:v>42975</c:v>
                </c:pt>
                <c:pt idx="272">
                  <c:v>42976</c:v>
                </c:pt>
                <c:pt idx="273">
                  <c:v>42977</c:v>
                </c:pt>
                <c:pt idx="274">
                  <c:v>42978</c:v>
                </c:pt>
                <c:pt idx="275">
                  <c:v>42979</c:v>
                </c:pt>
                <c:pt idx="276">
                  <c:v>42980</c:v>
                </c:pt>
                <c:pt idx="277">
                  <c:v>42981</c:v>
                </c:pt>
                <c:pt idx="278">
                  <c:v>42982</c:v>
                </c:pt>
                <c:pt idx="279">
                  <c:v>42983</c:v>
                </c:pt>
                <c:pt idx="280">
                  <c:v>42984</c:v>
                </c:pt>
                <c:pt idx="281">
                  <c:v>42985</c:v>
                </c:pt>
                <c:pt idx="282">
                  <c:v>42986</c:v>
                </c:pt>
                <c:pt idx="283">
                  <c:v>42987</c:v>
                </c:pt>
                <c:pt idx="284">
                  <c:v>42988</c:v>
                </c:pt>
                <c:pt idx="285">
                  <c:v>42989</c:v>
                </c:pt>
                <c:pt idx="286">
                  <c:v>42990</c:v>
                </c:pt>
                <c:pt idx="287">
                  <c:v>42991</c:v>
                </c:pt>
                <c:pt idx="288">
                  <c:v>42992</c:v>
                </c:pt>
                <c:pt idx="289">
                  <c:v>42993</c:v>
                </c:pt>
                <c:pt idx="290">
                  <c:v>42994</c:v>
                </c:pt>
                <c:pt idx="291">
                  <c:v>42995</c:v>
                </c:pt>
                <c:pt idx="292">
                  <c:v>42996</c:v>
                </c:pt>
                <c:pt idx="293">
                  <c:v>42997</c:v>
                </c:pt>
                <c:pt idx="294">
                  <c:v>42998</c:v>
                </c:pt>
                <c:pt idx="295">
                  <c:v>42999</c:v>
                </c:pt>
                <c:pt idx="296">
                  <c:v>43000</c:v>
                </c:pt>
                <c:pt idx="297">
                  <c:v>43001</c:v>
                </c:pt>
                <c:pt idx="298">
                  <c:v>43002</c:v>
                </c:pt>
                <c:pt idx="299">
                  <c:v>43003</c:v>
                </c:pt>
                <c:pt idx="300">
                  <c:v>43004</c:v>
                </c:pt>
                <c:pt idx="301">
                  <c:v>43005</c:v>
                </c:pt>
                <c:pt idx="302">
                  <c:v>43006</c:v>
                </c:pt>
                <c:pt idx="303">
                  <c:v>43007</c:v>
                </c:pt>
                <c:pt idx="304">
                  <c:v>43008</c:v>
                </c:pt>
                <c:pt idx="305">
                  <c:v>43009</c:v>
                </c:pt>
                <c:pt idx="306">
                  <c:v>43010</c:v>
                </c:pt>
                <c:pt idx="307">
                  <c:v>43011</c:v>
                </c:pt>
                <c:pt idx="308">
                  <c:v>43012</c:v>
                </c:pt>
                <c:pt idx="309">
                  <c:v>43013</c:v>
                </c:pt>
                <c:pt idx="310">
                  <c:v>43014</c:v>
                </c:pt>
                <c:pt idx="311">
                  <c:v>43015</c:v>
                </c:pt>
                <c:pt idx="312">
                  <c:v>43016</c:v>
                </c:pt>
                <c:pt idx="313">
                  <c:v>43017</c:v>
                </c:pt>
                <c:pt idx="314">
                  <c:v>43018</c:v>
                </c:pt>
                <c:pt idx="315">
                  <c:v>43019</c:v>
                </c:pt>
                <c:pt idx="316">
                  <c:v>43020</c:v>
                </c:pt>
                <c:pt idx="317">
                  <c:v>43021</c:v>
                </c:pt>
                <c:pt idx="318">
                  <c:v>43022</c:v>
                </c:pt>
                <c:pt idx="319">
                  <c:v>43023</c:v>
                </c:pt>
                <c:pt idx="320">
                  <c:v>43024</c:v>
                </c:pt>
                <c:pt idx="321">
                  <c:v>43025</c:v>
                </c:pt>
                <c:pt idx="322">
                  <c:v>43026</c:v>
                </c:pt>
                <c:pt idx="323">
                  <c:v>43027</c:v>
                </c:pt>
                <c:pt idx="324">
                  <c:v>43028</c:v>
                </c:pt>
                <c:pt idx="325">
                  <c:v>43029</c:v>
                </c:pt>
                <c:pt idx="326">
                  <c:v>43030</c:v>
                </c:pt>
                <c:pt idx="327">
                  <c:v>43031</c:v>
                </c:pt>
                <c:pt idx="328">
                  <c:v>43032</c:v>
                </c:pt>
                <c:pt idx="329">
                  <c:v>43033</c:v>
                </c:pt>
                <c:pt idx="330">
                  <c:v>43034</c:v>
                </c:pt>
                <c:pt idx="331">
                  <c:v>43035</c:v>
                </c:pt>
                <c:pt idx="332">
                  <c:v>43036</c:v>
                </c:pt>
                <c:pt idx="333">
                  <c:v>43037</c:v>
                </c:pt>
                <c:pt idx="334">
                  <c:v>43038</c:v>
                </c:pt>
                <c:pt idx="335">
                  <c:v>43039</c:v>
                </c:pt>
                <c:pt idx="336">
                  <c:v>43040</c:v>
                </c:pt>
                <c:pt idx="337">
                  <c:v>43041</c:v>
                </c:pt>
                <c:pt idx="338">
                  <c:v>43042</c:v>
                </c:pt>
                <c:pt idx="339">
                  <c:v>43043</c:v>
                </c:pt>
                <c:pt idx="340">
                  <c:v>43044</c:v>
                </c:pt>
                <c:pt idx="341">
                  <c:v>43045</c:v>
                </c:pt>
                <c:pt idx="342">
                  <c:v>43046</c:v>
                </c:pt>
                <c:pt idx="343">
                  <c:v>43047</c:v>
                </c:pt>
                <c:pt idx="344">
                  <c:v>43048</c:v>
                </c:pt>
                <c:pt idx="345">
                  <c:v>43049</c:v>
                </c:pt>
                <c:pt idx="346">
                  <c:v>43050</c:v>
                </c:pt>
                <c:pt idx="347">
                  <c:v>43051</c:v>
                </c:pt>
                <c:pt idx="348">
                  <c:v>43052</c:v>
                </c:pt>
                <c:pt idx="349">
                  <c:v>43053</c:v>
                </c:pt>
                <c:pt idx="350">
                  <c:v>43054</c:v>
                </c:pt>
                <c:pt idx="351">
                  <c:v>43055</c:v>
                </c:pt>
                <c:pt idx="352">
                  <c:v>43056</c:v>
                </c:pt>
                <c:pt idx="353">
                  <c:v>43057</c:v>
                </c:pt>
                <c:pt idx="354">
                  <c:v>43058</c:v>
                </c:pt>
                <c:pt idx="355">
                  <c:v>43059</c:v>
                </c:pt>
                <c:pt idx="356">
                  <c:v>43060</c:v>
                </c:pt>
                <c:pt idx="357">
                  <c:v>43061</c:v>
                </c:pt>
                <c:pt idx="358">
                  <c:v>43062</c:v>
                </c:pt>
                <c:pt idx="359">
                  <c:v>43063</c:v>
                </c:pt>
                <c:pt idx="360">
                  <c:v>43064</c:v>
                </c:pt>
                <c:pt idx="361">
                  <c:v>43065</c:v>
                </c:pt>
                <c:pt idx="362">
                  <c:v>43066</c:v>
                </c:pt>
                <c:pt idx="363">
                  <c:v>43067</c:v>
                </c:pt>
                <c:pt idx="364">
                  <c:v>43068</c:v>
                </c:pt>
                <c:pt idx="365">
                  <c:v>43069</c:v>
                </c:pt>
                <c:pt idx="366">
                  <c:v>43070</c:v>
                </c:pt>
                <c:pt idx="367">
                  <c:v>43071</c:v>
                </c:pt>
                <c:pt idx="368">
                  <c:v>43072</c:v>
                </c:pt>
                <c:pt idx="369">
                  <c:v>43073</c:v>
                </c:pt>
                <c:pt idx="370">
                  <c:v>43074</c:v>
                </c:pt>
                <c:pt idx="371">
                  <c:v>43075</c:v>
                </c:pt>
                <c:pt idx="372">
                  <c:v>43076</c:v>
                </c:pt>
                <c:pt idx="373">
                  <c:v>43077</c:v>
                </c:pt>
                <c:pt idx="374">
                  <c:v>43078</c:v>
                </c:pt>
                <c:pt idx="375">
                  <c:v>43079</c:v>
                </c:pt>
                <c:pt idx="376">
                  <c:v>43080</c:v>
                </c:pt>
                <c:pt idx="377">
                  <c:v>43081</c:v>
                </c:pt>
                <c:pt idx="378">
                  <c:v>43082</c:v>
                </c:pt>
                <c:pt idx="379">
                  <c:v>43083</c:v>
                </c:pt>
                <c:pt idx="380">
                  <c:v>43084</c:v>
                </c:pt>
                <c:pt idx="381">
                  <c:v>43085</c:v>
                </c:pt>
                <c:pt idx="382">
                  <c:v>43086</c:v>
                </c:pt>
                <c:pt idx="383">
                  <c:v>43087</c:v>
                </c:pt>
                <c:pt idx="384">
                  <c:v>43088</c:v>
                </c:pt>
                <c:pt idx="385">
                  <c:v>43089</c:v>
                </c:pt>
                <c:pt idx="386">
                  <c:v>43090</c:v>
                </c:pt>
                <c:pt idx="387">
                  <c:v>43091</c:v>
                </c:pt>
                <c:pt idx="388">
                  <c:v>43092</c:v>
                </c:pt>
                <c:pt idx="389">
                  <c:v>43093</c:v>
                </c:pt>
                <c:pt idx="390">
                  <c:v>43094</c:v>
                </c:pt>
                <c:pt idx="391">
                  <c:v>43095</c:v>
                </c:pt>
                <c:pt idx="392">
                  <c:v>43096</c:v>
                </c:pt>
                <c:pt idx="393">
                  <c:v>43097</c:v>
                </c:pt>
                <c:pt idx="394">
                  <c:v>43098</c:v>
                </c:pt>
                <c:pt idx="395">
                  <c:v>43099</c:v>
                </c:pt>
                <c:pt idx="396">
                  <c:v>43100</c:v>
                </c:pt>
                <c:pt idx="397">
                  <c:v>43101</c:v>
                </c:pt>
                <c:pt idx="398">
                  <c:v>43102</c:v>
                </c:pt>
                <c:pt idx="399">
                  <c:v>43103</c:v>
                </c:pt>
                <c:pt idx="400">
                  <c:v>43104</c:v>
                </c:pt>
                <c:pt idx="401">
                  <c:v>43105</c:v>
                </c:pt>
                <c:pt idx="402">
                  <c:v>43106</c:v>
                </c:pt>
                <c:pt idx="403">
                  <c:v>43107</c:v>
                </c:pt>
                <c:pt idx="404">
                  <c:v>43108</c:v>
                </c:pt>
                <c:pt idx="405">
                  <c:v>43109</c:v>
                </c:pt>
                <c:pt idx="406">
                  <c:v>43110</c:v>
                </c:pt>
                <c:pt idx="407">
                  <c:v>43111</c:v>
                </c:pt>
                <c:pt idx="408">
                  <c:v>43112</c:v>
                </c:pt>
                <c:pt idx="409">
                  <c:v>43113</c:v>
                </c:pt>
                <c:pt idx="410">
                  <c:v>43114</c:v>
                </c:pt>
                <c:pt idx="411">
                  <c:v>43115</c:v>
                </c:pt>
                <c:pt idx="412">
                  <c:v>43116</c:v>
                </c:pt>
                <c:pt idx="413">
                  <c:v>43117</c:v>
                </c:pt>
                <c:pt idx="414">
                  <c:v>43118</c:v>
                </c:pt>
                <c:pt idx="415">
                  <c:v>43119</c:v>
                </c:pt>
                <c:pt idx="416">
                  <c:v>43120</c:v>
                </c:pt>
                <c:pt idx="417">
                  <c:v>43121</c:v>
                </c:pt>
                <c:pt idx="418">
                  <c:v>43122</c:v>
                </c:pt>
                <c:pt idx="419">
                  <c:v>43123</c:v>
                </c:pt>
                <c:pt idx="420">
                  <c:v>43124</c:v>
                </c:pt>
                <c:pt idx="421">
                  <c:v>43125</c:v>
                </c:pt>
                <c:pt idx="422">
                  <c:v>43126</c:v>
                </c:pt>
                <c:pt idx="423">
                  <c:v>43127</c:v>
                </c:pt>
                <c:pt idx="424">
                  <c:v>43128</c:v>
                </c:pt>
                <c:pt idx="425">
                  <c:v>43129</c:v>
                </c:pt>
                <c:pt idx="426">
                  <c:v>43130</c:v>
                </c:pt>
                <c:pt idx="427">
                  <c:v>43131</c:v>
                </c:pt>
                <c:pt idx="428">
                  <c:v>43132</c:v>
                </c:pt>
                <c:pt idx="429">
                  <c:v>43133</c:v>
                </c:pt>
                <c:pt idx="430">
                  <c:v>43134</c:v>
                </c:pt>
                <c:pt idx="431">
                  <c:v>43135</c:v>
                </c:pt>
                <c:pt idx="432">
                  <c:v>43136</c:v>
                </c:pt>
                <c:pt idx="433">
                  <c:v>43137</c:v>
                </c:pt>
                <c:pt idx="434">
                  <c:v>43138</c:v>
                </c:pt>
                <c:pt idx="435">
                  <c:v>43139</c:v>
                </c:pt>
                <c:pt idx="436">
                  <c:v>43140</c:v>
                </c:pt>
                <c:pt idx="437">
                  <c:v>43141</c:v>
                </c:pt>
                <c:pt idx="438">
                  <c:v>43142</c:v>
                </c:pt>
                <c:pt idx="439">
                  <c:v>43143</c:v>
                </c:pt>
                <c:pt idx="440">
                  <c:v>43144</c:v>
                </c:pt>
                <c:pt idx="441">
                  <c:v>43145</c:v>
                </c:pt>
                <c:pt idx="442">
                  <c:v>43146</c:v>
                </c:pt>
                <c:pt idx="443">
                  <c:v>43147</c:v>
                </c:pt>
                <c:pt idx="444">
                  <c:v>43148</c:v>
                </c:pt>
                <c:pt idx="445">
                  <c:v>43149</c:v>
                </c:pt>
                <c:pt idx="446">
                  <c:v>43150</c:v>
                </c:pt>
                <c:pt idx="447">
                  <c:v>43151</c:v>
                </c:pt>
                <c:pt idx="448">
                  <c:v>43152</c:v>
                </c:pt>
                <c:pt idx="449">
                  <c:v>43153</c:v>
                </c:pt>
                <c:pt idx="450">
                  <c:v>43154</c:v>
                </c:pt>
                <c:pt idx="451">
                  <c:v>43155</c:v>
                </c:pt>
                <c:pt idx="452">
                  <c:v>43156</c:v>
                </c:pt>
                <c:pt idx="453">
                  <c:v>43157</c:v>
                </c:pt>
                <c:pt idx="454">
                  <c:v>43158</c:v>
                </c:pt>
                <c:pt idx="455">
                  <c:v>43159</c:v>
                </c:pt>
                <c:pt idx="456">
                  <c:v>43160</c:v>
                </c:pt>
                <c:pt idx="457">
                  <c:v>43161</c:v>
                </c:pt>
                <c:pt idx="458">
                  <c:v>43162</c:v>
                </c:pt>
                <c:pt idx="459">
                  <c:v>43163</c:v>
                </c:pt>
                <c:pt idx="460">
                  <c:v>43164</c:v>
                </c:pt>
                <c:pt idx="461">
                  <c:v>43165</c:v>
                </c:pt>
                <c:pt idx="462">
                  <c:v>43166</c:v>
                </c:pt>
                <c:pt idx="463">
                  <c:v>43167</c:v>
                </c:pt>
                <c:pt idx="464">
                  <c:v>43168</c:v>
                </c:pt>
                <c:pt idx="465">
                  <c:v>43169</c:v>
                </c:pt>
                <c:pt idx="466">
                  <c:v>43170</c:v>
                </c:pt>
                <c:pt idx="467">
                  <c:v>43171</c:v>
                </c:pt>
                <c:pt idx="468">
                  <c:v>43172</c:v>
                </c:pt>
                <c:pt idx="469">
                  <c:v>43173</c:v>
                </c:pt>
                <c:pt idx="470">
                  <c:v>43174</c:v>
                </c:pt>
                <c:pt idx="471">
                  <c:v>43175</c:v>
                </c:pt>
                <c:pt idx="472">
                  <c:v>43176</c:v>
                </c:pt>
                <c:pt idx="473">
                  <c:v>43177</c:v>
                </c:pt>
                <c:pt idx="474">
                  <c:v>43178</c:v>
                </c:pt>
                <c:pt idx="475">
                  <c:v>43179</c:v>
                </c:pt>
                <c:pt idx="476">
                  <c:v>43180</c:v>
                </c:pt>
                <c:pt idx="477">
                  <c:v>43181</c:v>
                </c:pt>
                <c:pt idx="478">
                  <c:v>43182</c:v>
                </c:pt>
                <c:pt idx="479">
                  <c:v>43183</c:v>
                </c:pt>
                <c:pt idx="480">
                  <c:v>43184</c:v>
                </c:pt>
                <c:pt idx="481">
                  <c:v>43185</c:v>
                </c:pt>
                <c:pt idx="482">
                  <c:v>43186</c:v>
                </c:pt>
                <c:pt idx="483">
                  <c:v>43187</c:v>
                </c:pt>
                <c:pt idx="484">
                  <c:v>43188</c:v>
                </c:pt>
                <c:pt idx="485">
                  <c:v>43189</c:v>
                </c:pt>
                <c:pt idx="486">
                  <c:v>43190</c:v>
                </c:pt>
                <c:pt idx="487">
                  <c:v>43191</c:v>
                </c:pt>
                <c:pt idx="488">
                  <c:v>43192</c:v>
                </c:pt>
                <c:pt idx="489">
                  <c:v>43193</c:v>
                </c:pt>
                <c:pt idx="490">
                  <c:v>43194</c:v>
                </c:pt>
                <c:pt idx="491">
                  <c:v>43195</c:v>
                </c:pt>
                <c:pt idx="492">
                  <c:v>43196</c:v>
                </c:pt>
                <c:pt idx="493">
                  <c:v>43197</c:v>
                </c:pt>
                <c:pt idx="494">
                  <c:v>43198</c:v>
                </c:pt>
                <c:pt idx="495">
                  <c:v>43199</c:v>
                </c:pt>
                <c:pt idx="496">
                  <c:v>43200</c:v>
                </c:pt>
                <c:pt idx="497">
                  <c:v>43201</c:v>
                </c:pt>
                <c:pt idx="498">
                  <c:v>43202</c:v>
                </c:pt>
                <c:pt idx="499">
                  <c:v>43203</c:v>
                </c:pt>
              </c:numCache>
            </c:numRef>
          </c:cat>
          <c:val>
            <c:numRef>
              <c:f>'איור 6 נתונים'!$E$3:$E$3999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200</c:v>
                </c:pt>
                <c:pt idx="454">
                  <c:v>-100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67648"/>
        <c:axId val="108661376"/>
      </c:lineChart>
      <c:dateAx>
        <c:axId val="110157184"/>
        <c:scaling>
          <c:orientation val="minMax"/>
          <c:max val="43203"/>
          <c:min val="42856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08659456"/>
        <c:crosses val="autoZero"/>
        <c:auto val="1"/>
        <c:lblOffset val="100"/>
        <c:baseTimeUnit val="days"/>
      </c:dateAx>
      <c:valAx>
        <c:axId val="108659456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10157184"/>
        <c:crosses val="autoZero"/>
        <c:crossBetween val="between"/>
        <c:majorUnit val="1.5"/>
      </c:valAx>
      <c:valAx>
        <c:axId val="108661376"/>
        <c:scaling>
          <c:orientation val="minMax"/>
          <c:max val="4.5999999999999996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08667648"/>
        <c:crosses val="max"/>
        <c:crossBetween val="between"/>
        <c:majorUnit val="0.1"/>
      </c:valAx>
      <c:dateAx>
        <c:axId val="1086676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8661376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7: </a:t>
            </a:r>
            <a:r>
              <a:rPr lang="he-IL" sz="2000" dirty="0"/>
              <a:t>התשואות הנומינליות על </a:t>
            </a:r>
            <a:r>
              <a:rPr lang="he-IL" sz="2000" dirty="0" err="1"/>
              <a:t>האג"ח</a:t>
            </a:r>
            <a:r>
              <a:rPr lang="he-IL" sz="2000" dirty="0"/>
              <a:t> הממשלתיות ל-10 שנים בישראל, ארה"ב וגרמניה
</a:t>
            </a:r>
            <a:r>
              <a:rPr lang="he-IL" sz="2000" b="0" dirty="0"/>
              <a:t>מאי 2016 עד אפריל 2018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28 נתונים'!$C$2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42474</c:v>
                </c:pt>
                <c:pt idx="1">
                  <c:v>42475</c:v>
                </c:pt>
                <c:pt idx="2">
                  <c:v>42476</c:v>
                </c:pt>
                <c:pt idx="3">
                  <c:v>42477</c:v>
                </c:pt>
                <c:pt idx="4">
                  <c:v>42478</c:v>
                </c:pt>
                <c:pt idx="5">
                  <c:v>42479</c:v>
                </c:pt>
                <c:pt idx="6">
                  <c:v>42480</c:v>
                </c:pt>
                <c:pt idx="7">
                  <c:v>42481</c:v>
                </c:pt>
                <c:pt idx="8">
                  <c:v>42482</c:v>
                </c:pt>
                <c:pt idx="9">
                  <c:v>42483</c:v>
                </c:pt>
                <c:pt idx="10">
                  <c:v>42484</c:v>
                </c:pt>
                <c:pt idx="11">
                  <c:v>42485</c:v>
                </c:pt>
                <c:pt idx="12">
                  <c:v>42486</c:v>
                </c:pt>
                <c:pt idx="13">
                  <c:v>42487</c:v>
                </c:pt>
                <c:pt idx="14">
                  <c:v>42488</c:v>
                </c:pt>
                <c:pt idx="15">
                  <c:v>42489</c:v>
                </c:pt>
                <c:pt idx="16">
                  <c:v>42490</c:v>
                </c:pt>
                <c:pt idx="17">
                  <c:v>42491</c:v>
                </c:pt>
                <c:pt idx="18">
                  <c:v>42492</c:v>
                </c:pt>
                <c:pt idx="19">
                  <c:v>42493</c:v>
                </c:pt>
                <c:pt idx="20">
                  <c:v>42494</c:v>
                </c:pt>
                <c:pt idx="21">
                  <c:v>42495</c:v>
                </c:pt>
                <c:pt idx="22">
                  <c:v>42496</c:v>
                </c:pt>
                <c:pt idx="23">
                  <c:v>42497</c:v>
                </c:pt>
                <c:pt idx="24">
                  <c:v>42498</c:v>
                </c:pt>
                <c:pt idx="25">
                  <c:v>42499</c:v>
                </c:pt>
                <c:pt idx="26">
                  <c:v>42500</c:v>
                </c:pt>
                <c:pt idx="27">
                  <c:v>42501</c:v>
                </c:pt>
                <c:pt idx="28">
                  <c:v>42502</c:v>
                </c:pt>
                <c:pt idx="29">
                  <c:v>42503</c:v>
                </c:pt>
                <c:pt idx="30">
                  <c:v>42504</c:v>
                </c:pt>
                <c:pt idx="31">
                  <c:v>42505</c:v>
                </c:pt>
                <c:pt idx="32">
                  <c:v>42506</c:v>
                </c:pt>
                <c:pt idx="33">
                  <c:v>42507</c:v>
                </c:pt>
                <c:pt idx="34">
                  <c:v>42508</c:v>
                </c:pt>
                <c:pt idx="35">
                  <c:v>42509</c:v>
                </c:pt>
                <c:pt idx="36">
                  <c:v>42510</c:v>
                </c:pt>
                <c:pt idx="37">
                  <c:v>42511</c:v>
                </c:pt>
                <c:pt idx="38">
                  <c:v>42512</c:v>
                </c:pt>
                <c:pt idx="39">
                  <c:v>42513</c:v>
                </c:pt>
                <c:pt idx="40">
                  <c:v>42514</c:v>
                </c:pt>
                <c:pt idx="41">
                  <c:v>42515</c:v>
                </c:pt>
                <c:pt idx="42">
                  <c:v>42516</c:v>
                </c:pt>
                <c:pt idx="43">
                  <c:v>42517</c:v>
                </c:pt>
                <c:pt idx="44">
                  <c:v>42518</c:v>
                </c:pt>
                <c:pt idx="45">
                  <c:v>42519</c:v>
                </c:pt>
                <c:pt idx="46">
                  <c:v>42520</c:v>
                </c:pt>
                <c:pt idx="47">
                  <c:v>42521</c:v>
                </c:pt>
                <c:pt idx="48">
                  <c:v>42522</c:v>
                </c:pt>
                <c:pt idx="49">
                  <c:v>42523</c:v>
                </c:pt>
                <c:pt idx="50">
                  <c:v>42524</c:v>
                </c:pt>
                <c:pt idx="51">
                  <c:v>42525</c:v>
                </c:pt>
                <c:pt idx="52">
                  <c:v>42526</c:v>
                </c:pt>
                <c:pt idx="53">
                  <c:v>42527</c:v>
                </c:pt>
                <c:pt idx="54">
                  <c:v>42528</c:v>
                </c:pt>
                <c:pt idx="55">
                  <c:v>42529</c:v>
                </c:pt>
                <c:pt idx="56">
                  <c:v>42530</c:v>
                </c:pt>
                <c:pt idx="57">
                  <c:v>42531</c:v>
                </c:pt>
                <c:pt idx="58">
                  <c:v>42532</c:v>
                </c:pt>
                <c:pt idx="59">
                  <c:v>42533</c:v>
                </c:pt>
                <c:pt idx="60">
                  <c:v>42534</c:v>
                </c:pt>
                <c:pt idx="61">
                  <c:v>42535</c:v>
                </c:pt>
                <c:pt idx="62">
                  <c:v>42536</c:v>
                </c:pt>
                <c:pt idx="63">
                  <c:v>42537</c:v>
                </c:pt>
                <c:pt idx="64">
                  <c:v>42538</c:v>
                </c:pt>
                <c:pt idx="65">
                  <c:v>42539</c:v>
                </c:pt>
                <c:pt idx="66">
                  <c:v>42540</c:v>
                </c:pt>
                <c:pt idx="67">
                  <c:v>42541</c:v>
                </c:pt>
                <c:pt idx="68">
                  <c:v>42542</c:v>
                </c:pt>
                <c:pt idx="69">
                  <c:v>42543</c:v>
                </c:pt>
                <c:pt idx="70">
                  <c:v>42544</c:v>
                </c:pt>
                <c:pt idx="71">
                  <c:v>42545</c:v>
                </c:pt>
                <c:pt idx="72">
                  <c:v>42546</c:v>
                </c:pt>
                <c:pt idx="73">
                  <c:v>42547</c:v>
                </c:pt>
                <c:pt idx="74">
                  <c:v>42548</c:v>
                </c:pt>
                <c:pt idx="75">
                  <c:v>42549</c:v>
                </c:pt>
                <c:pt idx="76">
                  <c:v>42550</c:v>
                </c:pt>
                <c:pt idx="77">
                  <c:v>42551</c:v>
                </c:pt>
                <c:pt idx="78">
                  <c:v>42552</c:v>
                </c:pt>
                <c:pt idx="79">
                  <c:v>42553</c:v>
                </c:pt>
                <c:pt idx="80">
                  <c:v>42554</c:v>
                </c:pt>
                <c:pt idx="81">
                  <c:v>42555</c:v>
                </c:pt>
                <c:pt idx="82">
                  <c:v>42556</c:v>
                </c:pt>
                <c:pt idx="83">
                  <c:v>42557</c:v>
                </c:pt>
                <c:pt idx="84">
                  <c:v>42558</c:v>
                </c:pt>
                <c:pt idx="85">
                  <c:v>42559</c:v>
                </c:pt>
                <c:pt idx="86">
                  <c:v>42560</c:v>
                </c:pt>
                <c:pt idx="87">
                  <c:v>42561</c:v>
                </c:pt>
                <c:pt idx="88">
                  <c:v>42562</c:v>
                </c:pt>
                <c:pt idx="89">
                  <c:v>42563</c:v>
                </c:pt>
                <c:pt idx="90">
                  <c:v>42564</c:v>
                </c:pt>
                <c:pt idx="91">
                  <c:v>42565</c:v>
                </c:pt>
                <c:pt idx="92">
                  <c:v>42566</c:v>
                </c:pt>
                <c:pt idx="93">
                  <c:v>42567</c:v>
                </c:pt>
                <c:pt idx="94">
                  <c:v>42568</c:v>
                </c:pt>
                <c:pt idx="95">
                  <c:v>42569</c:v>
                </c:pt>
                <c:pt idx="96">
                  <c:v>42570</c:v>
                </c:pt>
                <c:pt idx="97">
                  <c:v>42571</c:v>
                </c:pt>
                <c:pt idx="98">
                  <c:v>42572</c:v>
                </c:pt>
                <c:pt idx="99">
                  <c:v>42573</c:v>
                </c:pt>
                <c:pt idx="100">
                  <c:v>42574</c:v>
                </c:pt>
                <c:pt idx="101">
                  <c:v>42575</c:v>
                </c:pt>
                <c:pt idx="102">
                  <c:v>42576</c:v>
                </c:pt>
                <c:pt idx="103">
                  <c:v>42577</c:v>
                </c:pt>
                <c:pt idx="104">
                  <c:v>42578</c:v>
                </c:pt>
                <c:pt idx="105">
                  <c:v>42579</c:v>
                </c:pt>
                <c:pt idx="106">
                  <c:v>42580</c:v>
                </c:pt>
                <c:pt idx="107">
                  <c:v>42581</c:v>
                </c:pt>
                <c:pt idx="108">
                  <c:v>42582</c:v>
                </c:pt>
                <c:pt idx="109">
                  <c:v>42583</c:v>
                </c:pt>
                <c:pt idx="110">
                  <c:v>42584</c:v>
                </c:pt>
                <c:pt idx="111">
                  <c:v>42585</c:v>
                </c:pt>
                <c:pt idx="112">
                  <c:v>42586</c:v>
                </c:pt>
                <c:pt idx="113">
                  <c:v>42587</c:v>
                </c:pt>
                <c:pt idx="114">
                  <c:v>42588</c:v>
                </c:pt>
                <c:pt idx="115">
                  <c:v>42589</c:v>
                </c:pt>
                <c:pt idx="116">
                  <c:v>42590</c:v>
                </c:pt>
                <c:pt idx="117">
                  <c:v>42591</c:v>
                </c:pt>
                <c:pt idx="118">
                  <c:v>42592</c:v>
                </c:pt>
                <c:pt idx="119">
                  <c:v>42593</c:v>
                </c:pt>
                <c:pt idx="120">
                  <c:v>42594</c:v>
                </c:pt>
                <c:pt idx="121">
                  <c:v>42595</c:v>
                </c:pt>
                <c:pt idx="122">
                  <c:v>42596</c:v>
                </c:pt>
                <c:pt idx="123">
                  <c:v>42597</c:v>
                </c:pt>
                <c:pt idx="124">
                  <c:v>42598</c:v>
                </c:pt>
                <c:pt idx="125">
                  <c:v>42599</c:v>
                </c:pt>
                <c:pt idx="126">
                  <c:v>42600</c:v>
                </c:pt>
                <c:pt idx="127">
                  <c:v>42601</c:v>
                </c:pt>
                <c:pt idx="128">
                  <c:v>42602</c:v>
                </c:pt>
                <c:pt idx="129">
                  <c:v>42603</c:v>
                </c:pt>
                <c:pt idx="130">
                  <c:v>42604</c:v>
                </c:pt>
                <c:pt idx="131">
                  <c:v>42605</c:v>
                </c:pt>
                <c:pt idx="132">
                  <c:v>42606</c:v>
                </c:pt>
                <c:pt idx="133">
                  <c:v>42607</c:v>
                </c:pt>
                <c:pt idx="134">
                  <c:v>42608</c:v>
                </c:pt>
                <c:pt idx="135">
                  <c:v>42609</c:v>
                </c:pt>
                <c:pt idx="136">
                  <c:v>42610</c:v>
                </c:pt>
                <c:pt idx="137">
                  <c:v>42611</c:v>
                </c:pt>
                <c:pt idx="138">
                  <c:v>42612</c:v>
                </c:pt>
                <c:pt idx="139">
                  <c:v>42613</c:v>
                </c:pt>
                <c:pt idx="140">
                  <c:v>42614</c:v>
                </c:pt>
                <c:pt idx="141">
                  <c:v>42615</c:v>
                </c:pt>
                <c:pt idx="142">
                  <c:v>42616</c:v>
                </c:pt>
                <c:pt idx="143">
                  <c:v>42617</c:v>
                </c:pt>
                <c:pt idx="144">
                  <c:v>42618</c:v>
                </c:pt>
                <c:pt idx="145">
                  <c:v>42619</c:v>
                </c:pt>
                <c:pt idx="146">
                  <c:v>42620</c:v>
                </c:pt>
                <c:pt idx="147">
                  <c:v>42621</c:v>
                </c:pt>
                <c:pt idx="148">
                  <c:v>42622</c:v>
                </c:pt>
                <c:pt idx="149">
                  <c:v>42623</c:v>
                </c:pt>
                <c:pt idx="150">
                  <c:v>42624</c:v>
                </c:pt>
                <c:pt idx="151">
                  <c:v>42625</c:v>
                </c:pt>
                <c:pt idx="152">
                  <c:v>42626</c:v>
                </c:pt>
                <c:pt idx="153">
                  <c:v>42627</c:v>
                </c:pt>
                <c:pt idx="154">
                  <c:v>42628</c:v>
                </c:pt>
                <c:pt idx="155">
                  <c:v>42629</c:v>
                </c:pt>
                <c:pt idx="156">
                  <c:v>42630</c:v>
                </c:pt>
                <c:pt idx="157">
                  <c:v>42631</c:v>
                </c:pt>
                <c:pt idx="158">
                  <c:v>42632</c:v>
                </c:pt>
                <c:pt idx="159">
                  <c:v>42633</c:v>
                </c:pt>
                <c:pt idx="160">
                  <c:v>42634</c:v>
                </c:pt>
                <c:pt idx="161">
                  <c:v>42635</c:v>
                </c:pt>
                <c:pt idx="162">
                  <c:v>42636</c:v>
                </c:pt>
                <c:pt idx="163">
                  <c:v>42637</c:v>
                </c:pt>
                <c:pt idx="164">
                  <c:v>42638</c:v>
                </c:pt>
                <c:pt idx="165">
                  <c:v>42639</c:v>
                </c:pt>
                <c:pt idx="166">
                  <c:v>42640</c:v>
                </c:pt>
                <c:pt idx="167">
                  <c:v>42641</c:v>
                </c:pt>
                <c:pt idx="168">
                  <c:v>42642</c:v>
                </c:pt>
                <c:pt idx="169">
                  <c:v>42643</c:v>
                </c:pt>
                <c:pt idx="170">
                  <c:v>42644</c:v>
                </c:pt>
                <c:pt idx="171">
                  <c:v>42645</c:v>
                </c:pt>
                <c:pt idx="172">
                  <c:v>42646</c:v>
                </c:pt>
                <c:pt idx="173">
                  <c:v>42647</c:v>
                </c:pt>
                <c:pt idx="174">
                  <c:v>42648</c:v>
                </c:pt>
                <c:pt idx="175">
                  <c:v>42649</c:v>
                </c:pt>
                <c:pt idx="176">
                  <c:v>42650</c:v>
                </c:pt>
                <c:pt idx="177">
                  <c:v>42651</c:v>
                </c:pt>
                <c:pt idx="178">
                  <c:v>42652</c:v>
                </c:pt>
                <c:pt idx="179">
                  <c:v>42653</c:v>
                </c:pt>
                <c:pt idx="180">
                  <c:v>42654</c:v>
                </c:pt>
                <c:pt idx="181">
                  <c:v>42655</c:v>
                </c:pt>
                <c:pt idx="182">
                  <c:v>42656</c:v>
                </c:pt>
                <c:pt idx="183">
                  <c:v>42657</c:v>
                </c:pt>
                <c:pt idx="184">
                  <c:v>42658</c:v>
                </c:pt>
                <c:pt idx="185">
                  <c:v>42659</c:v>
                </c:pt>
                <c:pt idx="186">
                  <c:v>42660</c:v>
                </c:pt>
                <c:pt idx="187">
                  <c:v>42661</c:v>
                </c:pt>
                <c:pt idx="188">
                  <c:v>42662</c:v>
                </c:pt>
                <c:pt idx="189">
                  <c:v>42663</c:v>
                </c:pt>
                <c:pt idx="190">
                  <c:v>42664</c:v>
                </c:pt>
                <c:pt idx="191">
                  <c:v>42665</c:v>
                </c:pt>
                <c:pt idx="192">
                  <c:v>42666</c:v>
                </c:pt>
                <c:pt idx="193">
                  <c:v>42667</c:v>
                </c:pt>
                <c:pt idx="194">
                  <c:v>42668</c:v>
                </c:pt>
                <c:pt idx="195">
                  <c:v>42669</c:v>
                </c:pt>
                <c:pt idx="196">
                  <c:v>42670</c:v>
                </c:pt>
                <c:pt idx="197">
                  <c:v>42671</c:v>
                </c:pt>
                <c:pt idx="198">
                  <c:v>42672</c:v>
                </c:pt>
                <c:pt idx="199">
                  <c:v>42673</c:v>
                </c:pt>
                <c:pt idx="200">
                  <c:v>42674</c:v>
                </c:pt>
                <c:pt idx="201">
                  <c:v>42675</c:v>
                </c:pt>
                <c:pt idx="202">
                  <c:v>42676</c:v>
                </c:pt>
                <c:pt idx="203">
                  <c:v>42677</c:v>
                </c:pt>
                <c:pt idx="204">
                  <c:v>42678</c:v>
                </c:pt>
                <c:pt idx="205">
                  <c:v>42679</c:v>
                </c:pt>
                <c:pt idx="206">
                  <c:v>42680</c:v>
                </c:pt>
                <c:pt idx="207">
                  <c:v>42681</c:v>
                </c:pt>
                <c:pt idx="208">
                  <c:v>42682</c:v>
                </c:pt>
                <c:pt idx="209">
                  <c:v>42683</c:v>
                </c:pt>
                <c:pt idx="210">
                  <c:v>42684</c:v>
                </c:pt>
                <c:pt idx="211">
                  <c:v>42685</c:v>
                </c:pt>
                <c:pt idx="212">
                  <c:v>42686</c:v>
                </c:pt>
                <c:pt idx="213">
                  <c:v>42687</c:v>
                </c:pt>
                <c:pt idx="214">
                  <c:v>42688</c:v>
                </c:pt>
                <c:pt idx="215">
                  <c:v>42689</c:v>
                </c:pt>
                <c:pt idx="216">
                  <c:v>42690</c:v>
                </c:pt>
                <c:pt idx="217">
                  <c:v>42691</c:v>
                </c:pt>
                <c:pt idx="218">
                  <c:v>42692</c:v>
                </c:pt>
                <c:pt idx="219">
                  <c:v>42693</c:v>
                </c:pt>
                <c:pt idx="220">
                  <c:v>42694</c:v>
                </c:pt>
                <c:pt idx="221">
                  <c:v>42695</c:v>
                </c:pt>
                <c:pt idx="222">
                  <c:v>42696</c:v>
                </c:pt>
                <c:pt idx="223">
                  <c:v>42697</c:v>
                </c:pt>
                <c:pt idx="224">
                  <c:v>42698</c:v>
                </c:pt>
                <c:pt idx="225">
                  <c:v>42699</c:v>
                </c:pt>
                <c:pt idx="226">
                  <c:v>42700</c:v>
                </c:pt>
                <c:pt idx="227">
                  <c:v>42701</c:v>
                </c:pt>
                <c:pt idx="228">
                  <c:v>42702</c:v>
                </c:pt>
                <c:pt idx="229">
                  <c:v>42703</c:v>
                </c:pt>
                <c:pt idx="230">
                  <c:v>42704</c:v>
                </c:pt>
                <c:pt idx="231">
                  <c:v>42705</c:v>
                </c:pt>
                <c:pt idx="232">
                  <c:v>42706</c:v>
                </c:pt>
                <c:pt idx="233">
                  <c:v>42707</c:v>
                </c:pt>
                <c:pt idx="234">
                  <c:v>42708</c:v>
                </c:pt>
                <c:pt idx="235">
                  <c:v>42709</c:v>
                </c:pt>
                <c:pt idx="236">
                  <c:v>42710</c:v>
                </c:pt>
                <c:pt idx="237">
                  <c:v>42711</c:v>
                </c:pt>
                <c:pt idx="238">
                  <c:v>42712</c:v>
                </c:pt>
                <c:pt idx="239">
                  <c:v>42713</c:v>
                </c:pt>
                <c:pt idx="240">
                  <c:v>42714</c:v>
                </c:pt>
                <c:pt idx="241">
                  <c:v>42715</c:v>
                </c:pt>
                <c:pt idx="242">
                  <c:v>42716</c:v>
                </c:pt>
                <c:pt idx="243">
                  <c:v>42717</c:v>
                </c:pt>
                <c:pt idx="244">
                  <c:v>42718</c:v>
                </c:pt>
                <c:pt idx="245">
                  <c:v>42719</c:v>
                </c:pt>
                <c:pt idx="246">
                  <c:v>42720</c:v>
                </c:pt>
                <c:pt idx="247">
                  <c:v>42721</c:v>
                </c:pt>
                <c:pt idx="248">
                  <c:v>42722</c:v>
                </c:pt>
                <c:pt idx="249">
                  <c:v>42723</c:v>
                </c:pt>
                <c:pt idx="250">
                  <c:v>42724</c:v>
                </c:pt>
                <c:pt idx="251">
                  <c:v>42725</c:v>
                </c:pt>
                <c:pt idx="252">
                  <c:v>42726</c:v>
                </c:pt>
                <c:pt idx="253">
                  <c:v>42727</c:v>
                </c:pt>
                <c:pt idx="254">
                  <c:v>42728</c:v>
                </c:pt>
                <c:pt idx="255">
                  <c:v>42729</c:v>
                </c:pt>
                <c:pt idx="256">
                  <c:v>42730</c:v>
                </c:pt>
                <c:pt idx="257">
                  <c:v>42731</c:v>
                </c:pt>
                <c:pt idx="258">
                  <c:v>42732</c:v>
                </c:pt>
                <c:pt idx="259">
                  <c:v>42733</c:v>
                </c:pt>
                <c:pt idx="260">
                  <c:v>42734</c:v>
                </c:pt>
                <c:pt idx="261">
                  <c:v>42735</c:v>
                </c:pt>
                <c:pt idx="262">
                  <c:v>42736</c:v>
                </c:pt>
                <c:pt idx="263">
                  <c:v>42737</c:v>
                </c:pt>
                <c:pt idx="264">
                  <c:v>42738</c:v>
                </c:pt>
                <c:pt idx="265">
                  <c:v>42739</c:v>
                </c:pt>
                <c:pt idx="266">
                  <c:v>42740</c:v>
                </c:pt>
                <c:pt idx="267">
                  <c:v>42741</c:v>
                </c:pt>
                <c:pt idx="268">
                  <c:v>42742</c:v>
                </c:pt>
                <c:pt idx="269">
                  <c:v>42743</c:v>
                </c:pt>
                <c:pt idx="270">
                  <c:v>42744</c:v>
                </c:pt>
                <c:pt idx="271">
                  <c:v>42745</c:v>
                </c:pt>
                <c:pt idx="272">
                  <c:v>42746</c:v>
                </c:pt>
                <c:pt idx="273">
                  <c:v>42747</c:v>
                </c:pt>
                <c:pt idx="274">
                  <c:v>42748</c:v>
                </c:pt>
                <c:pt idx="275">
                  <c:v>42749</c:v>
                </c:pt>
                <c:pt idx="276">
                  <c:v>42750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42756</c:v>
                </c:pt>
                <c:pt idx="283">
                  <c:v>42757</c:v>
                </c:pt>
                <c:pt idx="284">
                  <c:v>42758</c:v>
                </c:pt>
                <c:pt idx="285">
                  <c:v>42759</c:v>
                </c:pt>
                <c:pt idx="286">
                  <c:v>42760</c:v>
                </c:pt>
                <c:pt idx="287">
                  <c:v>42761</c:v>
                </c:pt>
                <c:pt idx="288">
                  <c:v>42762</c:v>
                </c:pt>
                <c:pt idx="289">
                  <c:v>42763</c:v>
                </c:pt>
                <c:pt idx="290">
                  <c:v>42764</c:v>
                </c:pt>
                <c:pt idx="291">
                  <c:v>42765</c:v>
                </c:pt>
                <c:pt idx="292">
                  <c:v>42766</c:v>
                </c:pt>
                <c:pt idx="293">
                  <c:v>42767</c:v>
                </c:pt>
                <c:pt idx="294">
                  <c:v>42768</c:v>
                </c:pt>
                <c:pt idx="295">
                  <c:v>42769</c:v>
                </c:pt>
                <c:pt idx="296">
                  <c:v>42770</c:v>
                </c:pt>
                <c:pt idx="297">
                  <c:v>42771</c:v>
                </c:pt>
                <c:pt idx="298">
                  <c:v>42772</c:v>
                </c:pt>
                <c:pt idx="299">
                  <c:v>42773</c:v>
                </c:pt>
                <c:pt idx="300">
                  <c:v>42774</c:v>
                </c:pt>
                <c:pt idx="301">
                  <c:v>42775</c:v>
                </c:pt>
                <c:pt idx="302">
                  <c:v>42776</c:v>
                </c:pt>
                <c:pt idx="303">
                  <c:v>42777</c:v>
                </c:pt>
                <c:pt idx="304">
                  <c:v>42778</c:v>
                </c:pt>
                <c:pt idx="305">
                  <c:v>42779</c:v>
                </c:pt>
                <c:pt idx="306">
                  <c:v>42780</c:v>
                </c:pt>
                <c:pt idx="307">
                  <c:v>42781</c:v>
                </c:pt>
                <c:pt idx="308">
                  <c:v>42782</c:v>
                </c:pt>
                <c:pt idx="309">
                  <c:v>42783</c:v>
                </c:pt>
                <c:pt idx="310">
                  <c:v>42784</c:v>
                </c:pt>
                <c:pt idx="311">
                  <c:v>42785</c:v>
                </c:pt>
                <c:pt idx="312">
                  <c:v>42786</c:v>
                </c:pt>
                <c:pt idx="313">
                  <c:v>42787</c:v>
                </c:pt>
                <c:pt idx="314">
                  <c:v>42788</c:v>
                </c:pt>
                <c:pt idx="315">
                  <c:v>42789</c:v>
                </c:pt>
                <c:pt idx="316">
                  <c:v>42790</c:v>
                </c:pt>
                <c:pt idx="317">
                  <c:v>42791</c:v>
                </c:pt>
                <c:pt idx="318">
                  <c:v>42792</c:v>
                </c:pt>
                <c:pt idx="319">
                  <c:v>42793</c:v>
                </c:pt>
                <c:pt idx="320">
                  <c:v>42794</c:v>
                </c:pt>
                <c:pt idx="321">
                  <c:v>42795</c:v>
                </c:pt>
                <c:pt idx="322">
                  <c:v>42796</c:v>
                </c:pt>
                <c:pt idx="323">
                  <c:v>42797</c:v>
                </c:pt>
                <c:pt idx="324">
                  <c:v>42798</c:v>
                </c:pt>
                <c:pt idx="325">
                  <c:v>42799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42805</c:v>
                </c:pt>
                <c:pt idx="332">
                  <c:v>42806</c:v>
                </c:pt>
                <c:pt idx="333">
                  <c:v>42807</c:v>
                </c:pt>
                <c:pt idx="334">
                  <c:v>42808</c:v>
                </c:pt>
                <c:pt idx="335">
                  <c:v>42809</c:v>
                </c:pt>
                <c:pt idx="336">
                  <c:v>42810</c:v>
                </c:pt>
                <c:pt idx="337">
                  <c:v>42811</c:v>
                </c:pt>
                <c:pt idx="338">
                  <c:v>42812</c:v>
                </c:pt>
                <c:pt idx="339">
                  <c:v>42813</c:v>
                </c:pt>
                <c:pt idx="340">
                  <c:v>42814</c:v>
                </c:pt>
                <c:pt idx="341">
                  <c:v>42815</c:v>
                </c:pt>
                <c:pt idx="342">
                  <c:v>42816</c:v>
                </c:pt>
                <c:pt idx="343">
                  <c:v>42817</c:v>
                </c:pt>
                <c:pt idx="344">
                  <c:v>42818</c:v>
                </c:pt>
                <c:pt idx="345">
                  <c:v>42819</c:v>
                </c:pt>
                <c:pt idx="346">
                  <c:v>42820</c:v>
                </c:pt>
                <c:pt idx="347">
                  <c:v>42821</c:v>
                </c:pt>
                <c:pt idx="348">
                  <c:v>42822</c:v>
                </c:pt>
                <c:pt idx="349">
                  <c:v>42823</c:v>
                </c:pt>
                <c:pt idx="350">
                  <c:v>42824</c:v>
                </c:pt>
                <c:pt idx="351">
                  <c:v>42825</c:v>
                </c:pt>
                <c:pt idx="352">
                  <c:v>42826</c:v>
                </c:pt>
                <c:pt idx="353">
                  <c:v>42827</c:v>
                </c:pt>
                <c:pt idx="354">
                  <c:v>42828</c:v>
                </c:pt>
                <c:pt idx="355">
                  <c:v>42829</c:v>
                </c:pt>
                <c:pt idx="356">
                  <c:v>42830</c:v>
                </c:pt>
                <c:pt idx="357">
                  <c:v>42831</c:v>
                </c:pt>
                <c:pt idx="358">
                  <c:v>42832</c:v>
                </c:pt>
                <c:pt idx="359">
                  <c:v>42833</c:v>
                </c:pt>
                <c:pt idx="360">
                  <c:v>42834</c:v>
                </c:pt>
                <c:pt idx="361">
                  <c:v>42835</c:v>
                </c:pt>
                <c:pt idx="362">
                  <c:v>42836</c:v>
                </c:pt>
                <c:pt idx="363">
                  <c:v>42837</c:v>
                </c:pt>
                <c:pt idx="364">
                  <c:v>42838</c:v>
                </c:pt>
                <c:pt idx="365">
                  <c:v>42839</c:v>
                </c:pt>
                <c:pt idx="366">
                  <c:v>42840</c:v>
                </c:pt>
                <c:pt idx="367">
                  <c:v>42841</c:v>
                </c:pt>
                <c:pt idx="368">
                  <c:v>42842</c:v>
                </c:pt>
                <c:pt idx="369">
                  <c:v>42843</c:v>
                </c:pt>
                <c:pt idx="370">
                  <c:v>42844</c:v>
                </c:pt>
                <c:pt idx="371">
                  <c:v>42845</c:v>
                </c:pt>
                <c:pt idx="372">
                  <c:v>42846</c:v>
                </c:pt>
                <c:pt idx="373">
                  <c:v>42847</c:v>
                </c:pt>
                <c:pt idx="374">
                  <c:v>42848</c:v>
                </c:pt>
                <c:pt idx="375">
                  <c:v>42849</c:v>
                </c:pt>
                <c:pt idx="376">
                  <c:v>42850</c:v>
                </c:pt>
                <c:pt idx="377">
                  <c:v>42851</c:v>
                </c:pt>
                <c:pt idx="378">
                  <c:v>42852</c:v>
                </c:pt>
                <c:pt idx="379">
                  <c:v>42853</c:v>
                </c:pt>
                <c:pt idx="380">
                  <c:v>42854</c:v>
                </c:pt>
                <c:pt idx="381">
                  <c:v>42855</c:v>
                </c:pt>
                <c:pt idx="382">
                  <c:v>42856</c:v>
                </c:pt>
                <c:pt idx="383">
                  <c:v>42857</c:v>
                </c:pt>
                <c:pt idx="384">
                  <c:v>42858</c:v>
                </c:pt>
                <c:pt idx="385">
                  <c:v>42859</c:v>
                </c:pt>
                <c:pt idx="386">
                  <c:v>42860</c:v>
                </c:pt>
                <c:pt idx="387">
                  <c:v>42861</c:v>
                </c:pt>
                <c:pt idx="388">
                  <c:v>42862</c:v>
                </c:pt>
                <c:pt idx="389">
                  <c:v>42863</c:v>
                </c:pt>
                <c:pt idx="390">
                  <c:v>42864</c:v>
                </c:pt>
                <c:pt idx="391">
                  <c:v>42865</c:v>
                </c:pt>
                <c:pt idx="392">
                  <c:v>42866</c:v>
                </c:pt>
                <c:pt idx="393">
                  <c:v>42867</c:v>
                </c:pt>
                <c:pt idx="394">
                  <c:v>42868</c:v>
                </c:pt>
                <c:pt idx="395">
                  <c:v>42869</c:v>
                </c:pt>
                <c:pt idx="396">
                  <c:v>42870</c:v>
                </c:pt>
                <c:pt idx="397">
                  <c:v>42871</c:v>
                </c:pt>
                <c:pt idx="398">
                  <c:v>42872</c:v>
                </c:pt>
                <c:pt idx="399">
                  <c:v>42873</c:v>
                </c:pt>
                <c:pt idx="400">
                  <c:v>42874</c:v>
                </c:pt>
                <c:pt idx="401">
                  <c:v>42875</c:v>
                </c:pt>
                <c:pt idx="402">
                  <c:v>42876</c:v>
                </c:pt>
                <c:pt idx="403">
                  <c:v>42877</c:v>
                </c:pt>
                <c:pt idx="404">
                  <c:v>42878</c:v>
                </c:pt>
                <c:pt idx="405">
                  <c:v>42879</c:v>
                </c:pt>
                <c:pt idx="406">
                  <c:v>42880</c:v>
                </c:pt>
                <c:pt idx="407">
                  <c:v>42881</c:v>
                </c:pt>
                <c:pt idx="408">
                  <c:v>42882</c:v>
                </c:pt>
                <c:pt idx="409">
                  <c:v>42883</c:v>
                </c:pt>
                <c:pt idx="410">
                  <c:v>42884</c:v>
                </c:pt>
                <c:pt idx="411">
                  <c:v>42885</c:v>
                </c:pt>
                <c:pt idx="412">
                  <c:v>42886</c:v>
                </c:pt>
                <c:pt idx="413">
                  <c:v>42887</c:v>
                </c:pt>
                <c:pt idx="414">
                  <c:v>42888</c:v>
                </c:pt>
                <c:pt idx="415">
                  <c:v>42889</c:v>
                </c:pt>
                <c:pt idx="416">
                  <c:v>42890</c:v>
                </c:pt>
                <c:pt idx="417">
                  <c:v>42891</c:v>
                </c:pt>
                <c:pt idx="418">
                  <c:v>42892</c:v>
                </c:pt>
                <c:pt idx="419">
                  <c:v>42893</c:v>
                </c:pt>
                <c:pt idx="420">
                  <c:v>42894</c:v>
                </c:pt>
                <c:pt idx="421">
                  <c:v>42895</c:v>
                </c:pt>
                <c:pt idx="422">
                  <c:v>42896</c:v>
                </c:pt>
                <c:pt idx="423">
                  <c:v>42897</c:v>
                </c:pt>
                <c:pt idx="424">
                  <c:v>42898</c:v>
                </c:pt>
                <c:pt idx="425">
                  <c:v>42899</c:v>
                </c:pt>
                <c:pt idx="426">
                  <c:v>42900</c:v>
                </c:pt>
                <c:pt idx="427">
                  <c:v>42901</c:v>
                </c:pt>
                <c:pt idx="428">
                  <c:v>42902</c:v>
                </c:pt>
                <c:pt idx="429">
                  <c:v>42903</c:v>
                </c:pt>
                <c:pt idx="430">
                  <c:v>42904</c:v>
                </c:pt>
                <c:pt idx="431">
                  <c:v>42905</c:v>
                </c:pt>
                <c:pt idx="432">
                  <c:v>42906</c:v>
                </c:pt>
                <c:pt idx="433">
                  <c:v>42907</c:v>
                </c:pt>
                <c:pt idx="434">
                  <c:v>42908</c:v>
                </c:pt>
                <c:pt idx="435">
                  <c:v>42909</c:v>
                </c:pt>
                <c:pt idx="436">
                  <c:v>42910</c:v>
                </c:pt>
                <c:pt idx="437">
                  <c:v>42911</c:v>
                </c:pt>
                <c:pt idx="438">
                  <c:v>42912</c:v>
                </c:pt>
                <c:pt idx="439">
                  <c:v>42913</c:v>
                </c:pt>
                <c:pt idx="440">
                  <c:v>42914</c:v>
                </c:pt>
                <c:pt idx="441">
                  <c:v>42915</c:v>
                </c:pt>
                <c:pt idx="442">
                  <c:v>42916</c:v>
                </c:pt>
                <c:pt idx="443">
                  <c:v>42917</c:v>
                </c:pt>
                <c:pt idx="444">
                  <c:v>42918</c:v>
                </c:pt>
                <c:pt idx="445">
                  <c:v>42919</c:v>
                </c:pt>
                <c:pt idx="446">
                  <c:v>42920</c:v>
                </c:pt>
                <c:pt idx="447">
                  <c:v>42921</c:v>
                </c:pt>
                <c:pt idx="448">
                  <c:v>42922</c:v>
                </c:pt>
                <c:pt idx="449">
                  <c:v>42923</c:v>
                </c:pt>
                <c:pt idx="450">
                  <c:v>42924</c:v>
                </c:pt>
                <c:pt idx="451">
                  <c:v>42925</c:v>
                </c:pt>
                <c:pt idx="452">
                  <c:v>42926</c:v>
                </c:pt>
                <c:pt idx="453">
                  <c:v>42927</c:v>
                </c:pt>
                <c:pt idx="454">
                  <c:v>42928</c:v>
                </c:pt>
                <c:pt idx="455">
                  <c:v>42929</c:v>
                </c:pt>
                <c:pt idx="456">
                  <c:v>42930</c:v>
                </c:pt>
                <c:pt idx="457">
                  <c:v>42931</c:v>
                </c:pt>
                <c:pt idx="458">
                  <c:v>42932</c:v>
                </c:pt>
                <c:pt idx="459">
                  <c:v>42933</c:v>
                </c:pt>
                <c:pt idx="460">
                  <c:v>42934</c:v>
                </c:pt>
                <c:pt idx="461">
                  <c:v>42935</c:v>
                </c:pt>
                <c:pt idx="462">
                  <c:v>42936</c:v>
                </c:pt>
                <c:pt idx="463">
                  <c:v>42937</c:v>
                </c:pt>
                <c:pt idx="464">
                  <c:v>42938</c:v>
                </c:pt>
                <c:pt idx="465">
                  <c:v>42939</c:v>
                </c:pt>
                <c:pt idx="466">
                  <c:v>42940</c:v>
                </c:pt>
                <c:pt idx="467">
                  <c:v>42941</c:v>
                </c:pt>
                <c:pt idx="468">
                  <c:v>42942</c:v>
                </c:pt>
                <c:pt idx="469">
                  <c:v>42943</c:v>
                </c:pt>
                <c:pt idx="470">
                  <c:v>42944</c:v>
                </c:pt>
                <c:pt idx="471">
                  <c:v>42945</c:v>
                </c:pt>
                <c:pt idx="472">
                  <c:v>42946</c:v>
                </c:pt>
                <c:pt idx="473">
                  <c:v>42947</c:v>
                </c:pt>
                <c:pt idx="474">
                  <c:v>42948</c:v>
                </c:pt>
                <c:pt idx="475">
                  <c:v>42949</c:v>
                </c:pt>
                <c:pt idx="476">
                  <c:v>42950</c:v>
                </c:pt>
                <c:pt idx="477">
                  <c:v>42951</c:v>
                </c:pt>
                <c:pt idx="478">
                  <c:v>42952</c:v>
                </c:pt>
                <c:pt idx="479">
                  <c:v>42953</c:v>
                </c:pt>
                <c:pt idx="480">
                  <c:v>42954</c:v>
                </c:pt>
                <c:pt idx="481">
                  <c:v>42955</c:v>
                </c:pt>
                <c:pt idx="482">
                  <c:v>42956</c:v>
                </c:pt>
                <c:pt idx="483">
                  <c:v>42957</c:v>
                </c:pt>
                <c:pt idx="484">
                  <c:v>42958</c:v>
                </c:pt>
                <c:pt idx="485">
                  <c:v>42959</c:v>
                </c:pt>
                <c:pt idx="486">
                  <c:v>42960</c:v>
                </c:pt>
                <c:pt idx="487">
                  <c:v>42961</c:v>
                </c:pt>
                <c:pt idx="488">
                  <c:v>42962</c:v>
                </c:pt>
                <c:pt idx="489">
                  <c:v>42963</c:v>
                </c:pt>
                <c:pt idx="490">
                  <c:v>42964</c:v>
                </c:pt>
                <c:pt idx="491">
                  <c:v>42965</c:v>
                </c:pt>
                <c:pt idx="492">
                  <c:v>42966</c:v>
                </c:pt>
                <c:pt idx="493">
                  <c:v>42967</c:v>
                </c:pt>
                <c:pt idx="494">
                  <c:v>42968</c:v>
                </c:pt>
                <c:pt idx="495">
                  <c:v>42969</c:v>
                </c:pt>
                <c:pt idx="496">
                  <c:v>42970</c:v>
                </c:pt>
                <c:pt idx="497">
                  <c:v>42971</c:v>
                </c:pt>
                <c:pt idx="498">
                  <c:v>42972</c:v>
                </c:pt>
                <c:pt idx="499">
                  <c:v>42973</c:v>
                </c:pt>
                <c:pt idx="500">
                  <c:v>42974</c:v>
                </c:pt>
                <c:pt idx="501">
                  <c:v>42975</c:v>
                </c:pt>
                <c:pt idx="502">
                  <c:v>42976</c:v>
                </c:pt>
                <c:pt idx="503">
                  <c:v>42977</c:v>
                </c:pt>
                <c:pt idx="504">
                  <c:v>42978</c:v>
                </c:pt>
                <c:pt idx="505">
                  <c:v>42979</c:v>
                </c:pt>
                <c:pt idx="506">
                  <c:v>42980</c:v>
                </c:pt>
                <c:pt idx="507">
                  <c:v>42981</c:v>
                </c:pt>
                <c:pt idx="508">
                  <c:v>42982</c:v>
                </c:pt>
                <c:pt idx="509">
                  <c:v>42983</c:v>
                </c:pt>
                <c:pt idx="510">
                  <c:v>42984</c:v>
                </c:pt>
                <c:pt idx="511">
                  <c:v>42985</c:v>
                </c:pt>
                <c:pt idx="512">
                  <c:v>42986</c:v>
                </c:pt>
                <c:pt idx="513">
                  <c:v>42987</c:v>
                </c:pt>
                <c:pt idx="514">
                  <c:v>42988</c:v>
                </c:pt>
                <c:pt idx="515">
                  <c:v>42989</c:v>
                </c:pt>
                <c:pt idx="516">
                  <c:v>42990</c:v>
                </c:pt>
                <c:pt idx="517">
                  <c:v>42991</c:v>
                </c:pt>
                <c:pt idx="518">
                  <c:v>42992</c:v>
                </c:pt>
                <c:pt idx="519">
                  <c:v>42993</c:v>
                </c:pt>
                <c:pt idx="520">
                  <c:v>42994</c:v>
                </c:pt>
                <c:pt idx="521">
                  <c:v>42995</c:v>
                </c:pt>
                <c:pt idx="522">
                  <c:v>42996</c:v>
                </c:pt>
                <c:pt idx="523">
                  <c:v>42997</c:v>
                </c:pt>
                <c:pt idx="524">
                  <c:v>42998</c:v>
                </c:pt>
                <c:pt idx="525">
                  <c:v>42999</c:v>
                </c:pt>
                <c:pt idx="526">
                  <c:v>43000</c:v>
                </c:pt>
                <c:pt idx="527">
                  <c:v>43001</c:v>
                </c:pt>
                <c:pt idx="528">
                  <c:v>43002</c:v>
                </c:pt>
                <c:pt idx="529">
                  <c:v>43003</c:v>
                </c:pt>
                <c:pt idx="530">
                  <c:v>43004</c:v>
                </c:pt>
                <c:pt idx="531">
                  <c:v>43005</c:v>
                </c:pt>
                <c:pt idx="532">
                  <c:v>43006</c:v>
                </c:pt>
                <c:pt idx="533">
                  <c:v>43007</c:v>
                </c:pt>
                <c:pt idx="534">
                  <c:v>43008</c:v>
                </c:pt>
                <c:pt idx="535">
                  <c:v>43009</c:v>
                </c:pt>
                <c:pt idx="536">
                  <c:v>43010</c:v>
                </c:pt>
                <c:pt idx="537">
                  <c:v>43011</c:v>
                </c:pt>
                <c:pt idx="538">
                  <c:v>43012</c:v>
                </c:pt>
                <c:pt idx="539">
                  <c:v>43013</c:v>
                </c:pt>
                <c:pt idx="540">
                  <c:v>43014</c:v>
                </c:pt>
                <c:pt idx="541">
                  <c:v>43015</c:v>
                </c:pt>
                <c:pt idx="542">
                  <c:v>43016</c:v>
                </c:pt>
                <c:pt idx="543">
                  <c:v>43017</c:v>
                </c:pt>
                <c:pt idx="544">
                  <c:v>43018</c:v>
                </c:pt>
                <c:pt idx="545">
                  <c:v>43019</c:v>
                </c:pt>
                <c:pt idx="546">
                  <c:v>43020</c:v>
                </c:pt>
                <c:pt idx="547">
                  <c:v>43021</c:v>
                </c:pt>
                <c:pt idx="548">
                  <c:v>43022</c:v>
                </c:pt>
                <c:pt idx="549">
                  <c:v>43023</c:v>
                </c:pt>
                <c:pt idx="550">
                  <c:v>43024</c:v>
                </c:pt>
                <c:pt idx="551">
                  <c:v>43025</c:v>
                </c:pt>
                <c:pt idx="552">
                  <c:v>43026</c:v>
                </c:pt>
                <c:pt idx="553">
                  <c:v>43027</c:v>
                </c:pt>
                <c:pt idx="554">
                  <c:v>43028</c:v>
                </c:pt>
                <c:pt idx="555">
                  <c:v>43029</c:v>
                </c:pt>
                <c:pt idx="556">
                  <c:v>43030</c:v>
                </c:pt>
                <c:pt idx="557">
                  <c:v>43031</c:v>
                </c:pt>
                <c:pt idx="558">
                  <c:v>43032</c:v>
                </c:pt>
                <c:pt idx="559">
                  <c:v>43033</c:v>
                </c:pt>
                <c:pt idx="560">
                  <c:v>43034</c:v>
                </c:pt>
                <c:pt idx="561">
                  <c:v>43035</c:v>
                </c:pt>
                <c:pt idx="562">
                  <c:v>43036</c:v>
                </c:pt>
                <c:pt idx="563">
                  <c:v>43037</c:v>
                </c:pt>
                <c:pt idx="564">
                  <c:v>43038</c:v>
                </c:pt>
                <c:pt idx="565">
                  <c:v>43039</c:v>
                </c:pt>
                <c:pt idx="566">
                  <c:v>43040</c:v>
                </c:pt>
                <c:pt idx="567">
                  <c:v>43041</c:v>
                </c:pt>
                <c:pt idx="568">
                  <c:v>43042</c:v>
                </c:pt>
                <c:pt idx="569">
                  <c:v>43043</c:v>
                </c:pt>
                <c:pt idx="570">
                  <c:v>43044</c:v>
                </c:pt>
                <c:pt idx="571">
                  <c:v>43045</c:v>
                </c:pt>
                <c:pt idx="572">
                  <c:v>43046</c:v>
                </c:pt>
                <c:pt idx="573">
                  <c:v>43047</c:v>
                </c:pt>
                <c:pt idx="574">
                  <c:v>43048</c:v>
                </c:pt>
                <c:pt idx="575">
                  <c:v>43049</c:v>
                </c:pt>
                <c:pt idx="576">
                  <c:v>43050</c:v>
                </c:pt>
                <c:pt idx="577">
                  <c:v>43051</c:v>
                </c:pt>
                <c:pt idx="578">
                  <c:v>43052</c:v>
                </c:pt>
                <c:pt idx="579">
                  <c:v>43053</c:v>
                </c:pt>
                <c:pt idx="580">
                  <c:v>43054</c:v>
                </c:pt>
                <c:pt idx="581">
                  <c:v>43055</c:v>
                </c:pt>
                <c:pt idx="582">
                  <c:v>43056</c:v>
                </c:pt>
                <c:pt idx="583">
                  <c:v>43057</c:v>
                </c:pt>
                <c:pt idx="584">
                  <c:v>43058</c:v>
                </c:pt>
                <c:pt idx="585">
                  <c:v>43059</c:v>
                </c:pt>
                <c:pt idx="586">
                  <c:v>43060</c:v>
                </c:pt>
                <c:pt idx="587">
                  <c:v>43061</c:v>
                </c:pt>
                <c:pt idx="588">
                  <c:v>43062</c:v>
                </c:pt>
                <c:pt idx="589">
                  <c:v>43063</c:v>
                </c:pt>
                <c:pt idx="590">
                  <c:v>43064</c:v>
                </c:pt>
                <c:pt idx="591">
                  <c:v>43065</c:v>
                </c:pt>
                <c:pt idx="592">
                  <c:v>43066</c:v>
                </c:pt>
                <c:pt idx="593">
                  <c:v>43067</c:v>
                </c:pt>
                <c:pt idx="594">
                  <c:v>43068</c:v>
                </c:pt>
                <c:pt idx="595">
                  <c:v>43069</c:v>
                </c:pt>
                <c:pt idx="596">
                  <c:v>43070</c:v>
                </c:pt>
                <c:pt idx="597">
                  <c:v>43071</c:v>
                </c:pt>
                <c:pt idx="598">
                  <c:v>43072</c:v>
                </c:pt>
                <c:pt idx="599">
                  <c:v>43073</c:v>
                </c:pt>
                <c:pt idx="600">
                  <c:v>43074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43078</c:v>
                </c:pt>
                <c:pt idx="605">
                  <c:v>43079</c:v>
                </c:pt>
                <c:pt idx="606">
                  <c:v>43080</c:v>
                </c:pt>
                <c:pt idx="607">
                  <c:v>43081</c:v>
                </c:pt>
                <c:pt idx="608">
                  <c:v>43082</c:v>
                </c:pt>
                <c:pt idx="609">
                  <c:v>43083</c:v>
                </c:pt>
                <c:pt idx="610">
                  <c:v>43084</c:v>
                </c:pt>
                <c:pt idx="611">
                  <c:v>43085</c:v>
                </c:pt>
                <c:pt idx="612">
                  <c:v>43086</c:v>
                </c:pt>
                <c:pt idx="613">
                  <c:v>43087</c:v>
                </c:pt>
                <c:pt idx="614">
                  <c:v>43088</c:v>
                </c:pt>
                <c:pt idx="615">
                  <c:v>43089</c:v>
                </c:pt>
                <c:pt idx="616">
                  <c:v>43090</c:v>
                </c:pt>
                <c:pt idx="617">
                  <c:v>43091</c:v>
                </c:pt>
                <c:pt idx="618">
                  <c:v>43092</c:v>
                </c:pt>
                <c:pt idx="619">
                  <c:v>43093</c:v>
                </c:pt>
                <c:pt idx="620">
                  <c:v>43094</c:v>
                </c:pt>
                <c:pt idx="621">
                  <c:v>43095</c:v>
                </c:pt>
                <c:pt idx="622">
                  <c:v>43096</c:v>
                </c:pt>
                <c:pt idx="623">
                  <c:v>43097</c:v>
                </c:pt>
                <c:pt idx="624">
                  <c:v>43098</c:v>
                </c:pt>
                <c:pt idx="625">
                  <c:v>43099</c:v>
                </c:pt>
                <c:pt idx="626">
                  <c:v>43100</c:v>
                </c:pt>
                <c:pt idx="627">
                  <c:v>43101</c:v>
                </c:pt>
                <c:pt idx="628">
                  <c:v>43102</c:v>
                </c:pt>
                <c:pt idx="629">
                  <c:v>43103</c:v>
                </c:pt>
                <c:pt idx="630">
                  <c:v>43104</c:v>
                </c:pt>
                <c:pt idx="631">
                  <c:v>43105</c:v>
                </c:pt>
                <c:pt idx="632">
                  <c:v>43106</c:v>
                </c:pt>
                <c:pt idx="633">
                  <c:v>43107</c:v>
                </c:pt>
                <c:pt idx="634">
                  <c:v>43108</c:v>
                </c:pt>
                <c:pt idx="635">
                  <c:v>43109</c:v>
                </c:pt>
                <c:pt idx="636">
                  <c:v>43110</c:v>
                </c:pt>
                <c:pt idx="637">
                  <c:v>43111</c:v>
                </c:pt>
                <c:pt idx="638">
                  <c:v>43112</c:v>
                </c:pt>
                <c:pt idx="639">
                  <c:v>43113</c:v>
                </c:pt>
                <c:pt idx="640">
                  <c:v>43114</c:v>
                </c:pt>
                <c:pt idx="641">
                  <c:v>43115</c:v>
                </c:pt>
                <c:pt idx="642">
                  <c:v>43116</c:v>
                </c:pt>
                <c:pt idx="643">
                  <c:v>43117</c:v>
                </c:pt>
                <c:pt idx="644">
                  <c:v>43118</c:v>
                </c:pt>
                <c:pt idx="645">
                  <c:v>43119</c:v>
                </c:pt>
                <c:pt idx="646">
                  <c:v>43120</c:v>
                </c:pt>
                <c:pt idx="647">
                  <c:v>43121</c:v>
                </c:pt>
                <c:pt idx="648">
                  <c:v>43122</c:v>
                </c:pt>
                <c:pt idx="649">
                  <c:v>43123</c:v>
                </c:pt>
                <c:pt idx="650">
                  <c:v>43124</c:v>
                </c:pt>
                <c:pt idx="651">
                  <c:v>43125</c:v>
                </c:pt>
                <c:pt idx="652">
                  <c:v>43126</c:v>
                </c:pt>
                <c:pt idx="653">
                  <c:v>43127</c:v>
                </c:pt>
                <c:pt idx="654">
                  <c:v>43128</c:v>
                </c:pt>
                <c:pt idx="655">
                  <c:v>43129</c:v>
                </c:pt>
                <c:pt idx="656">
                  <c:v>43130</c:v>
                </c:pt>
                <c:pt idx="657">
                  <c:v>43131</c:v>
                </c:pt>
                <c:pt idx="658">
                  <c:v>43132</c:v>
                </c:pt>
                <c:pt idx="659">
                  <c:v>43133</c:v>
                </c:pt>
                <c:pt idx="660">
                  <c:v>43134</c:v>
                </c:pt>
                <c:pt idx="661">
                  <c:v>43135</c:v>
                </c:pt>
                <c:pt idx="662">
                  <c:v>43136</c:v>
                </c:pt>
                <c:pt idx="663">
                  <c:v>43137</c:v>
                </c:pt>
                <c:pt idx="664">
                  <c:v>43138</c:v>
                </c:pt>
                <c:pt idx="665">
                  <c:v>43139</c:v>
                </c:pt>
                <c:pt idx="666">
                  <c:v>43140</c:v>
                </c:pt>
                <c:pt idx="667">
                  <c:v>43141</c:v>
                </c:pt>
                <c:pt idx="668">
                  <c:v>43142</c:v>
                </c:pt>
                <c:pt idx="669">
                  <c:v>43143</c:v>
                </c:pt>
                <c:pt idx="670">
                  <c:v>43144</c:v>
                </c:pt>
                <c:pt idx="671">
                  <c:v>43145</c:v>
                </c:pt>
                <c:pt idx="672">
                  <c:v>43146</c:v>
                </c:pt>
                <c:pt idx="673">
                  <c:v>43147</c:v>
                </c:pt>
                <c:pt idx="674">
                  <c:v>43148</c:v>
                </c:pt>
                <c:pt idx="675">
                  <c:v>43149</c:v>
                </c:pt>
                <c:pt idx="676">
                  <c:v>43150</c:v>
                </c:pt>
                <c:pt idx="677">
                  <c:v>43151</c:v>
                </c:pt>
                <c:pt idx="678">
                  <c:v>43152</c:v>
                </c:pt>
                <c:pt idx="679">
                  <c:v>43153</c:v>
                </c:pt>
                <c:pt idx="680">
                  <c:v>43154</c:v>
                </c:pt>
                <c:pt idx="681">
                  <c:v>43155</c:v>
                </c:pt>
                <c:pt idx="682">
                  <c:v>43156</c:v>
                </c:pt>
                <c:pt idx="683">
                  <c:v>43157</c:v>
                </c:pt>
                <c:pt idx="684">
                  <c:v>43158</c:v>
                </c:pt>
                <c:pt idx="685">
                  <c:v>43159</c:v>
                </c:pt>
                <c:pt idx="686">
                  <c:v>43160</c:v>
                </c:pt>
                <c:pt idx="687">
                  <c:v>43161</c:v>
                </c:pt>
                <c:pt idx="688">
                  <c:v>43162</c:v>
                </c:pt>
                <c:pt idx="689">
                  <c:v>43163</c:v>
                </c:pt>
                <c:pt idx="690">
                  <c:v>43164</c:v>
                </c:pt>
                <c:pt idx="691">
                  <c:v>43165</c:v>
                </c:pt>
                <c:pt idx="692">
                  <c:v>43166</c:v>
                </c:pt>
                <c:pt idx="693">
                  <c:v>43167</c:v>
                </c:pt>
                <c:pt idx="694">
                  <c:v>43168</c:v>
                </c:pt>
                <c:pt idx="695">
                  <c:v>43169</c:v>
                </c:pt>
                <c:pt idx="696">
                  <c:v>43170</c:v>
                </c:pt>
                <c:pt idx="697">
                  <c:v>43171</c:v>
                </c:pt>
                <c:pt idx="698">
                  <c:v>43172</c:v>
                </c:pt>
                <c:pt idx="699">
                  <c:v>43173</c:v>
                </c:pt>
                <c:pt idx="700">
                  <c:v>43174</c:v>
                </c:pt>
                <c:pt idx="701">
                  <c:v>43175</c:v>
                </c:pt>
                <c:pt idx="702">
                  <c:v>43176</c:v>
                </c:pt>
                <c:pt idx="703">
                  <c:v>43177</c:v>
                </c:pt>
                <c:pt idx="704">
                  <c:v>43178</c:v>
                </c:pt>
                <c:pt idx="705">
                  <c:v>43179</c:v>
                </c:pt>
                <c:pt idx="706">
                  <c:v>43180</c:v>
                </c:pt>
                <c:pt idx="707">
                  <c:v>43181</c:v>
                </c:pt>
                <c:pt idx="708">
                  <c:v>43182</c:v>
                </c:pt>
                <c:pt idx="709">
                  <c:v>43183</c:v>
                </c:pt>
                <c:pt idx="710">
                  <c:v>43184</c:v>
                </c:pt>
                <c:pt idx="711">
                  <c:v>43185</c:v>
                </c:pt>
                <c:pt idx="712">
                  <c:v>43186</c:v>
                </c:pt>
                <c:pt idx="713">
                  <c:v>43187</c:v>
                </c:pt>
                <c:pt idx="714">
                  <c:v>43188</c:v>
                </c:pt>
                <c:pt idx="715">
                  <c:v>43189</c:v>
                </c:pt>
                <c:pt idx="716">
                  <c:v>43190</c:v>
                </c:pt>
                <c:pt idx="717">
                  <c:v>43191</c:v>
                </c:pt>
                <c:pt idx="718">
                  <c:v>43192</c:v>
                </c:pt>
                <c:pt idx="719">
                  <c:v>43193</c:v>
                </c:pt>
                <c:pt idx="720">
                  <c:v>43194</c:v>
                </c:pt>
                <c:pt idx="721">
                  <c:v>43195</c:v>
                </c:pt>
                <c:pt idx="722">
                  <c:v>43196</c:v>
                </c:pt>
                <c:pt idx="723">
                  <c:v>43197</c:v>
                </c:pt>
                <c:pt idx="724">
                  <c:v>43198</c:v>
                </c:pt>
                <c:pt idx="725">
                  <c:v>43199</c:v>
                </c:pt>
                <c:pt idx="726">
                  <c:v>43200</c:v>
                </c:pt>
                <c:pt idx="727">
                  <c:v>43201</c:v>
                </c:pt>
                <c:pt idx="728">
                  <c:v>43202</c:v>
                </c:pt>
                <c:pt idx="729">
                  <c:v>43203</c:v>
                </c:pt>
              </c:numCache>
            </c:numRef>
          </c:cat>
          <c:val>
            <c:numRef>
              <c:f>'איור 28 נתונים'!$C$3:$C$4999</c:f>
              <c:numCache>
                <c:formatCode>0.00</c:formatCode>
                <c:ptCount val="4997"/>
                <c:pt idx="0">
                  <c:v>1.8248603048109999</c:v>
                </c:pt>
                <c:pt idx="1">
                  <c:v>1.8248603048109999</c:v>
                </c:pt>
                <c:pt idx="2">
                  <c:v>1.8248603048109999</c:v>
                </c:pt>
                <c:pt idx="3">
                  <c:v>1.794144515917</c:v>
                </c:pt>
                <c:pt idx="4">
                  <c:v>1.8025674180019999</c:v>
                </c:pt>
                <c:pt idx="5">
                  <c:v>1.8232067131459999</c:v>
                </c:pt>
                <c:pt idx="6">
                  <c:v>1.812160321283</c:v>
                </c:pt>
                <c:pt idx="7">
                  <c:v>1.8485000042269999</c:v>
                </c:pt>
                <c:pt idx="8">
                  <c:v>1.8485000042269999</c:v>
                </c:pt>
                <c:pt idx="9">
                  <c:v>1.8485000042269999</c:v>
                </c:pt>
                <c:pt idx="10">
                  <c:v>1.845371096329</c:v>
                </c:pt>
                <c:pt idx="11">
                  <c:v>1.8401664379860001</c:v>
                </c:pt>
                <c:pt idx="12">
                  <c:v>1.8774227047259999</c:v>
                </c:pt>
                <c:pt idx="13">
                  <c:v>1.866951803569</c:v>
                </c:pt>
                <c:pt idx="14">
                  <c:v>1.866951803569</c:v>
                </c:pt>
                <c:pt idx="15">
                  <c:v>1.866951803569</c:v>
                </c:pt>
                <c:pt idx="16">
                  <c:v>1.866951803569</c:v>
                </c:pt>
                <c:pt idx="17">
                  <c:v>1.808838894248</c:v>
                </c:pt>
                <c:pt idx="18">
                  <c:v>1.8210212531450001</c:v>
                </c:pt>
                <c:pt idx="19">
                  <c:v>1.788983315656</c:v>
                </c:pt>
                <c:pt idx="20">
                  <c:v>1.7934316977660001</c:v>
                </c:pt>
                <c:pt idx="21">
                  <c:v>1.7752315157580001</c:v>
                </c:pt>
                <c:pt idx="22">
                  <c:v>1.7752315157580001</c:v>
                </c:pt>
                <c:pt idx="23">
                  <c:v>1.7752315157580001</c:v>
                </c:pt>
                <c:pt idx="24">
                  <c:v>1.760497415868</c:v>
                </c:pt>
                <c:pt idx="25">
                  <c:v>1.7520069789649999</c:v>
                </c:pt>
                <c:pt idx="26">
                  <c:v>1.7614448129889999</c:v>
                </c:pt>
                <c:pt idx="27">
                  <c:v>1.7614448129889999</c:v>
                </c:pt>
                <c:pt idx="28">
                  <c:v>1.7614448129889999</c:v>
                </c:pt>
                <c:pt idx="29">
                  <c:v>1.7614448129889999</c:v>
                </c:pt>
                <c:pt idx="30">
                  <c:v>1.7614448129889999</c:v>
                </c:pt>
                <c:pt idx="31">
                  <c:v>1.7531861918339999</c:v>
                </c:pt>
                <c:pt idx="32">
                  <c:v>1.7458701446439999</c:v>
                </c:pt>
                <c:pt idx="33">
                  <c:v>1.7412059496950001</c:v>
                </c:pt>
                <c:pt idx="34">
                  <c:v>1.79264542881</c:v>
                </c:pt>
                <c:pt idx="35">
                  <c:v>1.806894952315</c:v>
                </c:pt>
                <c:pt idx="36">
                  <c:v>1.806894952315</c:v>
                </c:pt>
                <c:pt idx="37">
                  <c:v>1.806894952315</c:v>
                </c:pt>
                <c:pt idx="38">
                  <c:v>1.806174344772</c:v>
                </c:pt>
                <c:pt idx="39">
                  <c:v>1.83347008174</c:v>
                </c:pt>
                <c:pt idx="40">
                  <c:v>1.8501072449389999</c:v>
                </c:pt>
                <c:pt idx="41">
                  <c:v>1.8714040479239999</c:v>
                </c:pt>
                <c:pt idx="42">
                  <c:v>1.8513835010249999</c:v>
                </c:pt>
                <c:pt idx="43">
                  <c:v>1.8513835010249999</c:v>
                </c:pt>
                <c:pt idx="44">
                  <c:v>1.8513835010249999</c:v>
                </c:pt>
                <c:pt idx="45">
                  <c:v>1.818935698</c:v>
                </c:pt>
                <c:pt idx="46">
                  <c:v>1.8488325492890001</c:v>
                </c:pt>
                <c:pt idx="47">
                  <c:v>1.863100878</c:v>
                </c:pt>
                <c:pt idx="48">
                  <c:v>1.827090886018</c:v>
                </c:pt>
                <c:pt idx="49">
                  <c:v>1.8142292767199999</c:v>
                </c:pt>
                <c:pt idx="50">
                  <c:v>1.8142292767199999</c:v>
                </c:pt>
                <c:pt idx="51">
                  <c:v>1.8142292767199999</c:v>
                </c:pt>
                <c:pt idx="52">
                  <c:v>1.758915730774</c:v>
                </c:pt>
                <c:pt idx="53">
                  <c:v>1.786003752197</c:v>
                </c:pt>
                <c:pt idx="54">
                  <c:v>1.767254815077</c:v>
                </c:pt>
                <c:pt idx="55">
                  <c:v>1.750243268008</c:v>
                </c:pt>
                <c:pt idx="56">
                  <c:v>1.7280252012049999</c:v>
                </c:pt>
                <c:pt idx="57">
                  <c:v>1.7280252012049999</c:v>
                </c:pt>
                <c:pt idx="58">
                  <c:v>1.7280252012049999</c:v>
                </c:pt>
                <c:pt idx="59">
                  <c:v>1.7280252012049999</c:v>
                </c:pt>
                <c:pt idx="60">
                  <c:v>1.706947502824</c:v>
                </c:pt>
                <c:pt idx="61">
                  <c:v>1.699386996259</c:v>
                </c:pt>
                <c:pt idx="62">
                  <c:v>1.7411902257630001</c:v>
                </c:pt>
                <c:pt idx="63">
                  <c:v>1.726181364758</c:v>
                </c:pt>
                <c:pt idx="64">
                  <c:v>1.726181364758</c:v>
                </c:pt>
                <c:pt idx="65">
                  <c:v>1.726181364758</c:v>
                </c:pt>
                <c:pt idx="66">
                  <c:v>1.760762295053</c:v>
                </c:pt>
                <c:pt idx="67">
                  <c:v>1.8096727425600001</c:v>
                </c:pt>
                <c:pt idx="68">
                  <c:v>1.8156615485880001</c:v>
                </c:pt>
                <c:pt idx="69">
                  <c:v>1.8065299624519999</c:v>
                </c:pt>
                <c:pt idx="70">
                  <c:v>1.8167758817399999</c:v>
                </c:pt>
                <c:pt idx="71">
                  <c:v>1.8167758817399999</c:v>
                </c:pt>
                <c:pt idx="72">
                  <c:v>1.8167758817399999</c:v>
                </c:pt>
                <c:pt idx="73">
                  <c:v>1.7070092338730001</c:v>
                </c:pt>
                <c:pt idx="74">
                  <c:v>1.6525566760170001</c:v>
                </c:pt>
                <c:pt idx="75">
                  <c:v>1.657097625979</c:v>
                </c:pt>
                <c:pt idx="76">
                  <c:v>1.6737450667830001</c:v>
                </c:pt>
                <c:pt idx="77">
                  <c:v>1.6743329651309999</c:v>
                </c:pt>
                <c:pt idx="78">
                  <c:v>1.6743329651309999</c:v>
                </c:pt>
                <c:pt idx="79">
                  <c:v>1.6743329651309999</c:v>
                </c:pt>
                <c:pt idx="80">
                  <c:v>1.634977773108</c:v>
                </c:pt>
                <c:pt idx="81">
                  <c:v>1.648951852061</c:v>
                </c:pt>
                <c:pt idx="82">
                  <c:v>1.6153342375719999</c:v>
                </c:pt>
                <c:pt idx="83">
                  <c:v>1.605800228861</c:v>
                </c:pt>
                <c:pt idx="84">
                  <c:v>1.643579495944</c:v>
                </c:pt>
                <c:pt idx="85">
                  <c:v>1.643579495944</c:v>
                </c:pt>
                <c:pt idx="86">
                  <c:v>1.643579495944</c:v>
                </c:pt>
                <c:pt idx="87">
                  <c:v>1.6204348377840001</c:v>
                </c:pt>
                <c:pt idx="88">
                  <c:v>1.6413795065450001</c:v>
                </c:pt>
                <c:pt idx="89">
                  <c:v>1.6865363179299999</c:v>
                </c:pt>
                <c:pt idx="90">
                  <c:v>1.678085197213</c:v>
                </c:pt>
                <c:pt idx="91">
                  <c:v>1.6905922888839999</c:v>
                </c:pt>
                <c:pt idx="92">
                  <c:v>1.6905922888839999</c:v>
                </c:pt>
                <c:pt idx="93">
                  <c:v>1.6905922888839999</c:v>
                </c:pt>
                <c:pt idx="94">
                  <c:v>1.717314929039</c:v>
                </c:pt>
                <c:pt idx="95">
                  <c:v>1.7189759216010001</c:v>
                </c:pt>
                <c:pt idx="96">
                  <c:v>1.7055623997830001</c:v>
                </c:pt>
                <c:pt idx="97">
                  <c:v>1.7194609974749999</c:v>
                </c:pt>
                <c:pt idx="98">
                  <c:v>1.748889050199</c:v>
                </c:pt>
                <c:pt idx="99">
                  <c:v>1.748889050199</c:v>
                </c:pt>
                <c:pt idx="100">
                  <c:v>1.748889050199</c:v>
                </c:pt>
                <c:pt idx="101">
                  <c:v>1.71735251012</c:v>
                </c:pt>
                <c:pt idx="102">
                  <c:v>1.7141780613719999</c:v>
                </c:pt>
                <c:pt idx="103">
                  <c:v>1.7224092096420001</c:v>
                </c:pt>
                <c:pt idx="104">
                  <c:v>1.7140899465099999</c:v>
                </c:pt>
                <c:pt idx="105">
                  <c:v>1.711504740416</c:v>
                </c:pt>
                <c:pt idx="106">
                  <c:v>1.711504740416</c:v>
                </c:pt>
                <c:pt idx="107">
                  <c:v>1.711504740416</c:v>
                </c:pt>
                <c:pt idx="108">
                  <c:v>1.6594780293539999</c:v>
                </c:pt>
                <c:pt idx="109">
                  <c:v>1.679608438657</c:v>
                </c:pt>
                <c:pt idx="110">
                  <c:v>1.718858506875</c:v>
                </c:pt>
                <c:pt idx="111">
                  <c:v>1.71381275773</c:v>
                </c:pt>
                <c:pt idx="112">
                  <c:v>1.689159179127</c:v>
                </c:pt>
                <c:pt idx="113">
                  <c:v>1.689159179127</c:v>
                </c:pt>
                <c:pt idx="114">
                  <c:v>1.689159179127</c:v>
                </c:pt>
                <c:pt idx="115">
                  <c:v>1.7406342178559999</c:v>
                </c:pt>
                <c:pt idx="116">
                  <c:v>1.761351618622</c:v>
                </c:pt>
                <c:pt idx="117">
                  <c:v>1.74739292205</c:v>
                </c:pt>
                <c:pt idx="118">
                  <c:v>1.730280873738</c:v>
                </c:pt>
                <c:pt idx="119">
                  <c:v>1.7245265516049999</c:v>
                </c:pt>
                <c:pt idx="120">
                  <c:v>1.7245265516049999</c:v>
                </c:pt>
                <c:pt idx="121">
                  <c:v>1.7245265516049999</c:v>
                </c:pt>
                <c:pt idx="122">
                  <c:v>1.7245265516049999</c:v>
                </c:pt>
                <c:pt idx="123">
                  <c:v>1.7307147659540001</c:v>
                </c:pt>
                <c:pt idx="124">
                  <c:v>1.742839986144</c:v>
                </c:pt>
                <c:pt idx="125">
                  <c:v>1.7162903999329999</c:v>
                </c:pt>
                <c:pt idx="126">
                  <c:v>1.721737848611</c:v>
                </c:pt>
                <c:pt idx="127">
                  <c:v>1.721737848611</c:v>
                </c:pt>
                <c:pt idx="128">
                  <c:v>1.721737848611</c:v>
                </c:pt>
                <c:pt idx="129">
                  <c:v>1.724870056861</c:v>
                </c:pt>
                <c:pt idx="130">
                  <c:v>1.732627234905</c:v>
                </c:pt>
                <c:pt idx="131">
                  <c:v>1.731905563944</c:v>
                </c:pt>
                <c:pt idx="132">
                  <c:v>1.74015791328</c:v>
                </c:pt>
                <c:pt idx="133">
                  <c:v>1.7515635455709999</c:v>
                </c:pt>
                <c:pt idx="134">
                  <c:v>1.7515635455709999</c:v>
                </c:pt>
                <c:pt idx="135">
                  <c:v>1.7515635455709999</c:v>
                </c:pt>
                <c:pt idx="136">
                  <c:v>1.7871489825060001</c:v>
                </c:pt>
                <c:pt idx="137">
                  <c:v>1.7938364913289999</c:v>
                </c:pt>
                <c:pt idx="138">
                  <c:v>1.7764037323140001</c:v>
                </c:pt>
                <c:pt idx="139">
                  <c:v>1.7865862443160001</c:v>
                </c:pt>
                <c:pt idx="140">
                  <c:v>1.80028606072</c:v>
                </c:pt>
                <c:pt idx="141">
                  <c:v>1.80028606072</c:v>
                </c:pt>
                <c:pt idx="142">
                  <c:v>1.80028606072</c:v>
                </c:pt>
                <c:pt idx="143">
                  <c:v>1.7964573035439999</c:v>
                </c:pt>
                <c:pt idx="144">
                  <c:v>1.805100198493</c:v>
                </c:pt>
                <c:pt idx="145">
                  <c:v>1.787016688172</c:v>
                </c:pt>
                <c:pt idx="146">
                  <c:v>1.7451292291439999</c:v>
                </c:pt>
                <c:pt idx="147">
                  <c:v>1.7401388094379999</c:v>
                </c:pt>
                <c:pt idx="148">
                  <c:v>1.7401388094379999</c:v>
                </c:pt>
                <c:pt idx="149">
                  <c:v>1.7401388094379999</c:v>
                </c:pt>
                <c:pt idx="150">
                  <c:v>1.8200027426559999</c:v>
                </c:pt>
                <c:pt idx="151">
                  <c:v>1.8304429526329999</c:v>
                </c:pt>
                <c:pt idx="152">
                  <c:v>1.819742165981</c:v>
                </c:pt>
                <c:pt idx="153">
                  <c:v>1.8045826948329999</c:v>
                </c:pt>
                <c:pt idx="154">
                  <c:v>1.8216298962170001</c:v>
                </c:pt>
                <c:pt idx="155">
                  <c:v>1.8216298962170001</c:v>
                </c:pt>
                <c:pt idx="156">
                  <c:v>1.8216298962170001</c:v>
                </c:pt>
                <c:pt idx="157">
                  <c:v>1.7982073893079999</c:v>
                </c:pt>
                <c:pt idx="158">
                  <c:v>1.799050649315</c:v>
                </c:pt>
                <c:pt idx="159">
                  <c:v>1.796299109495</c:v>
                </c:pt>
                <c:pt idx="160">
                  <c:v>1.8159334459180001</c:v>
                </c:pt>
                <c:pt idx="161">
                  <c:v>1.7612910429849999</c:v>
                </c:pt>
                <c:pt idx="162">
                  <c:v>1.7612910429849999</c:v>
                </c:pt>
                <c:pt idx="163">
                  <c:v>1.7612910429849999</c:v>
                </c:pt>
                <c:pt idx="164">
                  <c:v>1.7419234771330001</c:v>
                </c:pt>
                <c:pt idx="165">
                  <c:v>1.7291033294189999</c:v>
                </c:pt>
                <c:pt idx="166">
                  <c:v>1.72438521949</c:v>
                </c:pt>
                <c:pt idx="167">
                  <c:v>1.716142789684</c:v>
                </c:pt>
                <c:pt idx="168">
                  <c:v>1.758985058108</c:v>
                </c:pt>
                <c:pt idx="169">
                  <c:v>1.758985058108</c:v>
                </c:pt>
                <c:pt idx="170">
                  <c:v>1.758985058108</c:v>
                </c:pt>
                <c:pt idx="171">
                  <c:v>1.758985058108</c:v>
                </c:pt>
                <c:pt idx="172">
                  <c:v>1.758985058108</c:v>
                </c:pt>
                <c:pt idx="173">
                  <c:v>1.758985058108</c:v>
                </c:pt>
                <c:pt idx="174">
                  <c:v>1.8267815977690001</c:v>
                </c:pt>
                <c:pt idx="175">
                  <c:v>1.8333241879119999</c:v>
                </c:pt>
                <c:pt idx="176">
                  <c:v>1.8333241879119999</c:v>
                </c:pt>
                <c:pt idx="177">
                  <c:v>1.8333241879119999</c:v>
                </c:pt>
                <c:pt idx="178">
                  <c:v>1.8323286357340001</c:v>
                </c:pt>
                <c:pt idx="179">
                  <c:v>1.8600732075540001</c:v>
                </c:pt>
                <c:pt idx="180">
                  <c:v>1.8600732075540001</c:v>
                </c:pt>
                <c:pt idx="181">
                  <c:v>1.8600732075540001</c:v>
                </c:pt>
                <c:pt idx="182">
                  <c:v>1.866370861482</c:v>
                </c:pt>
                <c:pt idx="183">
                  <c:v>1.866370861482</c:v>
                </c:pt>
                <c:pt idx="184">
                  <c:v>1.866370861482</c:v>
                </c:pt>
                <c:pt idx="185">
                  <c:v>1.866370861482</c:v>
                </c:pt>
                <c:pt idx="186">
                  <c:v>1.866370861482</c:v>
                </c:pt>
                <c:pt idx="187">
                  <c:v>1.8651483814050001</c:v>
                </c:pt>
                <c:pt idx="188">
                  <c:v>1.8511937877969999</c:v>
                </c:pt>
                <c:pt idx="189">
                  <c:v>1.849041585872</c:v>
                </c:pt>
                <c:pt idx="190">
                  <c:v>1.849041585872</c:v>
                </c:pt>
                <c:pt idx="191">
                  <c:v>1.849041585872</c:v>
                </c:pt>
                <c:pt idx="192">
                  <c:v>1.849041585872</c:v>
                </c:pt>
                <c:pt idx="193">
                  <c:v>1.849041585872</c:v>
                </c:pt>
                <c:pt idx="194">
                  <c:v>1.841062399573</c:v>
                </c:pt>
                <c:pt idx="195">
                  <c:v>1.8556316362559999</c:v>
                </c:pt>
                <c:pt idx="196">
                  <c:v>1.8820385278839999</c:v>
                </c:pt>
                <c:pt idx="197">
                  <c:v>1.8820385278839999</c:v>
                </c:pt>
                <c:pt idx="198">
                  <c:v>1.8820385278839999</c:v>
                </c:pt>
                <c:pt idx="199">
                  <c:v>1.87803579501</c:v>
                </c:pt>
                <c:pt idx="200">
                  <c:v>1.8570682703379999</c:v>
                </c:pt>
                <c:pt idx="201">
                  <c:v>1.872044283475</c:v>
                </c:pt>
                <c:pt idx="202">
                  <c:v>1.8663197752780001</c:v>
                </c:pt>
                <c:pt idx="203">
                  <c:v>1.87743463486</c:v>
                </c:pt>
                <c:pt idx="204">
                  <c:v>1.87743463486</c:v>
                </c:pt>
                <c:pt idx="205">
                  <c:v>1.87743463486</c:v>
                </c:pt>
                <c:pt idx="206">
                  <c:v>1.8684256186929999</c:v>
                </c:pt>
                <c:pt idx="207">
                  <c:v>1.892559199895</c:v>
                </c:pt>
                <c:pt idx="208">
                  <c:v>1.9168294230530001</c:v>
                </c:pt>
                <c:pt idx="209">
                  <c:v>1.9850416470409999</c:v>
                </c:pt>
                <c:pt idx="210">
                  <c:v>2.0555928660789999</c:v>
                </c:pt>
                <c:pt idx="211">
                  <c:v>2.0555928660789999</c:v>
                </c:pt>
                <c:pt idx="212">
                  <c:v>2.0555928660789999</c:v>
                </c:pt>
                <c:pt idx="213">
                  <c:v>2.1405081177829999</c:v>
                </c:pt>
                <c:pt idx="214">
                  <c:v>2.1823008243170001</c:v>
                </c:pt>
                <c:pt idx="215">
                  <c:v>2.1516304044350001</c:v>
                </c:pt>
                <c:pt idx="216">
                  <c:v>2.1531198075610001</c:v>
                </c:pt>
                <c:pt idx="217">
                  <c:v>2.169922815853</c:v>
                </c:pt>
                <c:pt idx="218">
                  <c:v>2.169922815853</c:v>
                </c:pt>
                <c:pt idx="219">
                  <c:v>2.169922815853</c:v>
                </c:pt>
                <c:pt idx="220">
                  <c:v>2.2132157831399999</c:v>
                </c:pt>
                <c:pt idx="221">
                  <c:v>2.1855890306619998</c:v>
                </c:pt>
                <c:pt idx="222">
                  <c:v>2.202806570855</c:v>
                </c:pt>
                <c:pt idx="223">
                  <c:v>2.240664340355</c:v>
                </c:pt>
                <c:pt idx="224">
                  <c:v>2.2373889976760002</c:v>
                </c:pt>
                <c:pt idx="225">
                  <c:v>2.2373889976760002</c:v>
                </c:pt>
                <c:pt idx="226">
                  <c:v>2.2373889976760002</c:v>
                </c:pt>
                <c:pt idx="227">
                  <c:v>2.2230718915129999</c:v>
                </c:pt>
                <c:pt idx="228">
                  <c:v>2.1871382020240002</c:v>
                </c:pt>
                <c:pt idx="229">
                  <c:v>2.204444914103</c:v>
                </c:pt>
                <c:pt idx="230">
                  <c:v>2.235555553347</c:v>
                </c:pt>
                <c:pt idx="231">
                  <c:v>2.2804590268829998</c:v>
                </c:pt>
                <c:pt idx="232">
                  <c:v>2.2804590268829998</c:v>
                </c:pt>
                <c:pt idx="233">
                  <c:v>2.2804590268829998</c:v>
                </c:pt>
                <c:pt idx="234">
                  <c:v>2.2622634720839998</c:v>
                </c:pt>
                <c:pt idx="235">
                  <c:v>2.3126224797489998</c:v>
                </c:pt>
                <c:pt idx="236">
                  <c:v>2.2720291391009999</c:v>
                </c:pt>
                <c:pt idx="237">
                  <c:v>2.2088356152070001</c:v>
                </c:pt>
                <c:pt idx="238">
                  <c:v>2.2471100521170002</c:v>
                </c:pt>
                <c:pt idx="239">
                  <c:v>2.2471100521170002</c:v>
                </c:pt>
                <c:pt idx="240">
                  <c:v>2.2471100521170002</c:v>
                </c:pt>
                <c:pt idx="241">
                  <c:v>2.2959437028099998</c:v>
                </c:pt>
                <c:pt idx="242">
                  <c:v>2.2977553431729998</c:v>
                </c:pt>
                <c:pt idx="243">
                  <c:v>2.284318770169</c:v>
                </c:pt>
                <c:pt idx="244">
                  <c:v>2.2467345933690002</c:v>
                </c:pt>
                <c:pt idx="245">
                  <c:v>2.3127705214169998</c:v>
                </c:pt>
                <c:pt idx="246">
                  <c:v>2.3127705214169998</c:v>
                </c:pt>
                <c:pt idx="247">
                  <c:v>2.3127705214169998</c:v>
                </c:pt>
                <c:pt idx="248">
                  <c:v>2.302056261703</c:v>
                </c:pt>
                <c:pt idx="249">
                  <c:v>2.2489382756910001</c:v>
                </c:pt>
                <c:pt idx="250">
                  <c:v>2.254329238435</c:v>
                </c:pt>
                <c:pt idx="251">
                  <c:v>2.206661487851</c:v>
                </c:pt>
                <c:pt idx="252">
                  <c:v>2.1958097288920002</c:v>
                </c:pt>
                <c:pt idx="253">
                  <c:v>2.1958097288920002</c:v>
                </c:pt>
                <c:pt idx="254">
                  <c:v>2.1958097288920002</c:v>
                </c:pt>
                <c:pt idx="255">
                  <c:v>2.2094952845729998</c:v>
                </c:pt>
                <c:pt idx="256">
                  <c:v>2.1980330570560001</c:v>
                </c:pt>
                <c:pt idx="257">
                  <c:v>2.1908054066910001</c:v>
                </c:pt>
                <c:pt idx="258">
                  <c:v>2.1710511006109998</c:v>
                </c:pt>
                <c:pt idx="259">
                  <c:v>2.1244293376179999</c:v>
                </c:pt>
                <c:pt idx="260">
                  <c:v>2.1244293376179999</c:v>
                </c:pt>
                <c:pt idx="261">
                  <c:v>2.1244293376179999</c:v>
                </c:pt>
                <c:pt idx="262">
                  <c:v>2.0898979460259999</c:v>
                </c:pt>
                <c:pt idx="263">
                  <c:v>2.0889626311780001</c:v>
                </c:pt>
                <c:pt idx="264">
                  <c:v>2.1489292328720002</c:v>
                </c:pt>
                <c:pt idx="265">
                  <c:v>2.138211016089</c:v>
                </c:pt>
                <c:pt idx="266">
                  <c:v>2.1297531662120002</c:v>
                </c:pt>
                <c:pt idx="267">
                  <c:v>2.1297531662120002</c:v>
                </c:pt>
                <c:pt idx="268">
                  <c:v>2.1297531662120002</c:v>
                </c:pt>
                <c:pt idx="269">
                  <c:v>2.1688072783169998</c:v>
                </c:pt>
                <c:pt idx="270">
                  <c:v>2.1523443988320001</c:v>
                </c:pt>
                <c:pt idx="271">
                  <c:v>2.1296615136870001</c:v>
                </c:pt>
                <c:pt idx="272">
                  <c:v>2.1457555912589998</c:v>
                </c:pt>
                <c:pt idx="273">
                  <c:v>2.1183910004830002</c:v>
                </c:pt>
                <c:pt idx="274">
                  <c:v>2.1183910004830002</c:v>
                </c:pt>
                <c:pt idx="275">
                  <c:v>2.1183910004830002</c:v>
                </c:pt>
                <c:pt idx="276">
                  <c:v>2.176048364723</c:v>
                </c:pt>
                <c:pt idx="277">
                  <c:v>2.161267006913</c:v>
                </c:pt>
                <c:pt idx="278">
                  <c:v>2.1378537610119999</c:v>
                </c:pt>
                <c:pt idx="279">
                  <c:v>2.161569398728</c:v>
                </c:pt>
                <c:pt idx="280">
                  <c:v>2.2103389996790002</c:v>
                </c:pt>
                <c:pt idx="281">
                  <c:v>2.2103389996790002</c:v>
                </c:pt>
                <c:pt idx="282">
                  <c:v>2.2103389996790002</c:v>
                </c:pt>
                <c:pt idx="283">
                  <c:v>2.2238766612809999</c:v>
                </c:pt>
                <c:pt idx="284">
                  <c:v>2.2180307507279999</c:v>
                </c:pt>
                <c:pt idx="285">
                  <c:v>2.2338297531640001</c:v>
                </c:pt>
                <c:pt idx="286">
                  <c:v>2.2579078451150001</c:v>
                </c:pt>
                <c:pt idx="287">
                  <c:v>2.26831692862</c:v>
                </c:pt>
                <c:pt idx="288">
                  <c:v>2.26831692862</c:v>
                </c:pt>
                <c:pt idx="289">
                  <c:v>2.26831692862</c:v>
                </c:pt>
                <c:pt idx="290">
                  <c:v>2.2429584656410002</c:v>
                </c:pt>
                <c:pt idx="291">
                  <c:v>2.2204766650029999</c:v>
                </c:pt>
                <c:pt idx="292">
                  <c:v>2.1801219496859998</c:v>
                </c:pt>
                <c:pt idx="293">
                  <c:v>2.209348171771</c:v>
                </c:pt>
                <c:pt idx="294">
                  <c:v>2.1787659389749998</c:v>
                </c:pt>
                <c:pt idx="295">
                  <c:v>2.1787659389749998</c:v>
                </c:pt>
                <c:pt idx="296">
                  <c:v>2.1787659389749998</c:v>
                </c:pt>
                <c:pt idx="297">
                  <c:v>2.1938724672080001</c:v>
                </c:pt>
                <c:pt idx="298">
                  <c:v>2.182255166269</c:v>
                </c:pt>
                <c:pt idx="299">
                  <c:v>2.172166502899</c:v>
                </c:pt>
                <c:pt idx="300">
                  <c:v>2.135137038386</c:v>
                </c:pt>
                <c:pt idx="301">
                  <c:v>2.1236114076339998</c:v>
                </c:pt>
                <c:pt idx="302">
                  <c:v>2.1236114076339998</c:v>
                </c:pt>
                <c:pt idx="303">
                  <c:v>2.1236114076339998</c:v>
                </c:pt>
                <c:pt idx="304">
                  <c:v>2.1630332554040002</c:v>
                </c:pt>
                <c:pt idx="305">
                  <c:v>2.2643023220149998</c:v>
                </c:pt>
                <c:pt idx="306">
                  <c:v>2.2985635538959999</c:v>
                </c:pt>
                <c:pt idx="307">
                  <c:v>2.3332864861439999</c:v>
                </c:pt>
                <c:pt idx="308">
                  <c:v>2.271911518295</c:v>
                </c:pt>
                <c:pt idx="309">
                  <c:v>2.271911518295</c:v>
                </c:pt>
                <c:pt idx="310">
                  <c:v>2.271911518295</c:v>
                </c:pt>
                <c:pt idx="311">
                  <c:v>2.2479853710479998</c:v>
                </c:pt>
                <c:pt idx="312">
                  <c:v>2.237484138169</c:v>
                </c:pt>
                <c:pt idx="313">
                  <c:v>2.2479448048499999</c:v>
                </c:pt>
                <c:pt idx="314">
                  <c:v>2.230463327881</c:v>
                </c:pt>
                <c:pt idx="315">
                  <c:v>2.2409075871240001</c:v>
                </c:pt>
                <c:pt idx="316">
                  <c:v>2.2409075871240001</c:v>
                </c:pt>
                <c:pt idx="317">
                  <c:v>2.2409075871240001</c:v>
                </c:pt>
                <c:pt idx="318">
                  <c:v>2.2124695247899999</c:v>
                </c:pt>
                <c:pt idx="319">
                  <c:v>2.2537813288850002</c:v>
                </c:pt>
                <c:pt idx="320">
                  <c:v>2.266424102587</c:v>
                </c:pt>
                <c:pt idx="321">
                  <c:v>2.3046834486419998</c:v>
                </c:pt>
                <c:pt idx="322">
                  <c:v>2.3369922728520001</c:v>
                </c:pt>
                <c:pt idx="323">
                  <c:v>2.3369922728520001</c:v>
                </c:pt>
                <c:pt idx="324">
                  <c:v>2.3369922728520001</c:v>
                </c:pt>
                <c:pt idx="325">
                  <c:v>2.373840043305</c:v>
                </c:pt>
                <c:pt idx="326">
                  <c:v>2.3030568747090001</c:v>
                </c:pt>
                <c:pt idx="327">
                  <c:v>2.320172714516</c:v>
                </c:pt>
                <c:pt idx="328">
                  <c:v>2.3324705725100001</c:v>
                </c:pt>
                <c:pt idx="329">
                  <c:v>2.314163727405</c:v>
                </c:pt>
                <c:pt idx="330">
                  <c:v>2.314163727405</c:v>
                </c:pt>
                <c:pt idx="331">
                  <c:v>2.314163727405</c:v>
                </c:pt>
                <c:pt idx="332">
                  <c:v>2.314163727405</c:v>
                </c:pt>
                <c:pt idx="333">
                  <c:v>2.275111240223</c:v>
                </c:pt>
                <c:pt idx="334">
                  <c:v>2.2389166313829998</c:v>
                </c:pt>
                <c:pt idx="335">
                  <c:v>2.24499503353</c:v>
                </c:pt>
                <c:pt idx="336">
                  <c:v>2.1904728722120002</c:v>
                </c:pt>
                <c:pt idx="337">
                  <c:v>2.1904728722120002</c:v>
                </c:pt>
                <c:pt idx="338">
                  <c:v>2.1904728722120002</c:v>
                </c:pt>
                <c:pt idx="339">
                  <c:v>2.149031177131</c:v>
                </c:pt>
                <c:pt idx="340">
                  <c:v>2.0945345573340002</c:v>
                </c:pt>
                <c:pt idx="341">
                  <c:v>2.0722581677190002</c:v>
                </c:pt>
                <c:pt idx="342">
                  <c:v>2.0983081745150001</c:v>
                </c:pt>
                <c:pt idx="343">
                  <c:v>2.125737444501</c:v>
                </c:pt>
                <c:pt idx="344">
                  <c:v>2.125737444501</c:v>
                </c:pt>
                <c:pt idx="345">
                  <c:v>2.125737444501</c:v>
                </c:pt>
                <c:pt idx="346">
                  <c:v>2.09375807235</c:v>
                </c:pt>
                <c:pt idx="347">
                  <c:v>2.1045874525060002</c:v>
                </c:pt>
                <c:pt idx="348">
                  <c:v>2.1076326155020002</c:v>
                </c:pt>
                <c:pt idx="349">
                  <c:v>2.1207679165300002</c:v>
                </c:pt>
                <c:pt idx="350">
                  <c:v>2.1260009410420002</c:v>
                </c:pt>
                <c:pt idx="351">
                  <c:v>2.1260009410420002</c:v>
                </c:pt>
                <c:pt idx="352">
                  <c:v>2.1260009410420002</c:v>
                </c:pt>
                <c:pt idx="353">
                  <c:v>2.1096609388259999</c:v>
                </c:pt>
                <c:pt idx="354">
                  <c:v>2.0998733507399998</c:v>
                </c:pt>
                <c:pt idx="355">
                  <c:v>2.0909049067510002</c:v>
                </c:pt>
                <c:pt idx="356">
                  <c:v>2.129649462103</c:v>
                </c:pt>
                <c:pt idx="357">
                  <c:v>2.1312008501720001</c:v>
                </c:pt>
                <c:pt idx="358">
                  <c:v>2.1312008501720001</c:v>
                </c:pt>
                <c:pt idx="359">
                  <c:v>2.1312008501720001</c:v>
                </c:pt>
                <c:pt idx="360">
                  <c:v>2.1275185230860001</c:v>
                </c:pt>
                <c:pt idx="361">
                  <c:v>2.1275185230860001</c:v>
                </c:pt>
                <c:pt idx="362">
                  <c:v>2.1275185230860001</c:v>
                </c:pt>
                <c:pt idx="363">
                  <c:v>2.0917307211240002</c:v>
                </c:pt>
                <c:pt idx="364">
                  <c:v>2.067884618366</c:v>
                </c:pt>
                <c:pt idx="365">
                  <c:v>2.067884618366</c:v>
                </c:pt>
                <c:pt idx="366">
                  <c:v>2.067884618366</c:v>
                </c:pt>
                <c:pt idx="367">
                  <c:v>2.067884618366</c:v>
                </c:pt>
                <c:pt idx="368">
                  <c:v>2.067884618366</c:v>
                </c:pt>
                <c:pt idx="369">
                  <c:v>2.1154123210139999</c:v>
                </c:pt>
                <c:pt idx="370">
                  <c:v>2.1415305075469999</c:v>
                </c:pt>
                <c:pt idx="371">
                  <c:v>2.1608924334930002</c:v>
                </c:pt>
                <c:pt idx="372">
                  <c:v>2.1608924334930002</c:v>
                </c:pt>
                <c:pt idx="373">
                  <c:v>2.1608924334930002</c:v>
                </c:pt>
                <c:pt idx="374">
                  <c:v>2.1692929823260001</c:v>
                </c:pt>
                <c:pt idx="375">
                  <c:v>2.2138608283919998</c:v>
                </c:pt>
                <c:pt idx="376">
                  <c:v>2.2067947467610001</c:v>
                </c:pt>
                <c:pt idx="377">
                  <c:v>2.2044658180910002</c:v>
                </c:pt>
                <c:pt idx="378">
                  <c:v>2.1756072473770001</c:v>
                </c:pt>
                <c:pt idx="379">
                  <c:v>2.1756072473770001</c:v>
                </c:pt>
                <c:pt idx="380">
                  <c:v>2.1756072473770001</c:v>
                </c:pt>
                <c:pt idx="381">
                  <c:v>2.1480947990349999</c:v>
                </c:pt>
                <c:pt idx="382">
                  <c:v>2.1480947990349999</c:v>
                </c:pt>
                <c:pt idx="383">
                  <c:v>2.1480947990349999</c:v>
                </c:pt>
                <c:pt idx="384">
                  <c:v>2.1638671966479999</c:v>
                </c:pt>
                <c:pt idx="385">
                  <c:v>2.1937102410099998</c:v>
                </c:pt>
                <c:pt idx="386">
                  <c:v>2.1937102410099998</c:v>
                </c:pt>
                <c:pt idx="387">
                  <c:v>2.1937102410099998</c:v>
                </c:pt>
                <c:pt idx="388">
                  <c:v>2.2173923433559999</c:v>
                </c:pt>
                <c:pt idx="389">
                  <c:v>2.2031097366200001</c:v>
                </c:pt>
                <c:pt idx="390">
                  <c:v>2.1960347590190001</c:v>
                </c:pt>
                <c:pt idx="391">
                  <c:v>2.1675047612729998</c:v>
                </c:pt>
                <c:pt idx="392">
                  <c:v>2.183216978501</c:v>
                </c:pt>
                <c:pt idx="393">
                  <c:v>2.183216978501</c:v>
                </c:pt>
                <c:pt idx="394">
                  <c:v>2.183216978501</c:v>
                </c:pt>
                <c:pt idx="395">
                  <c:v>2.1599308884089998</c:v>
                </c:pt>
                <c:pt idx="396">
                  <c:v>2.1517572184980001</c:v>
                </c:pt>
                <c:pt idx="397">
                  <c:v>2.1086817603250001</c:v>
                </c:pt>
                <c:pt idx="398">
                  <c:v>2.0643218456970001</c:v>
                </c:pt>
                <c:pt idx="399">
                  <c:v>2.0777065205429999</c:v>
                </c:pt>
                <c:pt idx="400">
                  <c:v>2.0777065205429999</c:v>
                </c:pt>
                <c:pt idx="401">
                  <c:v>2.0777065205429999</c:v>
                </c:pt>
                <c:pt idx="402">
                  <c:v>2.0806628327640002</c:v>
                </c:pt>
                <c:pt idx="403">
                  <c:v>2.0912806750840001</c:v>
                </c:pt>
                <c:pt idx="404">
                  <c:v>2.0862753984440001</c:v>
                </c:pt>
                <c:pt idx="405">
                  <c:v>2.0822477621540001</c:v>
                </c:pt>
                <c:pt idx="406">
                  <c:v>2.0583249594169999</c:v>
                </c:pt>
                <c:pt idx="407">
                  <c:v>2.0583249594169999</c:v>
                </c:pt>
                <c:pt idx="408">
                  <c:v>2.0583249594169999</c:v>
                </c:pt>
                <c:pt idx="409">
                  <c:v>1.9208170364629999</c:v>
                </c:pt>
                <c:pt idx="410">
                  <c:v>2.034284715019</c:v>
                </c:pt>
                <c:pt idx="411">
                  <c:v>2.034284715019</c:v>
                </c:pt>
                <c:pt idx="412">
                  <c:v>2.034284715019</c:v>
                </c:pt>
                <c:pt idx="413">
                  <c:v>2.0013979715889998</c:v>
                </c:pt>
                <c:pt idx="414">
                  <c:v>2.0013979715889998</c:v>
                </c:pt>
                <c:pt idx="415">
                  <c:v>2.0013979715889998</c:v>
                </c:pt>
                <c:pt idx="416">
                  <c:v>1.9679314515249999</c:v>
                </c:pt>
                <c:pt idx="417">
                  <c:v>1.9887892080139999</c:v>
                </c:pt>
                <c:pt idx="418">
                  <c:v>1.977273412505</c:v>
                </c:pt>
                <c:pt idx="419">
                  <c:v>1.982824509054</c:v>
                </c:pt>
                <c:pt idx="420">
                  <c:v>2.014999472255</c:v>
                </c:pt>
                <c:pt idx="421">
                  <c:v>2.014999472255</c:v>
                </c:pt>
                <c:pt idx="422">
                  <c:v>2.014999472255</c:v>
                </c:pt>
                <c:pt idx="423">
                  <c:v>2.0225827046129998</c:v>
                </c:pt>
                <c:pt idx="424">
                  <c:v>2.041287494004</c:v>
                </c:pt>
                <c:pt idx="425">
                  <c:v>2.0709157193799999</c:v>
                </c:pt>
                <c:pt idx="426">
                  <c:v>2.0139388180190001</c:v>
                </c:pt>
                <c:pt idx="427">
                  <c:v>2.0048032626980001</c:v>
                </c:pt>
                <c:pt idx="428">
                  <c:v>2.0048032626980001</c:v>
                </c:pt>
                <c:pt idx="429">
                  <c:v>2.0048032626980001</c:v>
                </c:pt>
                <c:pt idx="430">
                  <c:v>2.0036958289859998</c:v>
                </c:pt>
                <c:pt idx="431">
                  <c:v>2.0176288689650002</c:v>
                </c:pt>
                <c:pt idx="432">
                  <c:v>2.0384681384149999</c:v>
                </c:pt>
                <c:pt idx="433">
                  <c:v>2.0383300257960002</c:v>
                </c:pt>
                <c:pt idx="434">
                  <c:v>2.0058373302149999</c:v>
                </c:pt>
                <c:pt idx="435">
                  <c:v>2.0058373302149999</c:v>
                </c:pt>
                <c:pt idx="436">
                  <c:v>2.0058373302149999</c:v>
                </c:pt>
                <c:pt idx="437">
                  <c:v>2.0314855814859998</c:v>
                </c:pt>
                <c:pt idx="438">
                  <c:v>2.0078337283329999</c:v>
                </c:pt>
                <c:pt idx="439">
                  <c:v>2.0358537488619999</c:v>
                </c:pt>
                <c:pt idx="440">
                  <c:v>2.0541831032919999</c:v>
                </c:pt>
                <c:pt idx="441">
                  <c:v>2.0792326938439998</c:v>
                </c:pt>
                <c:pt idx="442">
                  <c:v>2.0792326938439998</c:v>
                </c:pt>
                <c:pt idx="443">
                  <c:v>2.0792326938439998</c:v>
                </c:pt>
                <c:pt idx="444">
                  <c:v>2.0930303526260001</c:v>
                </c:pt>
                <c:pt idx="445">
                  <c:v>2.1117228592889998</c:v>
                </c:pt>
                <c:pt idx="446">
                  <c:v>2.1011273144459999</c:v>
                </c:pt>
                <c:pt idx="447">
                  <c:v>2.0939864909620001</c:v>
                </c:pt>
                <c:pt idx="448">
                  <c:v>2.1065203456299999</c:v>
                </c:pt>
                <c:pt idx="449">
                  <c:v>2.1065203456299999</c:v>
                </c:pt>
                <c:pt idx="450">
                  <c:v>2.1065203456299999</c:v>
                </c:pt>
                <c:pt idx="451">
                  <c:v>2.1024637554969998</c:v>
                </c:pt>
                <c:pt idx="452">
                  <c:v>2.0749016325429999</c:v>
                </c:pt>
                <c:pt idx="453">
                  <c:v>2.066715069432</c:v>
                </c:pt>
                <c:pt idx="454">
                  <c:v>2.0354186250959998</c:v>
                </c:pt>
                <c:pt idx="455">
                  <c:v>2.055563719966</c:v>
                </c:pt>
                <c:pt idx="456">
                  <c:v>2.055563719966</c:v>
                </c:pt>
                <c:pt idx="457">
                  <c:v>2.055563719966</c:v>
                </c:pt>
                <c:pt idx="458">
                  <c:v>1.9648522764230001</c:v>
                </c:pt>
                <c:pt idx="459">
                  <c:v>1.923176340465</c:v>
                </c:pt>
                <c:pt idx="460">
                  <c:v>1.8626981063670001</c:v>
                </c:pt>
                <c:pt idx="461">
                  <c:v>1.880751490382</c:v>
                </c:pt>
                <c:pt idx="462">
                  <c:v>1.8986199605180001</c:v>
                </c:pt>
                <c:pt idx="463">
                  <c:v>1.8986199605180001</c:v>
                </c:pt>
                <c:pt idx="464">
                  <c:v>1.8986199605180001</c:v>
                </c:pt>
                <c:pt idx="465">
                  <c:v>1.86847745128</c:v>
                </c:pt>
                <c:pt idx="466">
                  <c:v>1.866022322336</c:v>
                </c:pt>
                <c:pt idx="467">
                  <c:v>1.9054272271279999</c:v>
                </c:pt>
                <c:pt idx="468">
                  <c:v>1.9000437086269999</c:v>
                </c:pt>
                <c:pt idx="469">
                  <c:v>1.875060425722</c:v>
                </c:pt>
                <c:pt idx="470">
                  <c:v>1.875060425722</c:v>
                </c:pt>
                <c:pt idx="471">
                  <c:v>1.875060425722</c:v>
                </c:pt>
                <c:pt idx="472">
                  <c:v>1.8490355370130001</c:v>
                </c:pt>
                <c:pt idx="473">
                  <c:v>1.8192805819110001</c:v>
                </c:pt>
                <c:pt idx="474">
                  <c:v>1.8192805819110001</c:v>
                </c:pt>
                <c:pt idx="475">
                  <c:v>1.7816189033430001</c:v>
                </c:pt>
                <c:pt idx="476">
                  <c:v>1.7811921438830001</c:v>
                </c:pt>
                <c:pt idx="477">
                  <c:v>1.7811921438830001</c:v>
                </c:pt>
                <c:pt idx="478">
                  <c:v>1.7811921438830001</c:v>
                </c:pt>
                <c:pt idx="479">
                  <c:v>1.7879724405490001</c:v>
                </c:pt>
                <c:pt idx="480">
                  <c:v>1.800199183728</c:v>
                </c:pt>
                <c:pt idx="481">
                  <c:v>1.820408287394</c:v>
                </c:pt>
                <c:pt idx="482">
                  <c:v>1.8178327530209999</c:v>
                </c:pt>
                <c:pt idx="483">
                  <c:v>1.830391996541</c:v>
                </c:pt>
                <c:pt idx="484">
                  <c:v>1.830391996541</c:v>
                </c:pt>
                <c:pt idx="485">
                  <c:v>1.830391996541</c:v>
                </c:pt>
                <c:pt idx="486">
                  <c:v>1.814098361468</c:v>
                </c:pt>
                <c:pt idx="487">
                  <c:v>1.851017709592</c:v>
                </c:pt>
                <c:pt idx="488">
                  <c:v>1.8741459333649999</c:v>
                </c:pt>
                <c:pt idx="489">
                  <c:v>1.7951067462500001</c:v>
                </c:pt>
                <c:pt idx="490">
                  <c:v>1.7717391168900001</c:v>
                </c:pt>
                <c:pt idx="491">
                  <c:v>1.7717391168900001</c:v>
                </c:pt>
                <c:pt idx="492">
                  <c:v>1.7717391168900001</c:v>
                </c:pt>
                <c:pt idx="493">
                  <c:v>1.7367844965699999</c:v>
                </c:pt>
                <c:pt idx="494">
                  <c:v>1.7316029843630001</c:v>
                </c:pt>
                <c:pt idx="495">
                  <c:v>1.719176936407</c:v>
                </c:pt>
                <c:pt idx="496">
                  <c:v>1.680686525574</c:v>
                </c:pt>
                <c:pt idx="497">
                  <c:v>1.64488175934</c:v>
                </c:pt>
                <c:pt idx="498">
                  <c:v>1.64488175934</c:v>
                </c:pt>
                <c:pt idx="499">
                  <c:v>1.64488175934</c:v>
                </c:pt>
                <c:pt idx="500">
                  <c:v>1.621899037655</c:v>
                </c:pt>
                <c:pt idx="501">
                  <c:v>1.636388699439</c:v>
                </c:pt>
                <c:pt idx="502">
                  <c:v>1.6231783831569999</c:v>
                </c:pt>
                <c:pt idx="503">
                  <c:v>1.6828354933480001</c:v>
                </c:pt>
                <c:pt idx="504">
                  <c:v>1.741532005926</c:v>
                </c:pt>
                <c:pt idx="505">
                  <c:v>1.741532005926</c:v>
                </c:pt>
                <c:pt idx="506">
                  <c:v>1.741532005926</c:v>
                </c:pt>
                <c:pt idx="507">
                  <c:v>1.7170864533900001</c:v>
                </c:pt>
                <c:pt idx="508">
                  <c:v>1.7412330690119999</c:v>
                </c:pt>
                <c:pt idx="509">
                  <c:v>1.7093209424039999</c:v>
                </c:pt>
                <c:pt idx="510">
                  <c:v>1.7132245038639999</c:v>
                </c:pt>
                <c:pt idx="511">
                  <c:v>1.7149291309350001</c:v>
                </c:pt>
                <c:pt idx="512">
                  <c:v>1.7149291309350001</c:v>
                </c:pt>
                <c:pt idx="513">
                  <c:v>1.7149291309350001</c:v>
                </c:pt>
                <c:pt idx="514">
                  <c:v>1.7139635203300001</c:v>
                </c:pt>
                <c:pt idx="515">
                  <c:v>1.7389960925779999</c:v>
                </c:pt>
                <c:pt idx="516">
                  <c:v>1.770222830564</c:v>
                </c:pt>
                <c:pt idx="517">
                  <c:v>1.773038093539</c:v>
                </c:pt>
                <c:pt idx="518">
                  <c:v>1.744602715594</c:v>
                </c:pt>
                <c:pt idx="519">
                  <c:v>1.744602715594</c:v>
                </c:pt>
                <c:pt idx="520">
                  <c:v>1.744602715594</c:v>
                </c:pt>
                <c:pt idx="521">
                  <c:v>1.70268666413</c:v>
                </c:pt>
                <c:pt idx="522">
                  <c:v>1.7262688079970001</c:v>
                </c:pt>
                <c:pt idx="523">
                  <c:v>1.7343069629729999</c:v>
                </c:pt>
                <c:pt idx="524">
                  <c:v>1.7343069629729999</c:v>
                </c:pt>
                <c:pt idx="525">
                  <c:v>1.7343069629729999</c:v>
                </c:pt>
                <c:pt idx="526">
                  <c:v>1.7343069629729999</c:v>
                </c:pt>
                <c:pt idx="527">
                  <c:v>1.7343069629729999</c:v>
                </c:pt>
                <c:pt idx="528">
                  <c:v>1.7632811214899999</c:v>
                </c:pt>
                <c:pt idx="529">
                  <c:v>1.748160247862</c:v>
                </c:pt>
                <c:pt idx="530">
                  <c:v>1.7420803413479999</c:v>
                </c:pt>
                <c:pt idx="531">
                  <c:v>1.7774362597010001</c:v>
                </c:pt>
                <c:pt idx="532">
                  <c:v>1.775223083175</c:v>
                </c:pt>
                <c:pt idx="533">
                  <c:v>1.775223083175</c:v>
                </c:pt>
                <c:pt idx="534">
                  <c:v>1.775223083175</c:v>
                </c:pt>
                <c:pt idx="535">
                  <c:v>1.7807923682069999</c:v>
                </c:pt>
                <c:pt idx="536">
                  <c:v>1.7759881045570001</c:v>
                </c:pt>
                <c:pt idx="537">
                  <c:v>1.777763348798</c:v>
                </c:pt>
                <c:pt idx="538">
                  <c:v>1.777763348798</c:v>
                </c:pt>
                <c:pt idx="539">
                  <c:v>1.777763348798</c:v>
                </c:pt>
                <c:pt idx="540">
                  <c:v>1.777763348798</c:v>
                </c:pt>
                <c:pt idx="541">
                  <c:v>1.777763348798</c:v>
                </c:pt>
                <c:pt idx="542">
                  <c:v>1.7810023744179999</c:v>
                </c:pt>
                <c:pt idx="543">
                  <c:v>1.7687930548940001</c:v>
                </c:pt>
                <c:pt idx="544">
                  <c:v>1.7706198207120001</c:v>
                </c:pt>
                <c:pt idx="545">
                  <c:v>1.7706198207120001</c:v>
                </c:pt>
                <c:pt idx="546">
                  <c:v>1.7706198207120001</c:v>
                </c:pt>
                <c:pt idx="547">
                  <c:v>1.7706198207120001</c:v>
                </c:pt>
                <c:pt idx="548">
                  <c:v>1.7706198207120001</c:v>
                </c:pt>
                <c:pt idx="549">
                  <c:v>1.752270715509</c:v>
                </c:pt>
                <c:pt idx="550">
                  <c:v>1.7523914740969999</c:v>
                </c:pt>
                <c:pt idx="551">
                  <c:v>1.7668978930749999</c:v>
                </c:pt>
                <c:pt idx="552">
                  <c:v>1.79268701119</c:v>
                </c:pt>
                <c:pt idx="553">
                  <c:v>1.7621083614290001</c:v>
                </c:pt>
                <c:pt idx="554">
                  <c:v>1.7621083614290001</c:v>
                </c:pt>
                <c:pt idx="555">
                  <c:v>1.7621083614290001</c:v>
                </c:pt>
                <c:pt idx="556">
                  <c:v>1.8157152823680001</c:v>
                </c:pt>
                <c:pt idx="557">
                  <c:v>1.8074757307180001</c:v>
                </c:pt>
                <c:pt idx="558">
                  <c:v>1.8179935125369999</c:v>
                </c:pt>
                <c:pt idx="559">
                  <c:v>1.841633039545</c:v>
                </c:pt>
                <c:pt idx="560">
                  <c:v>1.84609315611</c:v>
                </c:pt>
                <c:pt idx="561">
                  <c:v>1.84609315611</c:v>
                </c:pt>
                <c:pt idx="562">
                  <c:v>1.84609315611</c:v>
                </c:pt>
                <c:pt idx="563">
                  <c:v>1.833440863771</c:v>
                </c:pt>
                <c:pt idx="564">
                  <c:v>1.8154167989279999</c:v>
                </c:pt>
                <c:pt idx="565">
                  <c:v>1.7848536118260001</c:v>
                </c:pt>
                <c:pt idx="566">
                  <c:v>1.7903172080459999</c:v>
                </c:pt>
                <c:pt idx="567">
                  <c:v>1.7750717424339999</c:v>
                </c:pt>
                <c:pt idx="568">
                  <c:v>1.7750717424339999</c:v>
                </c:pt>
                <c:pt idx="569">
                  <c:v>1.7750717424339999</c:v>
                </c:pt>
                <c:pt idx="570">
                  <c:v>1.7520668138090001</c:v>
                </c:pt>
                <c:pt idx="571">
                  <c:v>1.7252551979290001</c:v>
                </c:pt>
                <c:pt idx="572">
                  <c:v>1.7202778043219999</c:v>
                </c:pt>
                <c:pt idx="573">
                  <c:v>1.7185538400739999</c:v>
                </c:pt>
                <c:pt idx="574">
                  <c:v>1.7362223562170001</c:v>
                </c:pt>
                <c:pt idx="575">
                  <c:v>1.7362223562170001</c:v>
                </c:pt>
                <c:pt idx="576">
                  <c:v>1.7362223562170001</c:v>
                </c:pt>
                <c:pt idx="577">
                  <c:v>1.767326317962</c:v>
                </c:pt>
                <c:pt idx="578">
                  <c:v>1.778921468609</c:v>
                </c:pt>
                <c:pt idx="579">
                  <c:v>1.7966443440319999</c:v>
                </c:pt>
                <c:pt idx="580">
                  <c:v>1.7840080671009999</c:v>
                </c:pt>
                <c:pt idx="581">
                  <c:v>1.822267750812</c:v>
                </c:pt>
                <c:pt idx="582">
                  <c:v>1.822267750812</c:v>
                </c:pt>
                <c:pt idx="583">
                  <c:v>1.822267750812</c:v>
                </c:pt>
                <c:pt idx="584">
                  <c:v>1.8168872059000001</c:v>
                </c:pt>
                <c:pt idx="585">
                  <c:v>1.8128803368990001</c:v>
                </c:pt>
                <c:pt idx="586">
                  <c:v>1.8144371954809999</c:v>
                </c:pt>
                <c:pt idx="587">
                  <c:v>1.8237908084809999</c:v>
                </c:pt>
                <c:pt idx="588">
                  <c:v>1.794768847327</c:v>
                </c:pt>
                <c:pt idx="589">
                  <c:v>1.794768847327</c:v>
                </c:pt>
                <c:pt idx="590">
                  <c:v>1.794768847327</c:v>
                </c:pt>
                <c:pt idx="591">
                  <c:v>1.8147742093829999</c:v>
                </c:pt>
                <c:pt idx="592">
                  <c:v>1.8380155544329999</c:v>
                </c:pt>
                <c:pt idx="593">
                  <c:v>1.824645285815</c:v>
                </c:pt>
                <c:pt idx="594">
                  <c:v>1.850861786978</c:v>
                </c:pt>
                <c:pt idx="595">
                  <c:v>1.8171832943999999</c:v>
                </c:pt>
                <c:pt idx="596">
                  <c:v>1.8171832943999999</c:v>
                </c:pt>
                <c:pt idx="597">
                  <c:v>1.8171832943999999</c:v>
                </c:pt>
                <c:pt idx="598">
                  <c:v>1.8487023235290001</c:v>
                </c:pt>
                <c:pt idx="599">
                  <c:v>1.834976474594</c:v>
                </c:pt>
                <c:pt idx="600">
                  <c:v>1.824356859179</c:v>
                </c:pt>
                <c:pt idx="601">
                  <c:v>1.8275844129579999</c:v>
                </c:pt>
                <c:pt idx="602">
                  <c:v>1.8448429409680001</c:v>
                </c:pt>
                <c:pt idx="603">
                  <c:v>1.8448429409680001</c:v>
                </c:pt>
                <c:pt idx="604">
                  <c:v>1.8448429409680001</c:v>
                </c:pt>
                <c:pt idx="605">
                  <c:v>1.8430989692619999</c:v>
                </c:pt>
                <c:pt idx="606">
                  <c:v>1.8175593855159999</c:v>
                </c:pt>
                <c:pt idx="607">
                  <c:v>1.8249973762530001</c:v>
                </c:pt>
                <c:pt idx="608">
                  <c:v>1.817875636098</c:v>
                </c:pt>
                <c:pt idx="609">
                  <c:v>1.781800558304</c:v>
                </c:pt>
                <c:pt idx="610">
                  <c:v>1.781800558304</c:v>
                </c:pt>
                <c:pt idx="611">
                  <c:v>1.781800558304</c:v>
                </c:pt>
                <c:pt idx="612">
                  <c:v>1.7388374417350001</c:v>
                </c:pt>
                <c:pt idx="613">
                  <c:v>1.6931612691060001</c:v>
                </c:pt>
                <c:pt idx="614">
                  <c:v>1.7217347147690001</c:v>
                </c:pt>
                <c:pt idx="615">
                  <c:v>1.7575076470290001</c:v>
                </c:pt>
                <c:pt idx="616">
                  <c:v>1.7525781303970001</c:v>
                </c:pt>
                <c:pt idx="617">
                  <c:v>1.7525781303970001</c:v>
                </c:pt>
                <c:pt idx="618">
                  <c:v>1.7525781303970001</c:v>
                </c:pt>
                <c:pt idx="619">
                  <c:v>1.7438539651530001</c:v>
                </c:pt>
                <c:pt idx="620">
                  <c:v>1.7208985771250001</c:v>
                </c:pt>
                <c:pt idx="621">
                  <c:v>1.717191991677</c:v>
                </c:pt>
                <c:pt idx="622">
                  <c:v>1.697285434026</c:v>
                </c:pt>
                <c:pt idx="623">
                  <c:v>1.6872706792250001</c:v>
                </c:pt>
                <c:pt idx="624">
                  <c:v>1.6872706792250001</c:v>
                </c:pt>
                <c:pt idx="625">
                  <c:v>1.6872706792250001</c:v>
                </c:pt>
                <c:pt idx="626">
                  <c:v>1.676724956098</c:v>
                </c:pt>
                <c:pt idx="627">
                  <c:v>1.679835838145</c:v>
                </c:pt>
                <c:pt idx="628">
                  <c:v>1.719068929731</c:v>
                </c:pt>
                <c:pt idx="629">
                  <c:v>1.7142043816799999</c:v>
                </c:pt>
                <c:pt idx="630">
                  <c:v>1.7255396235130001</c:v>
                </c:pt>
                <c:pt idx="631">
                  <c:v>1.7255396235130001</c:v>
                </c:pt>
                <c:pt idx="632">
                  <c:v>1.7255396235130001</c:v>
                </c:pt>
                <c:pt idx="633">
                  <c:v>1.707323558393</c:v>
                </c:pt>
                <c:pt idx="634">
                  <c:v>1.6746699775139999</c:v>
                </c:pt>
                <c:pt idx="635">
                  <c:v>1.7108069544810001</c:v>
                </c:pt>
                <c:pt idx="636">
                  <c:v>1.750181627508</c:v>
                </c:pt>
                <c:pt idx="637">
                  <c:v>1.7312753612209999</c:v>
                </c:pt>
                <c:pt idx="638">
                  <c:v>1.7312753612209999</c:v>
                </c:pt>
                <c:pt idx="639">
                  <c:v>1.7312753612209999</c:v>
                </c:pt>
                <c:pt idx="640">
                  <c:v>1.703043274224</c:v>
                </c:pt>
                <c:pt idx="641">
                  <c:v>1.6979495172279999</c:v>
                </c:pt>
                <c:pt idx="642">
                  <c:v>1.690125064239</c:v>
                </c:pt>
                <c:pt idx="643">
                  <c:v>1.6899483752340001</c:v>
                </c:pt>
                <c:pt idx="644">
                  <c:v>1.6788456240630001</c:v>
                </c:pt>
                <c:pt idx="645">
                  <c:v>1.6788456240630001</c:v>
                </c:pt>
                <c:pt idx="646">
                  <c:v>1.6788456240630001</c:v>
                </c:pt>
                <c:pt idx="647">
                  <c:v>1.731469747465</c:v>
                </c:pt>
                <c:pt idx="648">
                  <c:v>1.7103289117680001</c:v>
                </c:pt>
                <c:pt idx="649">
                  <c:v>1.712962648165</c:v>
                </c:pt>
                <c:pt idx="650">
                  <c:v>1.7511649633949999</c:v>
                </c:pt>
                <c:pt idx="651">
                  <c:v>1.7497114040749999</c:v>
                </c:pt>
                <c:pt idx="652">
                  <c:v>1.7497114040749999</c:v>
                </c:pt>
                <c:pt idx="653">
                  <c:v>1.7497114040749999</c:v>
                </c:pt>
                <c:pt idx="654">
                  <c:v>1.761216576077</c:v>
                </c:pt>
                <c:pt idx="655">
                  <c:v>1.7977372395760001</c:v>
                </c:pt>
                <c:pt idx="656">
                  <c:v>1.792233780243</c:v>
                </c:pt>
                <c:pt idx="657">
                  <c:v>1.799462018434</c:v>
                </c:pt>
                <c:pt idx="658">
                  <c:v>1.8285984873600001</c:v>
                </c:pt>
                <c:pt idx="659">
                  <c:v>1.8285984873600001</c:v>
                </c:pt>
                <c:pt idx="660">
                  <c:v>1.8285984873600001</c:v>
                </c:pt>
                <c:pt idx="661">
                  <c:v>1.8795584892320001</c:v>
                </c:pt>
                <c:pt idx="662">
                  <c:v>1.896936491428</c:v>
                </c:pt>
                <c:pt idx="663">
                  <c:v>1.9003652312520001</c:v>
                </c:pt>
                <c:pt idx="664">
                  <c:v>1.9236419438750001</c:v>
                </c:pt>
                <c:pt idx="665">
                  <c:v>1.9554788160450001</c:v>
                </c:pt>
                <c:pt idx="666">
                  <c:v>1.9554788160450001</c:v>
                </c:pt>
                <c:pt idx="667">
                  <c:v>1.9554788160450001</c:v>
                </c:pt>
                <c:pt idx="668">
                  <c:v>2.0018535213009998</c:v>
                </c:pt>
                <c:pt idx="669">
                  <c:v>1.996386653859</c:v>
                </c:pt>
                <c:pt idx="670">
                  <c:v>1.996720161274</c:v>
                </c:pt>
                <c:pt idx="671">
                  <c:v>2.0325776747159998</c:v>
                </c:pt>
                <c:pt idx="672">
                  <c:v>2.0037272469360001</c:v>
                </c:pt>
                <c:pt idx="673">
                  <c:v>2.0037272469360001</c:v>
                </c:pt>
                <c:pt idx="674">
                  <c:v>2.0037272469360001</c:v>
                </c:pt>
                <c:pt idx="675">
                  <c:v>1.9230346671880001</c:v>
                </c:pt>
                <c:pt idx="676">
                  <c:v>1.933476935983</c:v>
                </c:pt>
                <c:pt idx="677">
                  <c:v>1.957709413753</c:v>
                </c:pt>
                <c:pt idx="678">
                  <c:v>1.9557931176579999</c:v>
                </c:pt>
                <c:pt idx="679">
                  <c:v>1.950980281603</c:v>
                </c:pt>
                <c:pt idx="680">
                  <c:v>1.950980281603</c:v>
                </c:pt>
                <c:pt idx="681">
                  <c:v>1.950980281603</c:v>
                </c:pt>
                <c:pt idx="682">
                  <c:v>1.923389025494</c:v>
                </c:pt>
                <c:pt idx="683">
                  <c:v>1.88915253465</c:v>
                </c:pt>
                <c:pt idx="684">
                  <c:v>1.876144971532</c:v>
                </c:pt>
                <c:pt idx="685">
                  <c:v>1.8423357319410001</c:v>
                </c:pt>
                <c:pt idx="686">
                  <c:v>1.8423357319410001</c:v>
                </c:pt>
                <c:pt idx="687">
                  <c:v>1.8423357319410001</c:v>
                </c:pt>
                <c:pt idx="688">
                  <c:v>1.8423357319410001</c:v>
                </c:pt>
                <c:pt idx="689">
                  <c:v>1.8365077997620001</c:v>
                </c:pt>
                <c:pt idx="690">
                  <c:v>1.830950405167</c:v>
                </c:pt>
                <c:pt idx="691">
                  <c:v>1.833694903714</c:v>
                </c:pt>
                <c:pt idx="692">
                  <c:v>1.8556173274629999</c:v>
                </c:pt>
                <c:pt idx="693">
                  <c:v>1.8644126198490001</c:v>
                </c:pt>
                <c:pt idx="694">
                  <c:v>1.8644126198490001</c:v>
                </c:pt>
                <c:pt idx="695">
                  <c:v>1.8644126198490001</c:v>
                </c:pt>
                <c:pt idx="696">
                  <c:v>1.897497584039</c:v>
                </c:pt>
                <c:pt idx="697">
                  <c:v>1.873405055184</c:v>
                </c:pt>
                <c:pt idx="698">
                  <c:v>1.8588293890050001</c:v>
                </c:pt>
                <c:pt idx="699">
                  <c:v>1.847238642712</c:v>
                </c:pt>
                <c:pt idx="700">
                  <c:v>1.874348084283</c:v>
                </c:pt>
                <c:pt idx="701">
                  <c:v>1.874348084283</c:v>
                </c:pt>
                <c:pt idx="702">
                  <c:v>1.874348084283</c:v>
                </c:pt>
                <c:pt idx="703">
                  <c:v>1.8670022933370001</c:v>
                </c:pt>
                <c:pt idx="704">
                  <c:v>1.8747516274580001</c:v>
                </c:pt>
                <c:pt idx="705">
                  <c:v>1.8477774373219999</c:v>
                </c:pt>
                <c:pt idx="706">
                  <c:v>1.849148950464</c:v>
                </c:pt>
                <c:pt idx="707">
                  <c:v>1.772900073945</c:v>
                </c:pt>
                <c:pt idx="708">
                  <c:v>1.772900073945</c:v>
                </c:pt>
                <c:pt idx="709">
                  <c:v>1.772900073945</c:v>
                </c:pt>
                <c:pt idx="710">
                  <c:v>1.7811604496639999</c:v>
                </c:pt>
                <c:pt idx="711">
                  <c:v>1.7536784056870001</c:v>
                </c:pt>
                <c:pt idx="712">
                  <c:v>1.754146265103</c:v>
                </c:pt>
                <c:pt idx="713">
                  <c:v>1.7239913355759999</c:v>
                </c:pt>
                <c:pt idx="714">
                  <c:v>1.7195919732980001</c:v>
                </c:pt>
                <c:pt idx="715">
                  <c:v>1.7195919732980001</c:v>
                </c:pt>
                <c:pt idx="716">
                  <c:v>1.7195919732980001</c:v>
                </c:pt>
                <c:pt idx="717">
                  <c:v>1.7448948464759999</c:v>
                </c:pt>
                <c:pt idx="718">
                  <c:v>1.762370991426</c:v>
                </c:pt>
                <c:pt idx="719">
                  <c:v>1.7723412828230001</c:v>
                </c:pt>
                <c:pt idx="720">
                  <c:v>1.7810246107629999</c:v>
                </c:pt>
                <c:pt idx="721">
                  <c:v>1.7810246107629999</c:v>
                </c:pt>
                <c:pt idx="722">
                  <c:v>1.7810246107629999</c:v>
                </c:pt>
                <c:pt idx="723">
                  <c:v>1.7810246107629999</c:v>
                </c:pt>
                <c:pt idx="724">
                  <c:v>1.773318040758</c:v>
                </c:pt>
                <c:pt idx="725">
                  <c:v>1.7966721265259999</c:v>
                </c:pt>
                <c:pt idx="726">
                  <c:v>1.854627502911</c:v>
                </c:pt>
                <c:pt idx="727">
                  <c:v>1.8178572199859999</c:v>
                </c:pt>
                <c:pt idx="728">
                  <c:v>1.854382308878</c:v>
                </c:pt>
                <c:pt idx="729">
                  <c:v>1.854382308878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28 נתונים'!$D$2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42474</c:v>
                </c:pt>
                <c:pt idx="1">
                  <c:v>42475</c:v>
                </c:pt>
                <c:pt idx="2">
                  <c:v>42476</c:v>
                </c:pt>
                <c:pt idx="3">
                  <c:v>42477</c:v>
                </c:pt>
                <c:pt idx="4">
                  <c:v>42478</c:v>
                </c:pt>
                <c:pt idx="5">
                  <c:v>42479</c:v>
                </c:pt>
                <c:pt idx="6">
                  <c:v>42480</c:v>
                </c:pt>
                <c:pt idx="7">
                  <c:v>42481</c:v>
                </c:pt>
                <c:pt idx="8">
                  <c:v>42482</c:v>
                </c:pt>
                <c:pt idx="9">
                  <c:v>42483</c:v>
                </c:pt>
                <c:pt idx="10">
                  <c:v>42484</c:v>
                </c:pt>
                <c:pt idx="11">
                  <c:v>42485</c:v>
                </c:pt>
                <c:pt idx="12">
                  <c:v>42486</c:v>
                </c:pt>
                <c:pt idx="13">
                  <c:v>42487</c:v>
                </c:pt>
                <c:pt idx="14">
                  <c:v>42488</c:v>
                </c:pt>
                <c:pt idx="15">
                  <c:v>42489</c:v>
                </c:pt>
                <c:pt idx="16">
                  <c:v>42490</c:v>
                </c:pt>
                <c:pt idx="17">
                  <c:v>42491</c:v>
                </c:pt>
                <c:pt idx="18">
                  <c:v>42492</c:v>
                </c:pt>
                <c:pt idx="19">
                  <c:v>42493</c:v>
                </c:pt>
                <c:pt idx="20">
                  <c:v>42494</c:v>
                </c:pt>
                <c:pt idx="21">
                  <c:v>42495</c:v>
                </c:pt>
                <c:pt idx="22">
                  <c:v>42496</c:v>
                </c:pt>
                <c:pt idx="23">
                  <c:v>42497</c:v>
                </c:pt>
                <c:pt idx="24">
                  <c:v>42498</c:v>
                </c:pt>
                <c:pt idx="25">
                  <c:v>42499</c:v>
                </c:pt>
                <c:pt idx="26">
                  <c:v>42500</c:v>
                </c:pt>
                <c:pt idx="27">
                  <c:v>42501</c:v>
                </c:pt>
                <c:pt idx="28">
                  <c:v>42502</c:v>
                </c:pt>
                <c:pt idx="29">
                  <c:v>42503</c:v>
                </c:pt>
                <c:pt idx="30">
                  <c:v>42504</c:v>
                </c:pt>
                <c:pt idx="31">
                  <c:v>42505</c:v>
                </c:pt>
                <c:pt idx="32">
                  <c:v>42506</c:v>
                </c:pt>
                <c:pt idx="33">
                  <c:v>42507</c:v>
                </c:pt>
                <c:pt idx="34">
                  <c:v>42508</c:v>
                </c:pt>
                <c:pt idx="35">
                  <c:v>42509</c:v>
                </c:pt>
                <c:pt idx="36">
                  <c:v>42510</c:v>
                </c:pt>
                <c:pt idx="37">
                  <c:v>42511</c:v>
                </c:pt>
                <c:pt idx="38">
                  <c:v>42512</c:v>
                </c:pt>
                <c:pt idx="39">
                  <c:v>42513</c:v>
                </c:pt>
                <c:pt idx="40">
                  <c:v>42514</c:v>
                </c:pt>
                <c:pt idx="41">
                  <c:v>42515</c:v>
                </c:pt>
                <c:pt idx="42">
                  <c:v>42516</c:v>
                </c:pt>
                <c:pt idx="43">
                  <c:v>42517</c:v>
                </c:pt>
                <c:pt idx="44">
                  <c:v>42518</c:v>
                </c:pt>
                <c:pt idx="45">
                  <c:v>42519</c:v>
                </c:pt>
                <c:pt idx="46">
                  <c:v>42520</c:v>
                </c:pt>
                <c:pt idx="47">
                  <c:v>42521</c:v>
                </c:pt>
                <c:pt idx="48">
                  <c:v>42522</c:v>
                </c:pt>
                <c:pt idx="49">
                  <c:v>42523</c:v>
                </c:pt>
                <c:pt idx="50">
                  <c:v>42524</c:v>
                </c:pt>
                <c:pt idx="51">
                  <c:v>42525</c:v>
                </c:pt>
                <c:pt idx="52">
                  <c:v>42526</c:v>
                </c:pt>
                <c:pt idx="53">
                  <c:v>42527</c:v>
                </c:pt>
                <c:pt idx="54">
                  <c:v>42528</c:v>
                </c:pt>
                <c:pt idx="55">
                  <c:v>42529</c:v>
                </c:pt>
                <c:pt idx="56">
                  <c:v>42530</c:v>
                </c:pt>
                <c:pt idx="57">
                  <c:v>42531</c:v>
                </c:pt>
                <c:pt idx="58">
                  <c:v>42532</c:v>
                </c:pt>
                <c:pt idx="59">
                  <c:v>42533</c:v>
                </c:pt>
                <c:pt idx="60">
                  <c:v>42534</c:v>
                </c:pt>
                <c:pt idx="61">
                  <c:v>42535</c:v>
                </c:pt>
                <c:pt idx="62">
                  <c:v>42536</c:v>
                </c:pt>
                <c:pt idx="63">
                  <c:v>42537</c:v>
                </c:pt>
                <c:pt idx="64">
                  <c:v>42538</c:v>
                </c:pt>
                <c:pt idx="65">
                  <c:v>42539</c:v>
                </c:pt>
                <c:pt idx="66">
                  <c:v>42540</c:v>
                </c:pt>
                <c:pt idx="67">
                  <c:v>42541</c:v>
                </c:pt>
                <c:pt idx="68">
                  <c:v>42542</c:v>
                </c:pt>
                <c:pt idx="69">
                  <c:v>42543</c:v>
                </c:pt>
                <c:pt idx="70">
                  <c:v>42544</c:v>
                </c:pt>
                <c:pt idx="71">
                  <c:v>42545</c:v>
                </c:pt>
                <c:pt idx="72">
                  <c:v>42546</c:v>
                </c:pt>
                <c:pt idx="73">
                  <c:v>42547</c:v>
                </c:pt>
                <c:pt idx="74">
                  <c:v>42548</c:v>
                </c:pt>
                <c:pt idx="75">
                  <c:v>42549</c:v>
                </c:pt>
                <c:pt idx="76">
                  <c:v>42550</c:v>
                </c:pt>
                <c:pt idx="77">
                  <c:v>42551</c:v>
                </c:pt>
                <c:pt idx="78">
                  <c:v>42552</c:v>
                </c:pt>
                <c:pt idx="79">
                  <c:v>42553</c:v>
                </c:pt>
                <c:pt idx="80">
                  <c:v>42554</c:v>
                </c:pt>
                <c:pt idx="81">
                  <c:v>42555</c:v>
                </c:pt>
                <c:pt idx="82">
                  <c:v>42556</c:v>
                </c:pt>
                <c:pt idx="83">
                  <c:v>42557</c:v>
                </c:pt>
                <c:pt idx="84">
                  <c:v>42558</c:v>
                </c:pt>
                <c:pt idx="85">
                  <c:v>42559</c:v>
                </c:pt>
                <c:pt idx="86">
                  <c:v>42560</c:v>
                </c:pt>
                <c:pt idx="87">
                  <c:v>42561</c:v>
                </c:pt>
                <c:pt idx="88">
                  <c:v>42562</c:v>
                </c:pt>
                <c:pt idx="89">
                  <c:v>42563</c:v>
                </c:pt>
                <c:pt idx="90">
                  <c:v>42564</c:v>
                </c:pt>
                <c:pt idx="91">
                  <c:v>42565</c:v>
                </c:pt>
                <c:pt idx="92">
                  <c:v>42566</c:v>
                </c:pt>
                <c:pt idx="93">
                  <c:v>42567</c:v>
                </c:pt>
                <c:pt idx="94">
                  <c:v>42568</c:v>
                </c:pt>
                <c:pt idx="95">
                  <c:v>42569</c:v>
                </c:pt>
                <c:pt idx="96">
                  <c:v>42570</c:v>
                </c:pt>
                <c:pt idx="97">
                  <c:v>42571</c:v>
                </c:pt>
                <c:pt idx="98">
                  <c:v>42572</c:v>
                </c:pt>
                <c:pt idx="99">
                  <c:v>42573</c:v>
                </c:pt>
                <c:pt idx="100">
                  <c:v>42574</c:v>
                </c:pt>
                <c:pt idx="101">
                  <c:v>42575</c:v>
                </c:pt>
                <c:pt idx="102">
                  <c:v>42576</c:v>
                </c:pt>
                <c:pt idx="103">
                  <c:v>42577</c:v>
                </c:pt>
                <c:pt idx="104">
                  <c:v>42578</c:v>
                </c:pt>
                <c:pt idx="105">
                  <c:v>42579</c:v>
                </c:pt>
                <c:pt idx="106">
                  <c:v>42580</c:v>
                </c:pt>
                <c:pt idx="107">
                  <c:v>42581</c:v>
                </c:pt>
                <c:pt idx="108">
                  <c:v>42582</c:v>
                </c:pt>
                <c:pt idx="109">
                  <c:v>42583</c:v>
                </c:pt>
                <c:pt idx="110">
                  <c:v>42584</c:v>
                </c:pt>
                <c:pt idx="111">
                  <c:v>42585</c:v>
                </c:pt>
                <c:pt idx="112">
                  <c:v>42586</c:v>
                </c:pt>
                <c:pt idx="113">
                  <c:v>42587</c:v>
                </c:pt>
                <c:pt idx="114">
                  <c:v>42588</c:v>
                </c:pt>
                <c:pt idx="115">
                  <c:v>42589</c:v>
                </c:pt>
                <c:pt idx="116">
                  <c:v>42590</c:v>
                </c:pt>
                <c:pt idx="117">
                  <c:v>42591</c:v>
                </c:pt>
                <c:pt idx="118">
                  <c:v>42592</c:v>
                </c:pt>
                <c:pt idx="119">
                  <c:v>42593</c:v>
                </c:pt>
                <c:pt idx="120">
                  <c:v>42594</c:v>
                </c:pt>
                <c:pt idx="121">
                  <c:v>42595</c:v>
                </c:pt>
                <c:pt idx="122">
                  <c:v>42596</c:v>
                </c:pt>
                <c:pt idx="123">
                  <c:v>42597</c:v>
                </c:pt>
                <c:pt idx="124">
                  <c:v>42598</c:v>
                </c:pt>
                <c:pt idx="125">
                  <c:v>42599</c:v>
                </c:pt>
                <c:pt idx="126">
                  <c:v>42600</c:v>
                </c:pt>
                <c:pt idx="127">
                  <c:v>42601</c:v>
                </c:pt>
                <c:pt idx="128">
                  <c:v>42602</c:v>
                </c:pt>
                <c:pt idx="129">
                  <c:v>42603</c:v>
                </c:pt>
                <c:pt idx="130">
                  <c:v>42604</c:v>
                </c:pt>
                <c:pt idx="131">
                  <c:v>42605</c:v>
                </c:pt>
                <c:pt idx="132">
                  <c:v>42606</c:v>
                </c:pt>
                <c:pt idx="133">
                  <c:v>42607</c:v>
                </c:pt>
                <c:pt idx="134">
                  <c:v>42608</c:v>
                </c:pt>
                <c:pt idx="135">
                  <c:v>42609</c:v>
                </c:pt>
                <c:pt idx="136">
                  <c:v>42610</c:v>
                </c:pt>
                <c:pt idx="137">
                  <c:v>42611</c:v>
                </c:pt>
                <c:pt idx="138">
                  <c:v>42612</c:v>
                </c:pt>
                <c:pt idx="139">
                  <c:v>42613</c:v>
                </c:pt>
                <c:pt idx="140">
                  <c:v>42614</c:v>
                </c:pt>
                <c:pt idx="141">
                  <c:v>42615</c:v>
                </c:pt>
                <c:pt idx="142">
                  <c:v>42616</c:v>
                </c:pt>
                <c:pt idx="143">
                  <c:v>42617</c:v>
                </c:pt>
                <c:pt idx="144">
                  <c:v>42618</c:v>
                </c:pt>
                <c:pt idx="145">
                  <c:v>42619</c:v>
                </c:pt>
                <c:pt idx="146">
                  <c:v>42620</c:v>
                </c:pt>
                <c:pt idx="147">
                  <c:v>42621</c:v>
                </c:pt>
                <c:pt idx="148">
                  <c:v>42622</c:v>
                </c:pt>
                <c:pt idx="149">
                  <c:v>42623</c:v>
                </c:pt>
                <c:pt idx="150">
                  <c:v>42624</c:v>
                </c:pt>
                <c:pt idx="151">
                  <c:v>42625</c:v>
                </c:pt>
                <c:pt idx="152">
                  <c:v>42626</c:v>
                </c:pt>
                <c:pt idx="153">
                  <c:v>42627</c:v>
                </c:pt>
                <c:pt idx="154">
                  <c:v>42628</c:v>
                </c:pt>
                <c:pt idx="155">
                  <c:v>42629</c:v>
                </c:pt>
                <c:pt idx="156">
                  <c:v>42630</c:v>
                </c:pt>
                <c:pt idx="157">
                  <c:v>42631</c:v>
                </c:pt>
                <c:pt idx="158">
                  <c:v>42632</c:v>
                </c:pt>
                <c:pt idx="159">
                  <c:v>42633</c:v>
                </c:pt>
                <c:pt idx="160">
                  <c:v>42634</c:v>
                </c:pt>
                <c:pt idx="161">
                  <c:v>42635</c:v>
                </c:pt>
                <c:pt idx="162">
                  <c:v>42636</c:v>
                </c:pt>
                <c:pt idx="163">
                  <c:v>42637</c:v>
                </c:pt>
                <c:pt idx="164">
                  <c:v>42638</c:v>
                </c:pt>
                <c:pt idx="165">
                  <c:v>42639</c:v>
                </c:pt>
                <c:pt idx="166">
                  <c:v>42640</c:v>
                </c:pt>
                <c:pt idx="167">
                  <c:v>42641</c:v>
                </c:pt>
                <c:pt idx="168">
                  <c:v>42642</c:v>
                </c:pt>
                <c:pt idx="169">
                  <c:v>42643</c:v>
                </c:pt>
                <c:pt idx="170">
                  <c:v>42644</c:v>
                </c:pt>
                <c:pt idx="171">
                  <c:v>42645</c:v>
                </c:pt>
                <c:pt idx="172">
                  <c:v>42646</c:v>
                </c:pt>
                <c:pt idx="173">
                  <c:v>42647</c:v>
                </c:pt>
                <c:pt idx="174">
                  <c:v>42648</c:v>
                </c:pt>
                <c:pt idx="175">
                  <c:v>42649</c:v>
                </c:pt>
                <c:pt idx="176">
                  <c:v>42650</c:v>
                </c:pt>
                <c:pt idx="177">
                  <c:v>42651</c:v>
                </c:pt>
                <c:pt idx="178">
                  <c:v>42652</c:v>
                </c:pt>
                <c:pt idx="179">
                  <c:v>42653</c:v>
                </c:pt>
                <c:pt idx="180">
                  <c:v>42654</c:v>
                </c:pt>
                <c:pt idx="181">
                  <c:v>42655</c:v>
                </c:pt>
                <c:pt idx="182">
                  <c:v>42656</c:v>
                </c:pt>
                <c:pt idx="183">
                  <c:v>42657</c:v>
                </c:pt>
                <c:pt idx="184">
                  <c:v>42658</c:v>
                </c:pt>
                <c:pt idx="185">
                  <c:v>42659</c:v>
                </c:pt>
                <c:pt idx="186">
                  <c:v>42660</c:v>
                </c:pt>
                <c:pt idx="187">
                  <c:v>42661</c:v>
                </c:pt>
                <c:pt idx="188">
                  <c:v>42662</c:v>
                </c:pt>
                <c:pt idx="189">
                  <c:v>42663</c:v>
                </c:pt>
                <c:pt idx="190">
                  <c:v>42664</c:v>
                </c:pt>
                <c:pt idx="191">
                  <c:v>42665</c:v>
                </c:pt>
                <c:pt idx="192">
                  <c:v>42666</c:v>
                </c:pt>
                <c:pt idx="193">
                  <c:v>42667</c:v>
                </c:pt>
                <c:pt idx="194">
                  <c:v>42668</c:v>
                </c:pt>
                <c:pt idx="195">
                  <c:v>42669</c:v>
                </c:pt>
                <c:pt idx="196">
                  <c:v>42670</c:v>
                </c:pt>
                <c:pt idx="197">
                  <c:v>42671</c:v>
                </c:pt>
                <c:pt idx="198">
                  <c:v>42672</c:v>
                </c:pt>
                <c:pt idx="199">
                  <c:v>42673</c:v>
                </c:pt>
                <c:pt idx="200">
                  <c:v>42674</c:v>
                </c:pt>
                <c:pt idx="201">
                  <c:v>42675</c:v>
                </c:pt>
                <c:pt idx="202">
                  <c:v>42676</c:v>
                </c:pt>
                <c:pt idx="203">
                  <c:v>42677</c:v>
                </c:pt>
                <c:pt idx="204">
                  <c:v>42678</c:v>
                </c:pt>
                <c:pt idx="205">
                  <c:v>42679</c:v>
                </c:pt>
                <c:pt idx="206">
                  <c:v>42680</c:v>
                </c:pt>
                <c:pt idx="207">
                  <c:v>42681</c:v>
                </c:pt>
                <c:pt idx="208">
                  <c:v>42682</c:v>
                </c:pt>
                <c:pt idx="209">
                  <c:v>42683</c:v>
                </c:pt>
                <c:pt idx="210">
                  <c:v>42684</c:v>
                </c:pt>
                <c:pt idx="211">
                  <c:v>42685</c:v>
                </c:pt>
                <c:pt idx="212">
                  <c:v>42686</c:v>
                </c:pt>
                <c:pt idx="213">
                  <c:v>42687</c:v>
                </c:pt>
                <c:pt idx="214">
                  <c:v>42688</c:v>
                </c:pt>
                <c:pt idx="215">
                  <c:v>42689</c:v>
                </c:pt>
                <c:pt idx="216">
                  <c:v>42690</c:v>
                </c:pt>
                <c:pt idx="217">
                  <c:v>42691</c:v>
                </c:pt>
                <c:pt idx="218">
                  <c:v>42692</c:v>
                </c:pt>
                <c:pt idx="219">
                  <c:v>42693</c:v>
                </c:pt>
                <c:pt idx="220">
                  <c:v>42694</c:v>
                </c:pt>
                <c:pt idx="221">
                  <c:v>42695</c:v>
                </c:pt>
                <c:pt idx="222">
                  <c:v>42696</c:v>
                </c:pt>
                <c:pt idx="223">
                  <c:v>42697</c:v>
                </c:pt>
                <c:pt idx="224">
                  <c:v>42698</c:v>
                </c:pt>
                <c:pt idx="225">
                  <c:v>42699</c:v>
                </c:pt>
                <c:pt idx="226">
                  <c:v>42700</c:v>
                </c:pt>
                <c:pt idx="227">
                  <c:v>42701</c:v>
                </c:pt>
                <c:pt idx="228">
                  <c:v>42702</c:v>
                </c:pt>
                <c:pt idx="229">
                  <c:v>42703</c:v>
                </c:pt>
                <c:pt idx="230">
                  <c:v>42704</c:v>
                </c:pt>
                <c:pt idx="231">
                  <c:v>42705</c:v>
                </c:pt>
                <c:pt idx="232">
                  <c:v>42706</c:v>
                </c:pt>
                <c:pt idx="233">
                  <c:v>42707</c:v>
                </c:pt>
                <c:pt idx="234">
                  <c:v>42708</c:v>
                </c:pt>
                <c:pt idx="235">
                  <c:v>42709</c:v>
                </c:pt>
                <c:pt idx="236">
                  <c:v>42710</c:v>
                </c:pt>
                <c:pt idx="237">
                  <c:v>42711</c:v>
                </c:pt>
                <c:pt idx="238">
                  <c:v>42712</c:v>
                </c:pt>
                <c:pt idx="239">
                  <c:v>42713</c:v>
                </c:pt>
                <c:pt idx="240">
                  <c:v>42714</c:v>
                </c:pt>
                <c:pt idx="241">
                  <c:v>42715</c:v>
                </c:pt>
                <c:pt idx="242">
                  <c:v>42716</c:v>
                </c:pt>
                <c:pt idx="243">
                  <c:v>42717</c:v>
                </c:pt>
                <c:pt idx="244">
                  <c:v>42718</c:v>
                </c:pt>
                <c:pt idx="245">
                  <c:v>42719</c:v>
                </c:pt>
                <c:pt idx="246">
                  <c:v>42720</c:v>
                </c:pt>
                <c:pt idx="247">
                  <c:v>42721</c:v>
                </c:pt>
                <c:pt idx="248">
                  <c:v>42722</c:v>
                </c:pt>
                <c:pt idx="249">
                  <c:v>42723</c:v>
                </c:pt>
                <c:pt idx="250">
                  <c:v>42724</c:v>
                </c:pt>
                <c:pt idx="251">
                  <c:v>42725</c:v>
                </c:pt>
                <c:pt idx="252">
                  <c:v>42726</c:v>
                </c:pt>
                <c:pt idx="253">
                  <c:v>42727</c:v>
                </c:pt>
                <c:pt idx="254">
                  <c:v>42728</c:v>
                </c:pt>
                <c:pt idx="255">
                  <c:v>42729</c:v>
                </c:pt>
                <c:pt idx="256">
                  <c:v>42730</c:v>
                </c:pt>
                <c:pt idx="257">
                  <c:v>42731</c:v>
                </c:pt>
                <c:pt idx="258">
                  <c:v>42732</c:v>
                </c:pt>
                <c:pt idx="259">
                  <c:v>42733</c:v>
                </c:pt>
                <c:pt idx="260">
                  <c:v>42734</c:v>
                </c:pt>
                <c:pt idx="261">
                  <c:v>42735</c:v>
                </c:pt>
                <c:pt idx="262">
                  <c:v>42736</c:v>
                </c:pt>
                <c:pt idx="263">
                  <c:v>42737</c:v>
                </c:pt>
                <c:pt idx="264">
                  <c:v>42738</c:v>
                </c:pt>
                <c:pt idx="265">
                  <c:v>42739</c:v>
                </c:pt>
                <c:pt idx="266">
                  <c:v>42740</c:v>
                </c:pt>
                <c:pt idx="267">
                  <c:v>42741</c:v>
                </c:pt>
                <c:pt idx="268">
                  <c:v>42742</c:v>
                </c:pt>
                <c:pt idx="269">
                  <c:v>42743</c:v>
                </c:pt>
                <c:pt idx="270">
                  <c:v>42744</c:v>
                </c:pt>
                <c:pt idx="271">
                  <c:v>42745</c:v>
                </c:pt>
                <c:pt idx="272">
                  <c:v>42746</c:v>
                </c:pt>
                <c:pt idx="273">
                  <c:v>42747</c:v>
                </c:pt>
                <c:pt idx="274">
                  <c:v>42748</c:v>
                </c:pt>
                <c:pt idx="275">
                  <c:v>42749</c:v>
                </c:pt>
                <c:pt idx="276">
                  <c:v>42750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42756</c:v>
                </c:pt>
                <c:pt idx="283">
                  <c:v>42757</c:v>
                </c:pt>
                <c:pt idx="284">
                  <c:v>42758</c:v>
                </c:pt>
                <c:pt idx="285">
                  <c:v>42759</c:v>
                </c:pt>
                <c:pt idx="286">
                  <c:v>42760</c:v>
                </c:pt>
                <c:pt idx="287">
                  <c:v>42761</c:v>
                </c:pt>
                <c:pt idx="288">
                  <c:v>42762</c:v>
                </c:pt>
                <c:pt idx="289">
                  <c:v>42763</c:v>
                </c:pt>
                <c:pt idx="290">
                  <c:v>42764</c:v>
                </c:pt>
                <c:pt idx="291">
                  <c:v>42765</c:v>
                </c:pt>
                <c:pt idx="292">
                  <c:v>42766</c:v>
                </c:pt>
                <c:pt idx="293">
                  <c:v>42767</c:v>
                </c:pt>
                <c:pt idx="294">
                  <c:v>42768</c:v>
                </c:pt>
                <c:pt idx="295">
                  <c:v>42769</c:v>
                </c:pt>
                <c:pt idx="296">
                  <c:v>42770</c:v>
                </c:pt>
                <c:pt idx="297">
                  <c:v>42771</c:v>
                </c:pt>
                <c:pt idx="298">
                  <c:v>42772</c:v>
                </c:pt>
                <c:pt idx="299">
                  <c:v>42773</c:v>
                </c:pt>
                <c:pt idx="300">
                  <c:v>42774</c:v>
                </c:pt>
                <c:pt idx="301">
                  <c:v>42775</c:v>
                </c:pt>
                <c:pt idx="302">
                  <c:v>42776</c:v>
                </c:pt>
                <c:pt idx="303">
                  <c:v>42777</c:v>
                </c:pt>
                <c:pt idx="304">
                  <c:v>42778</c:v>
                </c:pt>
                <c:pt idx="305">
                  <c:v>42779</c:v>
                </c:pt>
                <c:pt idx="306">
                  <c:v>42780</c:v>
                </c:pt>
                <c:pt idx="307">
                  <c:v>42781</c:v>
                </c:pt>
                <c:pt idx="308">
                  <c:v>42782</c:v>
                </c:pt>
                <c:pt idx="309">
                  <c:v>42783</c:v>
                </c:pt>
                <c:pt idx="310">
                  <c:v>42784</c:v>
                </c:pt>
                <c:pt idx="311">
                  <c:v>42785</c:v>
                </c:pt>
                <c:pt idx="312">
                  <c:v>42786</c:v>
                </c:pt>
                <c:pt idx="313">
                  <c:v>42787</c:v>
                </c:pt>
                <c:pt idx="314">
                  <c:v>42788</c:v>
                </c:pt>
                <c:pt idx="315">
                  <c:v>42789</c:v>
                </c:pt>
                <c:pt idx="316">
                  <c:v>42790</c:v>
                </c:pt>
                <c:pt idx="317">
                  <c:v>42791</c:v>
                </c:pt>
                <c:pt idx="318">
                  <c:v>42792</c:v>
                </c:pt>
                <c:pt idx="319">
                  <c:v>42793</c:v>
                </c:pt>
                <c:pt idx="320">
                  <c:v>42794</c:v>
                </c:pt>
                <c:pt idx="321">
                  <c:v>42795</c:v>
                </c:pt>
                <c:pt idx="322">
                  <c:v>42796</c:v>
                </c:pt>
                <c:pt idx="323">
                  <c:v>42797</c:v>
                </c:pt>
                <c:pt idx="324">
                  <c:v>42798</c:v>
                </c:pt>
                <c:pt idx="325">
                  <c:v>42799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42805</c:v>
                </c:pt>
                <c:pt idx="332">
                  <c:v>42806</c:v>
                </c:pt>
                <c:pt idx="333">
                  <c:v>42807</c:v>
                </c:pt>
                <c:pt idx="334">
                  <c:v>42808</c:v>
                </c:pt>
                <c:pt idx="335">
                  <c:v>42809</c:v>
                </c:pt>
                <c:pt idx="336">
                  <c:v>42810</c:v>
                </c:pt>
                <c:pt idx="337">
                  <c:v>42811</c:v>
                </c:pt>
                <c:pt idx="338">
                  <c:v>42812</c:v>
                </c:pt>
                <c:pt idx="339">
                  <c:v>42813</c:v>
                </c:pt>
                <c:pt idx="340">
                  <c:v>42814</c:v>
                </c:pt>
                <c:pt idx="341">
                  <c:v>42815</c:v>
                </c:pt>
                <c:pt idx="342">
                  <c:v>42816</c:v>
                </c:pt>
                <c:pt idx="343">
                  <c:v>42817</c:v>
                </c:pt>
                <c:pt idx="344">
                  <c:v>42818</c:v>
                </c:pt>
                <c:pt idx="345">
                  <c:v>42819</c:v>
                </c:pt>
                <c:pt idx="346">
                  <c:v>42820</c:v>
                </c:pt>
                <c:pt idx="347">
                  <c:v>42821</c:v>
                </c:pt>
                <c:pt idx="348">
                  <c:v>42822</c:v>
                </c:pt>
                <c:pt idx="349">
                  <c:v>42823</c:v>
                </c:pt>
                <c:pt idx="350">
                  <c:v>42824</c:v>
                </c:pt>
                <c:pt idx="351">
                  <c:v>42825</c:v>
                </c:pt>
                <c:pt idx="352">
                  <c:v>42826</c:v>
                </c:pt>
                <c:pt idx="353">
                  <c:v>42827</c:v>
                </c:pt>
                <c:pt idx="354">
                  <c:v>42828</c:v>
                </c:pt>
                <c:pt idx="355">
                  <c:v>42829</c:v>
                </c:pt>
                <c:pt idx="356">
                  <c:v>42830</c:v>
                </c:pt>
                <c:pt idx="357">
                  <c:v>42831</c:v>
                </c:pt>
                <c:pt idx="358">
                  <c:v>42832</c:v>
                </c:pt>
                <c:pt idx="359">
                  <c:v>42833</c:v>
                </c:pt>
                <c:pt idx="360">
                  <c:v>42834</c:v>
                </c:pt>
                <c:pt idx="361">
                  <c:v>42835</c:v>
                </c:pt>
                <c:pt idx="362">
                  <c:v>42836</c:v>
                </c:pt>
                <c:pt idx="363">
                  <c:v>42837</c:v>
                </c:pt>
                <c:pt idx="364">
                  <c:v>42838</c:v>
                </c:pt>
                <c:pt idx="365">
                  <c:v>42839</c:v>
                </c:pt>
                <c:pt idx="366">
                  <c:v>42840</c:v>
                </c:pt>
                <c:pt idx="367">
                  <c:v>42841</c:v>
                </c:pt>
                <c:pt idx="368">
                  <c:v>42842</c:v>
                </c:pt>
                <c:pt idx="369">
                  <c:v>42843</c:v>
                </c:pt>
                <c:pt idx="370">
                  <c:v>42844</c:v>
                </c:pt>
                <c:pt idx="371">
                  <c:v>42845</c:v>
                </c:pt>
                <c:pt idx="372">
                  <c:v>42846</c:v>
                </c:pt>
                <c:pt idx="373">
                  <c:v>42847</c:v>
                </c:pt>
                <c:pt idx="374">
                  <c:v>42848</c:v>
                </c:pt>
                <c:pt idx="375">
                  <c:v>42849</c:v>
                </c:pt>
                <c:pt idx="376">
                  <c:v>42850</c:v>
                </c:pt>
                <c:pt idx="377">
                  <c:v>42851</c:v>
                </c:pt>
                <c:pt idx="378">
                  <c:v>42852</c:v>
                </c:pt>
                <c:pt idx="379">
                  <c:v>42853</c:v>
                </c:pt>
                <c:pt idx="380">
                  <c:v>42854</c:v>
                </c:pt>
                <c:pt idx="381">
                  <c:v>42855</c:v>
                </c:pt>
                <c:pt idx="382">
                  <c:v>42856</c:v>
                </c:pt>
                <c:pt idx="383">
                  <c:v>42857</c:v>
                </c:pt>
                <c:pt idx="384">
                  <c:v>42858</c:v>
                </c:pt>
                <c:pt idx="385">
                  <c:v>42859</c:v>
                </c:pt>
                <c:pt idx="386">
                  <c:v>42860</c:v>
                </c:pt>
                <c:pt idx="387">
                  <c:v>42861</c:v>
                </c:pt>
                <c:pt idx="388">
                  <c:v>42862</c:v>
                </c:pt>
                <c:pt idx="389">
                  <c:v>42863</c:v>
                </c:pt>
                <c:pt idx="390">
                  <c:v>42864</c:v>
                </c:pt>
                <c:pt idx="391">
                  <c:v>42865</c:v>
                </c:pt>
                <c:pt idx="392">
                  <c:v>42866</c:v>
                </c:pt>
                <c:pt idx="393">
                  <c:v>42867</c:v>
                </c:pt>
                <c:pt idx="394">
                  <c:v>42868</c:v>
                </c:pt>
                <c:pt idx="395">
                  <c:v>42869</c:v>
                </c:pt>
                <c:pt idx="396">
                  <c:v>42870</c:v>
                </c:pt>
                <c:pt idx="397">
                  <c:v>42871</c:v>
                </c:pt>
                <c:pt idx="398">
                  <c:v>42872</c:v>
                </c:pt>
                <c:pt idx="399">
                  <c:v>42873</c:v>
                </c:pt>
                <c:pt idx="400">
                  <c:v>42874</c:v>
                </c:pt>
                <c:pt idx="401">
                  <c:v>42875</c:v>
                </c:pt>
                <c:pt idx="402">
                  <c:v>42876</c:v>
                </c:pt>
                <c:pt idx="403">
                  <c:v>42877</c:v>
                </c:pt>
                <c:pt idx="404">
                  <c:v>42878</c:v>
                </c:pt>
                <c:pt idx="405">
                  <c:v>42879</c:v>
                </c:pt>
                <c:pt idx="406">
                  <c:v>42880</c:v>
                </c:pt>
                <c:pt idx="407">
                  <c:v>42881</c:v>
                </c:pt>
                <c:pt idx="408">
                  <c:v>42882</c:v>
                </c:pt>
                <c:pt idx="409">
                  <c:v>42883</c:v>
                </c:pt>
                <c:pt idx="410">
                  <c:v>42884</c:v>
                </c:pt>
                <c:pt idx="411">
                  <c:v>42885</c:v>
                </c:pt>
                <c:pt idx="412">
                  <c:v>42886</c:v>
                </c:pt>
                <c:pt idx="413">
                  <c:v>42887</c:v>
                </c:pt>
                <c:pt idx="414">
                  <c:v>42888</c:v>
                </c:pt>
                <c:pt idx="415">
                  <c:v>42889</c:v>
                </c:pt>
                <c:pt idx="416">
                  <c:v>42890</c:v>
                </c:pt>
                <c:pt idx="417">
                  <c:v>42891</c:v>
                </c:pt>
                <c:pt idx="418">
                  <c:v>42892</c:v>
                </c:pt>
                <c:pt idx="419">
                  <c:v>42893</c:v>
                </c:pt>
                <c:pt idx="420">
                  <c:v>42894</c:v>
                </c:pt>
                <c:pt idx="421">
                  <c:v>42895</c:v>
                </c:pt>
                <c:pt idx="422">
                  <c:v>42896</c:v>
                </c:pt>
                <c:pt idx="423">
                  <c:v>42897</c:v>
                </c:pt>
                <c:pt idx="424">
                  <c:v>42898</c:v>
                </c:pt>
                <c:pt idx="425">
                  <c:v>42899</c:v>
                </c:pt>
                <c:pt idx="426">
                  <c:v>42900</c:v>
                </c:pt>
                <c:pt idx="427">
                  <c:v>42901</c:v>
                </c:pt>
                <c:pt idx="428">
                  <c:v>42902</c:v>
                </c:pt>
                <c:pt idx="429">
                  <c:v>42903</c:v>
                </c:pt>
                <c:pt idx="430">
                  <c:v>42904</c:v>
                </c:pt>
                <c:pt idx="431">
                  <c:v>42905</c:v>
                </c:pt>
                <c:pt idx="432">
                  <c:v>42906</c:v>
                </c:pt>
                <c:pt idx="433">
                  <c:v>42907</c:v>
                </c:pt>
                <c:pt idx="434">
                  <c:v>42908</c:v>
                </c:pt>
                <c:pt idx="435">
                  <c:v>42909</c:v>
                </c:pt>
                <c:pt idx="436">
                  <c:v>42910</c:v>
                </c:pt>
                <c:pt idx="437">
                  <c:v>42911</c:v>
                </c:pt>
                <c:pt idx="438">
                  <c:v>42912</c:v>
                </c:pt>
                <c:pt idx="439">
                  <c:v>42913</c:v>
                </c:pt>
                <c:pt idx="440">
                  <c:v>42914</c:v>
                </c:pt>
                <c:pt idx="441">
                  <c:v>42915</c:v>
                </c:pt>
                <c:pt idx="442">
                  <c:v>42916</c:v>
                </c:pt>
                <c:pt idx="443">
                  <c:v>42917</c:v>
                </c:pt>
                <c:pt idx="444">
                  <c:v>42918</c:v>
                </c:pt>
                <c:pt idx="445">
                  <c:v>42919</c:v>
                </c:pt>
                <c:pt idx="446">
                  <c:v>42920</c:v>
                </c:pt>
                <c:pt idx="447">
                  <c:v>42921</c:v>
                </c:pt>
                <c:pt idx="448">
                  <c:v>42922</c:v>
                </c:pt>
                <c:pt idx="449">
                  <c:v>42923</c:v>
                </c:pt>
                <c:pt idx="450">
                  <c:v>42924</c:v>
                </c:pt>
                <c:pt idx="451">
                  <c:v>42925</c:v>
                </c:pt>
                <c:pt idx="452">
                  <c:v>42926</c:v>
                </c:pt>
                <c:pt idx="453">
                  <c:v>42927</c:v>
                </c:pt>
                <c:pt idx="454">
                  <c:v>42928</c:v>
                </c:pt>
                <c:pt idx="455">
                  <c:v>42929</c:v>
                </c:pt>
                <c:pt idx="456">
                  <c:v>42930</c:v>
                </c:pt>
                <c:pt idx="457">
                  <c:v>42931</c:v>
                </c:pt>
                <c:pt idx="458">
                  <c:v>42932</c:v>
                </c:pt>
                <c:pt idx="459">
                  <c:v>42933</c:v>
                </c:pt>
                <c:pt idx="460">
                  <c:v>42934</c:v>
                </c:pt>
                <c:pt idx="461">
                  <c:v>42935</c:v>
                </c:pt>
                <c:pt idx="462">
                  <c:v>42936</c:v>
                </c:pt>
                <c:pt idx="463">
                  <c:v>42937</c:v>
                </c:pt>
                <c:pt idx="464">
                  <c:v>42938</c:v>
                </c:pt>
                <c:pt idx="465">
                  <c:v>42939</c:v>
                </c:pt>
                <c:pt idx="466">
                  <c:v>42940</c:v>
                </c:pt>
                <c:pt idx="467">
                  <c:v>42941</c:v>
                </c:pt>
                <c:pt idx="468">
                  <c:v>42942</c:v>
                </c:pt>
                <c:pt idx="469">
                  <c:v>42943</c:v>
                </c:pt>
                <c:pt idx="470">
                  <c:v>42944</c:v>
                </c:pt>
                <c:pt idx="471">
                  <c:v>42945</c:v>
                </c:pt>
                <c:pt idx="472">
                  <c:v>42946</c:v>
                </c:pt>
                <c:pt idx="473">
                  <c:v>42947</c:v>
                </c:pt>
                <c:pt idx="474">
                  <c:v>42948</c:v>
                </c:pt>
                <c:pt idx="475">
                  <c:v>42949</c:v>
                </c:pt>
                <c:pt idx="476">
                  <c:v>42950</c:v>
                </c:pt>
                <c:pt idx="477">
                  <c:v>42951</c:v>
                </c:pt>
                <c:pt idx="478">
                  <c:v>42952</c:v>
                </c:pt>
                <c:pt idx="479">
                  <c:v>42953</c:v>
                </c:pt>
                <c:pt idx="480">
                  <c:v>42954</c:v>
                </c:pt>
                <c:pt idx="481">
                  <c:v>42955</c:v>
                </c:pt>
                <c:pt idx="482">
                  <c:v>42956</c:v>
                </c:pt>
                <c:pt idx="483">
                  <c:v>42957</c:v>
                </c:pt>
                <c:pt idx="484">
                  <c:v>42958</c:v>
                </c:pt>
                <c:pt idx="485">
                  <c:v>42959</c:v>
                </c:pt>
                <c:pt idx="486">
                  <c:v>42960</c:v>
                </c:pt>
                <c:pt idx="487">
                  <c:v>42961</c:v>
                </c:pt>
                <c:pt idx="488">
                  <c:v>42962</c:v>
                </c:pt>
                <c:pt idx="489">
                  <c:v>42963</c:v>
                </c:pt>
                <c:pt idx="490">
                  <c:v>42964</c:v>
                </c:pt>
                <c:pt idx="491">
                  <c:v>42965</c:v>
                </c:pt>
                <c:pt idx="492">
                  <c:v>42966</c:v>
                </c:pt>
                <c:pt idx="493">
                  <c:v>42967</c:v>
                </c:pt>
                <c:pt idx="494">
                  <c:v>42968</c:v>
                </c:pt>
                <c:pt idx="495">
                  <c:v>42969</c:v>
                </c:pt>
                <c:pt idx="496">
                  <c:v>42970</c:v>
                </c:pt>
                <c:pt idx="497">
                  <c:v>42971</c:v>
                </c:pt>
                <c:pt idx="498">
                  <c:v>42972</c:v>
                </c:pt>
                <c:pt idx="499">
                  <c:v>42973</c:v>
                </c:pt>
                <c:pt idx="500">
                  <c:v>42974</c:v>
                </c:pt>
                <c:pt idx="501">
                  <c:v>42975</c:v>
                </c:pt>
                <c:pt idx="502">
                  <c:v>42976</c:v>
                </c:pt>
                <c:pt idx="503">
                  <c:v>42977</c:v>
                </c:pt>
                <c:pt idx="504">
                  <c:v>42978</c:v>
                </c:pt>
                <c:pt idx="505">
                  <c:v>42979</c:v>
                </c:pt>
                <c:pt idx="506">
                  <c:v>42980</c:v>
                </c:pt>
                <c:pt idx="507">
                  <c:v>42981</c:v>
                </c:pt>
                <c:pt idx="508">
                  <c:v>42982</c:v>
                </c:pt>
                <c:pt idx="509">
                  <c:v>42983</c:v>
                </c:pt>
                <c:pt idx="510">
                  <c:v>42984</c:v>
                </c:pt>
                <c:pt idx="511">
                  <c:v>42985</c:v>
                </c:pt>
                <c:pt idx="512">
                  <c:v>42986</c:v>
                </c:pt>
                <c:pt idx="513">
                  <c:v>42987</c:v>
                </c:pt>
                <c:pt idx="514">
                  <c:v>42988</c:v>
                </c:pt>
                <c:pt idx="515">
                  <c:v>42989</c:v>
                </c:pt>
                <c:pt idx="516">
                  <c:v>42990</c:v>
                </c:pt>
                <c:pt idx="517">
                  <c:v>42991</c:v>
                </c:pt>
                <c:pt idx="518">
                  <c:v>42992</c:v>
                </c:pt>
                <c:pt idx="519">
                  <c:v>42993</c:v>
                </c:pt>
                <c:pt idx="520">
                  <c:v>42994</c:v>
                </c:pt>
                <c:pt idx="521">
                  <c:v>42995</c:v>
                </c:pt>
                <c:pt idx="522">
                  <c:v>42996</c:v>
                </c:pt>
                <c:pt idx="523">
                  <c:v>42997</c:v>
                </c:pt>
                <c:pt idx="524">
                  <c:v>42998</c:v>
                </c:pt>
                <c:pt idx="525">
                  <c:v>42999</c:v>
                </c:pt>
                <c:pt idx="526">
                  <c:v>43000</c:v>
                </c:pt>
                <c:pt idx="527">
                  <c:v>43001</c:v>
                </c:pt>
                <c:pt idx="528">
                  <c:v>43002</c:v>
                </c:pt>
                <c:pt idx="529">
                  <c:v>43003</c:v>
                </c:pt>
                <c:pt idx="530">
                  <c:v>43004</c:v>
                </c:pt>
                <c:pt idx="531">
                  <c:v>43005</c:v>
                </c:pt>
                <c:pt idx="532">
                  <c:v>43006</c:v>
                </c:pt>
                <c:pt idx="533">
                  <c:v>43007</c:v>
                </c:pt>
                <c:pt idx="534">
                  <c:v>43008</c:v>
                </c:pt>
                <c:pt idx="535">
                  <c:v>43009</c:v>
                </c:pt>
                <c:pt idx="536">
                  <c:v>43010</c:v>
                </c:pt>
                <c:pt idx="537">
                  <c:v>43011</c:v>
                </c:pt>
                <c:pt idx="538">
                  <c:v>43012</c:v>
                </c:pt>
                <c:pt idx="539">
                  <c:v>43013</c:v>
                </c:pt>
                <c:pt idx="540">
                  <c:v>43014</c:v>
                </c:pt>
                <c:pt idx="541">
                  <c:v>43015</c:v>
                </c:pt>
                <c:pt idx="542">
                  <c:v>43016</c:v>
                </c:pt>
                <c:pt idx="543">
                  <c:v>43017</c:v>
                </c:pt>
                <c:pt idx="544">
                  <c:v>43018</c:v>
                </c:pt>
                <c:pt idx="545">
                  <c:v>43019</c:v>
                </c:pt>
                <c:pt idx="546">
                  <c:v>43020</c:v>
                </c:pt>
                <c:pt idx="547">
                  <c:v>43021</c:v>
                </c:pt>
                <c:pt idx="548">
                  <c:v>43022</c:v>
                </c:pt>
                <c:pt idx="549">
                  <c:v>43023</c:v>
                </c:pt>
                <c:pt idx="550">
                  <c:v>43024</c:v>
                </c:pt>
                <c:pt idx="551">
                  <c:v>43025</c:v>
                </c:pt>
                <c:pt idx="552">
                  <c:v>43026</c:v>
                </c:pt>
                <c:pt idx="553">
                  <c:v>43027</c:v>
                </c:pt>
                <c:pt idx="554">
                  <c:v>43028</c:v>
                </c:pt>
                <c:pt idx="555">
                  <c:v>43029</c:v>
                </c:pt>
                <c:pt idx="556">
                  <c:v>43030</c:v>
                </c:pt>
                <c:pt idx="557">
                  <c:v>43031</c:v>
                </c:pt>
                <c:pt idx="558">
                  <c:v>43032</c:v>
                </c:pt>
                <c:pt idx="559">
                  <c:v>43033</c:v>
                </c:pt>
                <c:pt idx="560">
                  <c:v>43034</c:v>
                </c:pt>
                <c:pt idx="561">
                  <c:v>43035</c:v>
                </c:pt>
                <c:pt idx="562">
                  <c:v>43036</c:v>
                </c:pt>
                <c:pt idx="563">
                  <c:v>43037</c:v>
                </c:pt>
                <c:pt idx="564">
                  <c:v>43038</c:v>
                </c:pt>
                <c:pt idx="565">
                  <c:v>43039</c:v>
                </c:pt>
                <c:pt idx="566">
                  <c:v>43040</c:v>
                </c:pt>
                <c:pt idx="567">
                  <c:v>43041</c:v>
                </c:pt>
                <c:pt idx="568">
                  <c:v>43042</c:v>
                </c:pt>
                <c:pt idx="569">
                  <c:v>43043</c:v>
                </c:pt>
                <c:pt idx="570">
                  <c:v>43044</c:v>
                </c:pt>
                <c:pt idx="571">
                  <c:v>43045</c:v>
                </c:pt>
                <c:pt idx="572">
                  <c:v>43046</c:v>
                </c:pt>
                <c:pt idx="573">
                  <c:v>43047</c:v>
                </c:pt>
                <c:pt idx="574">
                  <c:v>43048</c:v>
                </c:pt>
                <c:pt idx="575">
                  <c:v>43049</c:v>
                </c:pt>
                <c:pt idx="576">
                  <c:v>43050</c:v>
                </c:pt>
                <c:pt idx="577">
                  <c:v>43051</c:v>
                </c:pt>
                <c:pt idx="578">
                  <c:v>43052</c:v>
                </c:pt>
                <c:pt idx="579">
                  <c:v>43053</c:v>
                </c:pt>
                <c:pt idx="580">
                  <c:v>43054</c:v>
                </c:pt>
                <c:pt idx="581">
                  <c:v>43055</c:v>
                </c:pt>
                <c:pt idx="582">
                  <c:v>43056</c:v>
                </c:pt>
                <c:pt idx="583">
                  <c:v>43057</c:v>
                </c:pt>
                <c:pt idx="584">
                  <c:v>43058</c:v>
                </c:pt>
                <c:pt idx="585">
                  <c:v>43059</c:v>
                </c:pt>
                <c:pt idx="586">
                  <c:v>43060</c:v>
                </c:pt>
                <c:pt idx="587">
                  <c:v>43061</c:v>
                </c:pt>
                <c:pt idx="588">
                  <c:v>43062</c:v>
                </c:pt>
                <c:pt idx="589">
                  <c:v>43063</c:v>
                </c:pt>
                <c:pt idx="590">
                  <c:v>43064</c:v>
                </c:pt>
                <c:pt idx="591">
                  <c:v>43065</c:v>
                </c:pt>
                <c:pt idx="592">
                  <c:v>43066</c:v>
                </c:pt>
                <c:pt idx="593">
                  <c:v>43067</c:v>
                </c:pt>
                <c:pt idx="594">
                  <c:v>43068</c:v>
                </c:pt>
                <c:pt idx="595">
                  <c:v>43069</c:v>
                </c:pt>
                <c:pt idx="596">
                  <c:v>43070</c:v>
                </c:pt>
                <c:pt idx="597">
                  <c:v>43071</c:v>
                </c:pt>
                <c:pt idx="598">
                  <c:v>43072</c:v>
                </c:pt>
                <c:pt idx="599">
                  <c:v>43073</c:v>
                </c:pt>
                <c:pt idx="600">
                  <c:v>43074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43078</c:v>
                </c:pt>
                <c:pt idx="605">
                  <c:v>43079</c:v>
                </c:pt>
                <c:pt idx="606">
                  <c:v>43080</c:v>
                </c:pt>
                <c:pt idx="607">
                  <c:v>43081</c:v>
                </c:pt>
                <c:pt idx="608">
                  <c:v>43082</c:v>
                </c:pt>
                <c:pt idx="609">
                  <c:v>43083</c:v>
                </c:pt>
                <c:pt idx="610">
                  <c:v>43084</c:v>
                </c:pt>
                <c:pt idx="611">
                  <c:v>43085</c:v>
                </c:pt>
                <c:pt idx="612">
                  <c:v>43086</c:v>
                </c:pt>
                <c:pt idx="613">
                  <c:v>43087</c:v>
                </c:pt>
                <c:pt idx="614">
                  <c:v>43088</c:v>
                </c:pt>
                <c:pt idx="615">
                  <c:v>43089</c:v>
                </c:pt>
                <c:pt idx="616">
                  <c:v>43090</c:v>
                </c:pt>
                <c:pt idx="617">
                  <c:v>43091</c:v>
                </c:pt>
                <c:pt idx="618">
                  <c:v>43092</c:v>
                </c:pt>
                <c:pt idx="619">
                  <c:v>43093</c:v>
                </c:pt>
                <c:pt idx="620">
                  <c:v>43094</c:v>
                </c:pt>
                <c:pt idx="621">
                  <c:v>43095</c:v>
                </c:pt>
                <c:pt idx="622">
                  <c:v>43096</c:v>
                </c:pt>
                <c:pt idx="623">
                  <c:v>43097</c:v>
                </c:pt>
                <c:pt idx="624">
                  <c:v>43098</c:v>
                </c:pt>
                <c:pt idx="625">
                  <c:v>43099</c:v>
                </c:pt>
                <c:pt idx="626">
                  <c:v>43100</c:v>
                </c:pt>
                <c:pt idx="627">
                  <c:v>43101</c:v>
                </c:pt>
                <c:pt idx="628">
                  <c:v>43102</c:v>
                </c:pt>
                <c:pt idx="629">
                  <c:v>43103</c:v>
                </c:pt>
                <c:pt idx="630">
                  <c:v>43104</c:v>
                </c:pt>
                <c:pt idx="631">
                  <c:v>43105</c:v>
                </c:pt>
                <c:pt idx="632">
                  <c:v>43106</c:v>
                </c:pt>
                <c:pt idx="633">
                  <c:v>43107</c:v>
                </c:pt>
                <c:pt idx="634">
                  <c:v>43108</c:v>
                </c:pt>
                <c:pt idx="635">
                  <c:v>43109</c:v>
                </c:pt>
                <c:pt idx="636">
                  <c:v>43110</c:v>
                </c:pt>
                <c:pt idx="637">
                  <c:v>43111</c:v>
                </c:pt>
                <c:pt idx="638">
                  <c:v>43112</c:v>
                </c:pt>
                <c:pt idx="639">
                  <c:v>43113</c:v>
                </c:pt>
                <c:pt idx="640">
                  <c:v>43114</c:v>
                </c:pt>
                <c:pt idx="641">
                  <c:v>43115</c:v>
                </c:pt>
                <c:pt idx="642">
                  <c:v>43116</c:v>
                </c:pt>
                <c:pt idx="643">
                  <c:v>43117</c:v>
                </c:pt>
                <c:pt idx="644">
                  <c:v>43118</c:v>
                </c:pt>
                <c:pt idx="645">
                  <c:v>43119</c:v>
                </c:pt>
                <c:pt idx="646">
                  <c:v>43120</c:v>
                </c:pt>
                <c:pt idx="647">
                  <c:v>43121</c:v>
                </c:pt>
                <c:pt idx="648">
                  <c:v>43122</c:v>
                </c:pt>
                <c:pt idx="649">
                  <c:v>43123</c:v>
                </c:pt>
                <c:pt idx="650">
                  <c:v>43124</c:v>
                </c:pt>
                <c:pt idx="651">
                  <c:v>43125</c:v>
                </c:pt>
                <c:pt idx="652">
                  <c:v>43126</c:v>
                </c:pt>
                <c:pt idx="653">
                  <c:v>43127</c:v>
                </c:pt>
                <c:pt idx="654">
                  <c:v>43128</c:v>
                </c:pt>
                <c:pt idx="655">
                  <c:v>43129</c:v>
                </c:pt>
                <c:pt idx="656">
                  <c:v>43130</c:v>
                </c:pt>
                <c:pt idx="657">
                  <c:v>43131</c:v>
                </c:pt>
                <c:pt idx="658">
                  <c:v>43132</c:v>
                </c:pt>
                <c:pt idx="659">
                  <c:v>43133</c:v>
                </c:pt>
                <c:pt idx="660">
                  <c:v>43134</c:v>
                </c:pt>
                <c:pt idx="661">
                  <c:v>43135</c:v>
                </c:pt>
                <c:pt idx="662">
                  <c:v>43136</c:v>
                </c:pt>
                <c:pt idx="663">
                  <c:v>43137</c:v>
                </c:pt>
                <c:pt idx="664">
                  <c:v>43138</c:v>
                </c:pt>
                <c:pt idx="665">
                  <c:v>43139</c:v>
                </c:pt>
                <c:pt idx="666">
                  <c:v>43140</c:v>
                </c:pt>
                <c:pt idx="667">
                  <c:v>43141</c:v>
                </c:pt>
                <c:pt idx="668">
                  <c:v>43142</c:v>
                </c:pt>
                <c:pt idx="669">
                  <c:v>43143</c:v>
                </c:pt>
                <c:pt idx="670">
                  <c:v>43144</c:v>
                </c:pt>
                <c:pt idx="671">
                  <c:v>43145</c:v>
                </c:pt>
                <c:pt idx="672">
                  <c:v>43146</c:v>
                </c:pt>
                <c:pt idx="673">
                  <c:v>43147</c:v>
                </c:pt>
                <c:pt idx="674">
                  <c:v>43148</c:v>
                </c:pt>
                <c:pt idx="675">
                  <c:v>43149</c:v>
                </c:pt>
                <c:pt idx="676">
                  <c:v>43150</c:v>
                </c:pt>
                <c:pt idx="677">
                  <c:v>43151</c:v>
                </c:pt>
                <c:pt idx="678">
                  <c:v>43152</c:v>
                </c:pt>
                <c:pt idx="679">
                  <c:v>43153</c:v>
                </c:pt>
                <c:pt idx="680">
                  <c:v>43154</c:v>
                </c:pt>
                <c:pt idx="681">
                  <c:v>43155</c:v>
                </c:pt>
                <c:pt idx="682">
                  <c:v>43156</c:v>
                </c:pt>
                <c:pt idx="683">
                  <c:v>43157</c:v>
                </c:pt>
                <c:pt idx="684">
                  <c:v>43158</c:v>
                </c:pt>
                <c:pt idx="685">
                  <c:v>43159</c:v>
                </c:pt>
                <c:pt idx="686">
                  <c:v>43160</c:v>
                </c:pt>
                <c:pt idx="687">
                  <c:v>43161</c:v>
                </c:pt>
                <c:pt idx="688">
                  <c:v>43162</c:v>
                </c:pt>
                <c:pt idx="689">
                  <c:v>43163</c:v>
                </c:pt>
                <c:pt idx="690">
                  <c:v>43164</c:v>
                </c:pt>
                <c:pt idx="691">
                  <c:v>43165</c:v>
                </c:pt>
                <c:pt idx="692">
                  <c:v>43166</c:v>
                </c:pt>
                <c:pt idx="693">
                  <c:v>43167</c:v>
                </c:pt>
                <c:pt idx="694">
                  <c:v>43168</c:v>
                </c:pt>
                <c:pt idx="695">
                  <c:v>43169</c:v>
                </c:pt>
                <c:pt idx="696">
                  <c:v>43170</c:v>
                </c:pt>
                <c:pt idx="697">
                  <c:v>43171</c:v>
                </c:pt>
                <c:pt idx="698">
                  <c:v>43172</c:v>
                </c:pt>
                <c:pt idx="699">
                  <c:v>43173</c:v>
                </c:pt>
                <c:pt idx="700">
                  <c:v>43174</c:v>
                </c:pt>
                <c:pt idx="701">
                  <c:v>43175</c:v>
                </c:pt>
                <c:pt idx="702">
                  <c:v>43176</c:v>
                </c:pt>
                <c:pt idx="703">
                  <c:v>43177</c:v>
                </c:pt>
                <c:pt idx="704">
                  <c:v>43178</c:v>
                </c:pt>
                <c:pt idx="705">
                  <c:v>43179</c:v>
                </c:pt>
                <c:pt idx="706">
                  <c:v>43180</c:v>
                </c:pt>
                <c:pt idx="707">
                  <c:v>43181</c:v>
                </c:pt>
                <c:pt idx="708">
                  <c:v>43182</c:v>
                </c:pt>
                <c:pt idx="709">
                  <c:v>43183</c:v>
                </c:pt>
                <c:pt idx="710">
                  <c:v>43184</c:v>
                </c:pt>
                <c:pt idx="711">
                  <c:v>43185</c:v>
                </c:pt>
                <c:pt idx="712">
                  <c:v>43186</c:v>
                </c:pt>
                <c:pt idx="713">
                  <c:v>43187</c:v>
                </c:pt>
                <c:pt idx="714">
                  <c:v>43188</c:v>
                </c:pt>
                <c:pt idx="715">
                  <c:v>43189</c:v>
                </c:pt>
                <c:pt idx="716">
                  <c:v>43190</c:v>
                </c:pt>
                <c:pt idx="717">
                  <c:v>43191</c:v>
                </c:pt>
                <c:pt idx="718">
                  <c:v>43192</c:v>
                </c:pt>
                <c:pt idx="719">
                  <c:v>43193</c:v>
                </c:pt>
                <c:pt idx="720">
                  <c:v>43194</c:v>
                </c:pt>
                <c:pt idx="721">
                  <c:v>43195</c:v>
                </c:pt>
                <c:pt idx="722">
                  <c:v>43196</c:v>
                </c:pt>
                <c:pt idx="723">
                  <c:v>43197</c:v>
                </c:pt>
                <c:pt idx="724">
                  <c:v>43198</c:v>
                </c:pt>
                <c:pt idx="725">
                  <c:v>43199</c:v>
                </c:pt>
                <c:pt idx="726">
                  <c:v>43200</c:v>
                </c:pt>
                <c:pt idx="727">
                  <c:v>43201</c:v>
                </c:pt>
                <c:pt idx="728">
                  <c:v>43202</c:v>
                </c:pt>
                <c:pt idx="729">
                  <c:v>43203</c:v>
                </c:pt>
              </c:numCache>
            </c:numRef>
          </c:cat>
          <c:val>
            <c:numRef>
              <c:f>'איור 28 נתונים'!$D$3:$D$4999</c:f>
              <c:numCache>
                <c:formatCode>0.00</c:formatCode>
                <c:ptCount val="4997"/>
                <c:pt idx="0">
                  <c:v>1.7919</c:v>
                </c:pt>
                <c:pt idx="1">
                  <c:v>1.7518</c:v>
                </c:pt>
                <c:pt idx="2">
                  <c:v>1.7518</c:v>
                </c:pt>
                <c:pt idx="3">
                  <c:v>1.7518</c:v>
                </c:pt>
                <c:pt idx="4">
                  <c:v>1.7710999999999999</c:v>
                </c:pt>
                <c:pt idx="5">
                  <c:v>1.7850999999999999</c:v>
                </c:pt>
                <c:pt idx="6">
                  <c:v>1.845</c:v>
                </c:pt>
                <c:pt idx="7">
                  <c:v>1.861</c:v>
                </c:pt>
                <c:pt idx="8">
                  <c:v>1.8877999999999999</c:v>
                </c:pt>
                <c:pt idx="9">
                  <c:v>1.8877999999999999</c:v>
                </c:pt>
                <c:pt idx="10">
                  <c:v>1.8877999999999999</c:v>
                </c:pt>
                <c:pt idx="11">
                  <c:v>1.9128000000000001</c:v>
                </c:pt>
                <c:pt idx="12">
                  <c:v>1.9271</c:v>
                </c:pt>
                <c:pt idx="13">
                  <c:v>1.8508</c:v>
                </c:pt>
                <c:pt idx="14">
                  <c:v>1.8243</c:v>
                </c:pt>
                <c:pt idx="15">
                  <c:v>1.8332999999999999</c:v>
                </c:pt>
                <c:pt idx="16">
                  <c:v>1.8332999999999999</c:v>
                </c:pt>
                <c:pt idx="17">
                  <c:v>1.8332999999999999</c:v>
                </c:pt>
                <c:pt idx="18">
                  <c:v>1.8723000000000001</c:v>
                </c:pt>
                <c:pt idx="19">
                  <c:v>1.7963</c:v>
                </c:pt>
                <c:pt idx="20">
                  <c:v>1.7751999999999999</c:v>
                </c:pt>
                <c:pt idx="21">
                  <c:v>1.7453000000000001</c:v>
                </c:pt>
                <c:pt idx="22">
                  <c:v>1.7788999999999999</c:v>
                </c:pt>
                <c:pt idx="23">
                  <c:v>1.7788999999999999</c:v>
                </c:pt>
                <c:pt idx="24">
                  <c:v>1.7788999999999999</c:v>
                </c:pt>
                <c:pt idx="25">
                  <c:v>1.7506999999999999</c:v>
                </c:pt>
                <c:pt idx="26">
                  <c:v>1.7613000000000001</c:v>
                </c:pt>
                <c:pt idx="27">
                  <c:v>1.7366999999999999</c:v>
                </c:pt>
                <c:pt idx="28">
                  <c:v>1.7516</c:v>
                </c:pt>
                <c:pt idx="29">
                  <c:v>1.7000999999999999</c:v>
                </c:pt>
                <c:pt idx="30">
                  <c:v>1.7000999999999999</c:v>
                </c:pt>
                <c:pt idx="31">
                  <c:v>1.7000999999999999</c:v>
                </c:pt>
                <c:pt idx="32">
                  <c:v>1.7533000000000001</c:v>
                </c:pt>
                <c:pt idx="33">
                  <c:v>1.7723</c:v>
                </c:pt>
                <c:pt idx="34">
                  <c:v>1.8537999999999999</c:v>
                </c:pt>
                <c:pt idx="35">
                  <c:v>1.8487</c:v>
                </c:pt>
                <c:pt idx="36">
                  <c:v>1.8384</c:v>
                </c:pt>
                <c:pt idx="37">
                  <c:v>1.8384</c:v>
                </c:pt>
                <c:pt idx="38">
                  <c:v>1.8384</c:v>
                </c:pt>
                <c:pt idx="39">
                  <c:v>1.835</c:v>
                </c:pt>
                <c:pt idx="40">
                  <c:v>1.8629</c:v>
                </c:pt>
                <c:pt idx="41">
                  <c:v>1.8664000000000001</c:v>
                </c:pt>
                <c:pt idx="42">
                  <c:v>1.8282</c:v>
                </c:pt>
                <c:pt idx="43">
                  <c:v>1.851</c:v>
                </c:pt>
                <c:pt idx="44">
                  <c:v>1.851</c:v>
                </c:pt>
                <c:pt idx="45">
                  <c:v>1.851</c:v>
                </c:pt>
                <c:pt idx="46">
                  <c:v>1.851</c:v>
                </c:pt>
                <c:pt idx="47">
                  <c:v>1.8458000000000001</c:v>
                </c:pt>
                <c:pt idx="48">
                  <c:v>1.8353999999999999</c:v>
                </c:pt>
                <c:pt idx="49">
                  <c:v>1.7988999999999999</c:v>
                </c:pt>
                <c:pt idx="50">
                  <c:v>1.7003999999999999</c:v>
                </c:pt>
                <c:pt idx="51">
                  <c:v>1.7003999999999999</c:v>
                </c:pt>
                <c:pt idx="52">
                  <c:v>1.7003999999999999</c:v>
                </c:pt>
                <c:pt idx="53">
                  <c:v>1.7366999999999999</c:v>
                </c:pt>
                <c:pt idx="54">
                  <c:v>1.7177</c:v>
                </c:pt>
                <c:pt idx="55">
                  <c:v>1.7021999999999999</c:v>
                </c:pt>
                <c:pt idx="56">
                  <c:v>1.6867000000000001</c:v>
                </c:pt>
                <c:pt idx="57">
                  <c:v>1.6404000000000001</c:v>
                </c:pt>
                <c:pt idx="58">
                  <c:v>1.6404000000000001</c:v>
                </c:pt>
                <c:pt idx="59">
                  <c:v>1.6404000000000001</c:v>
                </c:pt>
                <c:pt idx="60">
                  <c:v>1.6095999999999999</c:v>
                </c:pt>
                <c:pt idx="61">
                  <c:v>1.613</c:v>
                </c:pt>
                <c:pt idx="62">
                  <c:v>1.5720000000000001</c:v>
                </c:pt>
                <c:pt idx="63">
                  <c:v>1.5788</c:v>
                </c:pt>
                <c:pt idx="64">
                  <c:v>1.6077999999999999</c:v>
                </c:pt>
                <c:pt idx="65">
                  <c:v>1.6077999999999999</c:v>
                </c:pt>
                <c:pt idx="66">
                  <c:v>1.6077999999999999</c:v>
                </c:pt>
                <c:pt idx="67">
                  <c:v>1.6886000000000001</c:v>
                </c:pt>
                <c:pt idx="68">
                  <c:v>1.7059</c:v>
                </c:pt>
                <c:pt idx="69">
                  <c:v>1.6852</c:v>
                </c:pt>
                <c:pt idx="70">
                  <c:v>1.7458</c:v>
                </c:pt>
                <c:pt idx="71">
                  <c:v>1.5599000000000001</c:v>
                </c:pt>
                <c:pt idx="72">
                  <c:v>1.5599000000000001</c:v>
                </c:pt>
                <c:pt idx="73">
                  <c:v>1.5599000000000001</c:v>
                </c:pt>
                <c:pt idx="74">
                  <c:v>1.4377</c:v>
                </c:pt>
                <c:pt idx="75">
                  <c:v>1.4663999999999999</c:v>
                </c:pt>
                <c:pt idx="76">
                  <c:v>1.5155000000000001</c:v>
                </c:pt>
                <c:pt idx="77">
                  <c:v>1.4697</c:v>
                </c:pt>
                <c:pt idx="78">
                  <c:v>1.4440999999999999</c:v>
                </c:pt>
                <c:pt idx="79">
                  <c:v>1.4440999999999999</c:v>
                </c:pt>
                <c:pt idx="80">
                  <c:v>1.4440999999999999</c:v>
                </c:pt>
                <c:pt idx="81">
                  <c:v>1.4440999999999999</c:v>
                </c:pt>
                <c:pt idx="82">
                  <c:v>1.375</c:v>
                </c:pt>
                <c:pt idx="83">
                  <c:v>1.3682000000000001</c:v>
                </c:pt>
                <c:pt idx="84">
                  <c:v>1.385</c:v>
                </c:pt>
                <c:pt idx="85">
                  <c:v>1.3579000000000001</c:v>
                </c:pt>
                <c:pt idx="86">
                  <c:v>1.3579000000000001</c:v>
                </c:pt>
                <c:pt idx="87">
                  <c:v>1.3579000000000001</c:v>
                </c:pt>
                <c:pt idx="88">
                  <c:v>1.4302999999999999</c:v>
                </c:pt>
                <c:pt idx="89">
                  <c:v>1.51</c:v>
                </c:pt>
                <c:pt idx="90">
                  <c:v>1.4742999999999999</c:v>
                </c:pt>
                <c:pt idx="91">
                  <c:v>1.5356000000000001</c:v>
                </c:pt>
                <c:pt idx="92">
                  <c:v>1.5508999999999999</c:v>
                </c:pt>
                <c:pt idx="93">
                  <c:v>1.5508999999999999</c:v>
                </c:pt>
                <c:pt idx="94">
                  <c:v>1.5508999999999999</c:v>
                </c:pt>
                <c:pt idx="95">
                  <c:v>1.5818000000000001</c:v>
                </c:pt>
                <c:pt idx="96">
                  <c:v>1.5526</c:v>
                </c:pt>
                <c:pt idx="97">
                  <c:v>1.5801000000000001</c:v>
                </c:pt>
                <c:pt idx="98">
                  <c:v>1.556</c:v>
                </c:pt>
                <c:pt idx="99">
                  <c:v>1.5663</c:v>
                </c:pt>
                <c:pt idx="100">
                  <c:v>1.5663</c:v>
                </c:pt>
                <c:pt idx="101">
                  <c:v>1.5663</c:v>
                </c:pt>
                <c:pt idx="102">
                  <c:v>1.5730999999999999</c:v>
                </c:pt>
                <c:pt idx="103">
                  <c:v>1.5610999999999999</c:v>
                </c:pt>
                <c:pt idx="104">
                  <c:v>1.4976</c:v>
                </c:pt>
                <c:pt idx="105">
                  <c:v>1.5044</c:v>
                </c:pt>
                <c:pt idx="106">
                  <c:v>1.4531000000000001</c:v>
                </c:pt>
                <c:pt idx="107">
                  <c:v>1.4531000000000001</c:v>
                </c:pt>
                <c:pt idx="108">
                  <c:v>1.4531000000000001</c:v>
                </c:pt>
                <c:pt idx="109">
                  <c:v>1.5214000000000001</c:v>
                </c:pt>
                <c:pt idx="110">
                  <c:v>1.5558000000000001</c:v>
                </c:pt>
                <c:pt idx="111">
                  <c:v>1.542</c:v>
                </c:pt>
                <c:pt idx="112">
                  <c:v>1.5007999999999999</c:v>
                </c:pt>
                <c:pt idx="113">
                  <c:v>1.5885</c:v>
                </c:pt>
                <c:pt idx="114">
                  <c:v>1.5885</c:v>
                </c:pt>
                <c:pt idx="115">
                  <c:v>1.5885</c:v>
                </c:pt>
                <c:pt idx="116">
                  <c:v>1.5920000000000001</c:v>
                </c:pt>
                <c:pt idx="117">
                  <c:v>1.5469999999999999</c:v>
                </c:pt>
                <c:pt idx="118">
                  <c:v>1.5074000000000001</c:v>
                </c:pt>
                <c:pt idx="119">
                  <c:v>1.5592999999999999</c:v>
                </c:pt>
                <c:pt idx="120">
                  <c:v>1.5135000000000001</c:v>
                </c:pt>
                <c:pt idx="121">
                  <c:v>1.5135000000000001</c:v>
                </c:pt>
                <c:pt idx="122">
                  <c:v>1.5135000000000001</c:v>
                </c:pt>
                <c:pt idx="123">
                  <c:v>1.5576000000000001</c:v>
                </c:pt>
                <c:pt idx="124">
                  <c:v>1.5746</c:v>
                </c:pt>
                <c:pt idx="125">
                  <c:v>1.5490999999999999</c:v>
                </c:pt>
                <c:pt idx="126">
                  <c:v>1.5356000000000001</c:v>
                </c:pt>
                <c:pt idx="127">
                  <c:v>1.5781000000000001</c:v>
                </c:pt>
                <c:pt idx="128">
                  <c:v>1.5781000000000001</c:v>
                </c:pt>
                <c:pt idx="129">
                  <c:v>1.5781000000000001</c:v>
                </c:pt>
                <c:pt idx="130">
                  <c:v>1.5424</c:v>
                </c:pt>
                <c:pt idx="131">
                  <c:v>1.5458000000000001</c:v>
                </c:pt>
                <c:pt idx="132">
                  <c:v>1.5610999999999999</c:v>
                </c:pt>
                <c:pt idx="133">
                  <c:v>1.5730999999999999</c:v>
                </c:pt>
                <c:pt idx="134">
                  <c:v>1.6295999999999999</c:v>
                </c:pt>
                <c:pt idx="135">
                  <c:v>1.6295999999999999</c:v>
                </c:pt>
                <c:pt idx="136">
                  <c:v>1.6295999999999999</c:v>
                </c:pt>
                <c:pt idx="137">
                  <c:v>1.5595000000000001</c:v>
                </c:pt>
                <c:pt idx="138">
                  <c:v>1.5663</c:v>
                </c:pt>
                <c:pt idx="139">
                  <c:v>1.58</c:v>
                </c:pt>
                <c:pt idx="140">
                  <c:v>1.5681</c:v>
                </c:pt>
                <c:pt idx="141">
                  <c:v>1.6024</c:v>
                </c:pt>
                <c:pt idx="142">
                  <c:v>1.6024</c:v>
                </c:pt>
                <c:pt idx="143">
                  <c:v>1.6024</c:v>
                </c:pt>
                <c:pt idx="144">
                  <c:v>1.6024</c:v>
                </c:pt>
                <c:pt idx="145">
                  <c:v>1.534</c:v>
                </c:pt>
                <c:pt idx="146">
                  <c:v>1.5390999999999999</c:v>
                </c:pt>
                <c:pt idx="147">
                  <c:v>1.599</c:v>
                </c:pt>
                <c:pt idx="148">
                  <c:v>1.6749000000000001</c:v>
                </c:pt>
                <c:pt idx="149">
                  <c:v>1.6749000000000001</c:v>
                </c:pt>
                <c:pt idx="150">
                  <c:v>1.6749000000000001</c:v>
                </c:pt>
                <c:pt idx="151">
                  <c:v>1.6629</c:v>
                </c:pt>
                <c:pt idx="152">
                  <c:v>1.7271000000000001</c:v>
                </c:pt>
                <c:pt idx="153">
                  <c:v>1.6976</c:v>
                </c:pt>
                <c:pt idx="154">
                  <c:v>1.6907000000000001</c:v>
                </c:pt>
                <c:pt idx="155">
                  <c:v>1.6926000000000001</c:v>
                </c:pt>
                <c:pt idx="156">
                  <c:v>1.6926000000000001</c:v>
                </c:pt>
                <c:pt idx="157">
                  <c:v>1.6926000000000001</c:v>
                </c:pt>
                <c:pt idx="158">
                  <c:v>1.7118</c:v>
                </c:pt>
                <c:pt idx="159">
                  <c:v>1.6892</c:v>
                </c:pt>
                <c:pt idx="160">
                  <c:v>1.6511</c:v>
                </c:pt>
                <c:pt idx="161">
                  <c:v>1.6183000000000001</c:v>
                </c:pt>
                <c:pt idx="162">
                  <c:v>1.6184000000000001</c:v>
                </c:pt>
                <c:pt idx="163">
                  <c:v>1.6184000000000001</c:v>
                </c:pt>
                <c:pt idx="164">
                  <c:v>1.6184000000000001</c:v>
                </c:pt>
                <c:pt idx="165">
                  <c:v>1.5839000000000001</c:v>
                </c:pt>
                <c:pt idx="166">
                  <c:v>1.5564</c:v>
                </c:pt>
                <c:pt idx="167">
                  <c:v>1.5719000000000001</c:v>
                </c:pt>
                <c:pt idx="168">
                  <c:v>1.5599000000000001</c:v>
                </c:pt>
                <c:pt idx="169">
                  <c:v>1.5944</c:v>
                </c:pt>
                <c:pt idx="170">
                  <c:v>1.5944</c:v>
                </c:pt>
                <c:pt idx="171">
                  <c:v>1.5944</c:v>
                </c:pt>
                <c:pt idx="172">
                  <c:v>1.6221000000000001</c:v>
                </c:pt>
                <c:pt idx="173">
                  <c:v>1.6863999999999999</c:v>
                </c:pt>
                <c:pt idx="174">
                  <c:v>1.7020999999999999</c:v>
                </c:pt>
                <c:pt idx="175">
                  <c:v>1.7372000000000001</c:v>
                </c:pt>
                <c:pt idx="176">
                  <c:v>1.7181</c:v>
                </c:pt>
                <c:pt idx="177">
                  <c:v>1.7181</c:v>
                </c:pt>
                <c:pt idx="178">
                  <c:v>1.7181</c:v>
                </c:pt>
                <c:pt idx="179">
                  <c:v>1.7181</c:v>
                </c:pt>
                <c:pt idx="180">
                  <c:v>1.7638</c:v>
                </c:pt>
                <c:pt idx="181">
                  <c:v>1.7692000000000001</c:v>
                </c:pt>
                <c:pt idx="182">
                  <c:v>1.7411000000000001</c:v>
                </c:pt>
                <c:pt idx="183">
                  <c:v>1.7977000000000001</c:v>
                </c:pt>
                <c:pt idx="184">
                  <c:v>1.7977000000000001</c:v>
                </c:pt>
                <c:pt idx="185">
                  <c:v>1.7977000000000001</c:v>
                </c:pt>
                <c:pt idx="186">
                  <c:v>1.766</c:v>
                </c:pt>
                <c:pt idx="187">
                  <c:v>1.7379</c:v>
                </c:pt>
                <c:pt idx="188">
                  <c:v>1.7432000000000001</c:v>
                </c:pt>
                <c:pt idx="189">
                  <c:v>1.7556</c:v>
                </c:pt>
                <c:pt idx="190">
                  <c:v>1.7346999999999999</c:v>
                </c:pt>
                <c:pt idx="191">
                  <c:v>1.7346999999999999</c:v>
                </c:pt>
                <c:pt idx="192">
                  <c:v>1.7346999999999999</c:v>
                </c:pt>
                <c:pt idx="193">
                  <c:v>1.7646999999999999</c:v>
                </c:pt>
                <c:pt idx="194">
                  <c:v>1.756</c:v>
                </c:pt>
                <c:pt idx="195">
                  <c:v>1.7930999999999999</c:v>
                </c:pt>
                <c:pt idx="196">
                  <c:v>1.8535999999999999</c:v>
                </c:pt>
                <c:pt idx="197">
                  <c:v>1.8468</c:v>
                </c:pt>
                <c:pt idx="198">
                  <c:v>1.8468</c:v>
                </c:pt>
                <c:pt idx="199">
                  <c:v>1.8468</c:v>
                </c:pt>
                <c:pt idx="200">
                  <c:v>1.8254999999999999</c:v>
                </c:pt>
                <c:pt idx="201">
                  <c:v>1.8273999999999999</c:v>
                </c:pt>
                <c:pt idx="202">
                  <c:v>1.8025</c:v>
                </c:pt>
                <c:pt idx="203">
                  <c:v>1.8115000000000001</c:v>
                </c:pt>
                <c:pt idx="204">
                  <c:v>1.7762</c:v>
                </c:pt>
                <c:pt idx="205">
                  <c:v>1.7762</c:v>
                </c:pt>
                <c:pt idx="206">
                  <c:v>1.7762</c:v>
                </c:pt>
                <c:pt idx="207">
                  <c:v>1.8261000000000001</c:v>
                </c:pt>
                <c:pt idx="208">
                  <c:v>1.8547</c:v>
                </c:pt>
                <c:pt idx="209">
                  <c:v>2.0571000000000002</c:v>
                </c:pt>
                <c:pt idx="210">
                  <c:v>2.1501000000000001</c:v>
                </c:pt>
                <c:pt idx="211">
                  <c:v>2.1501000000000001</c:v>
                </c:pt>
                <c:pt idx="212">
                  <c:v>2.1501000000000001</c:v>
                </c:pt>
                <c:pt idx="213">
                  <c:v>2.1501000000000001</c:v>
                </c:pt>
                <c:pt idx="214">
                  <c:v>2.2614000000000001</c:v>
                </c:pt>
                <c:pt idx="215">
                  <c:v>2.2189000000000001</c:v>
                </c:pt>
                <c:pt idx="216">
                  <c:v>2.2225000000000001</c:v>
                </c:pt>
                <c:pt idx="217">
                  <c:v>2.3026</c:v>
                </c:pt>
                <c:pt idx="218">
                  <c:v>2.3548</c:v>
                </c:pt>
                <c:pt idx="219">
                  <c:v>2.3548</c:v>
                </c:pt>
                <c:pt idx="220">
                  <c:v>2.3548</c:v>
                </c:pt>
                <c:pt idx="221">
                  <c:v>2.3153999999999999</c:v>
                </c:pt>
                <c:pt idx="222">
                  <c:v>2.3119000000000001</c:v>
                </c:pt>
                <c:pt idx="223">
                  <c:v>2.3498000000000001</c:v>
                </c:pt>
                <c:pt idx="224">
                  <c:v>2.3498000000000001</c:v>
                </c:pt>
                <c:pt idx="225">
                  <c:v>2.3572000000000002</c:v>
                </c:pt>
                <c:pt idx="226">
                  <c:v>2.3572000000000002</c:v>
                </c:pt>
                <c:pt idx="227">
                  <c:v>2.3572000000000002</c:v>
                </c:pt>
                <c:pt idx="228">
                  <c:v>2.3123999999999998</c:v>
                </c:pt>
                <c:pt idx="229">
                  <c:v>2.2909999999999999</c:v>
                </c:pt>
                <c:pt idx="230">
                  <c:v>2.3809</c:v>
                </c:pt>
                <c:pt idx="231">
                  <c:v>2.4481000000000002</c:v>
                </c:pt>
                <c:pt idx="232">
                  <c:v>2.3831000000000002</c:v>
                </c:pt>
                <c:pt idx="233">
                  <c:v>2.3831000000000002</c:v>
                </c:pt>
                <c:pt idx="234">
                  <c:v>2.3831000000000002</c:v>
                </c:pt>
                <c:pt idx="235">
                  <c:v>2.3940999999999999</c:v>
                </c:pt>
                <c:pt idx="236">
                  <c:v>2.3887</c:v>
                </c:pt>
                <c:pt idx="237">
                  <c:v>2.3401000000000001</c:v>
                </c:pt>
                <c:pt idx="238">
                  <c:v>2.4070999999999998</c:v>
                </c:pt>
                <c:pt idx="239">
                  <c:v>2.4674999999999998</c:v>
                </c:pt>
                <c:pt idx="240">
                  <c:v>2.4674999999999998</c:v>
                </c:pt>
                <c:pt idx="241">
                  <c:v>2.4674999999999998</c:v>
                </c:pt>
                <c:pt idx="242">
                  <c:v>2.4712000000000001</c:v>
                </c:pt>
                <c:pt idx="243">
                  <c:v>2.4712999999999998</c:v>
                </c:pt>
                <c:pt idx="244">
                  <c:v>2.5707</c:v>
                </c:pt>
                <c:pt idx="245">
                  <c:v>2.5966999999999998</c:v>
                </c:pt>
                <c:pt idx="246">
                  <c:v>2.5916000000000001</c:v>
                </c:pt>
                <c:pt idx="247">
                  <c:v>2.5916000000000001</c:v>
                </c:pt>
                <c:pt idx="248">
                  <c:v>2.5916000000000001</c:v>
                </c:pt>
                <c:pt idx="249">
                  <c:v>2.5381999999999998</c:v>
                </c:pt>
                <c:pt idx="250">
                  <c:v>2.5586000000000002</c:v>
                </c:pt>
                <c:pt idx="251">
                  <c:v>2.5348000000000002</c:v>
                </c:pt>
                <c:pt idx="252">
                  <c:v>2.5514999999999999</c:v>
                </c:pt>
                <c:pt idx="253">
                  <c:v>2.5373000000000001</c:v>
                </c:pt>
                <c:pt idx="254">
                  <c:v>2.5373000000000001</c:v>
                </c:pt>
                <c:pt idx="255">
                  <c:v>2.5373000000000001</c:v>
                </c:pt>
                <c:pt idx="256">
                  <c:v>2.5373000000000001</c:v>
                </c:pt>
                <c:pt idx="257">
                  <c:v>2.5596000000000001</c:v>
                </c:pt>
                <c:pt idx="258">
                  <c:v>2.508</c:v>
                </c:pt>
                <c:pt idx="259">
                  <c:v>2.4750000000000001</c:v>
                </c:pt>
                <c:pt idx="260">
                  <c:v>2.4443000000000001</c:v>
                </c:pt>
                <c:pt idx="261">
                  <c:v>2.4443000000000001</c:v>
                </c:pt>
                <c:pt idx="262">
                  <c:v>2.4443000000000001</c:v>
                </c:pt>
                <c:pt idx="263">
                  <c:v>2.4443000000000001</c:v>
                </c:pt>
                <c:pt idx="264">
                  <c:v>2.4443999999999999</c:v>
                </c:pt>
                <c:pt idx="265">
                  <c:v>2.4390000000000001</c:v>
                </c:pt>
                <c:pt idx="266">
                  <c:v>2.3443000000000001</c:v>
                </c:pt>
                <c:pt idx="267">
                  <c:v>2.4192999999999998</c:v>
                </c:pt>
                <c:pt idx="268">
                  <c:v>2.4192999999999998</c:v>
                </c:pt>
                <c:pt idx="269">
                  <c:v>2.4192999999999998</c:v>
                </c:pt>
                <c:pt idx="270">
                  <c:v>2.3647</c:v>
                </c:pt>
                <c:pt idx="271">
                  <c:v>2.3757000000000001</c:v>
                </c:pt>
                <c:pt idx="272">
                  <c:v>2.3721000000000001</c:v>
                </c:pt>
                <c:pt idx="273">
                  <c:v>2.3631000000000002</c:v>
                </c:pt>
                <c:pt idx="274">
                  <c:v>2.3963999999999999</c:v>
                </c:pt>
                <c:pt idx="275">
                  <c:v>2.3963999999999999</c:v>
                </c:pt>
                <c:pt idx="276">
                  <c:v>2.3963999999999999</c:v>
                </c:pt>
                <c:pt idx="277">
                  <c:v>2.3963999999999999</c:v>
                </c:pt>
                <c:pt idx="278">
                  <c:v>2.3252999999999999</c:v>
                </c:pt>
                <c:pt idx="279">
                  <c:v>2.4296000000000002</c:v>
                </c:pt>
                <c:pt idx="280">
                  <c:v>2.4739</c:v>
                </c:pt>
                <c:pt idx="281">
                  <c:v>2.4668000000000001</c:v>
                </c:pt>
                <c:pt idx="282">
                  <c:v>2.4668000000000001</c:v>
                </c:pt>
                <c:pt idx="283">
                  <c:v>2.4668000000000001</c:v>
                </c:pt>
                <c:pt idx="284">
                  <c:v>2.3971</c:v>
                </c:pt>
                <c:pt idx="285">
                  <c:v>2.4651999999999998</c:v>
                </c:pt>
                <c:pt idx="286">
                  <c:v>2.5116000000000001</c:v>
                </c:pt>
                <c:pt idx="287">
                  <c:v>2.5043000000000002</c:v>
                </c:pt>
                <c:pt idx="288">
                  <c:v>2.4843000000000002</c:v>
                </c:pt>
                <c:pt idx="289">
                  <c:v>2.4843000000000002</c:v>
                </c:pt>
                <c:pt idx="290">
                  <c:v>2.4843000000000002</c:v>
                </c:pt>
                <c:pt idx="291">
                  <c:v>2.4881000000000002</c:v>
                </c:pt>
                <c:pt idx="292">
                  <c:v>2.4531000000000001</c:v>
                </c:pt>
                <c:pt idx="293">
                  <c:v>2.4699</c:v>
                </c:pt>
                <c:pt idx="294">
                  <c:v>2.4737</c:v>
                </c:pt>
                <c:pt idx="295">
                  <c:v>2.4647999999999999</c:v>
                </c:pt>
                <c:pt idx="296">
                  <c:v>2.4647999999999999</c:v>
                </c:pt>
                <c:pt idx="297">
                  <c:v>2.4647999999999999</c:v>
                </c:pt>
                <c:pt idx="298">
                  <c:v>2.4077000000000002</c:v>
                </c:pt>
                <c:pt idx="299">
                  <c:v>2.3931</c:v>
                </c:pt>
                <c:pt idx="300">
                  <c:v>2.3363</c:v>
                </c:pt>
                <c:pt idx="301">
                  <c:v>2.3948</c:v>
                </c:pt>
                <c:pt idx="302">
                  <c:v>2.4073000000000002</c:v>
                </c:pt>
                <c:pt idx="303">
                  <c:v>2.4073000000000002</c:v>
                </c:pt>
                <c:pt idx="304">
                  <c:v>2.4073000000000002</c:v>
                </c:pt>
                <c:pt idx="305">
                  <c:v>2.4358</c:v>
                </c:pt>
                <c:pt idx="306">
                  <c:v>2.4698000000000002</c:v>
                </c:pt>
                <c:pt idx="307">
                  <c:v>2.4931999999999999</c:v>
                </c:pt>
                <c:pt idx="308">
                  <c:v>2.4466999999999999</c:v>
                </c:pt>
                <c:pt idx="309">
                  <c:v>2.4146999999999998</c:v>
                </c:pt>
                <c:pt idx="310">
                  <c:v>2.4146999999999998</c:v>
                </c:pt>
                <c:pt idx="311">
                  <c:v>2.4146999999999998</c:v>
                </c:pt>
                <c:pt idx="312">
                  <c:v>2.4146999999999998</c:v>
                </c:pt>
                <c:pt idx="313">
                  <c:v>2.4289999999999998</c:v>
                </c:pt>
                <c:pt idx="314">
                  <c:v>2.4129</c:v>
                </c:pt>
                <c:pt idx="315">
                  <c:v>2.3719999999999999</c:v>
                </c:pt>
                <c:pt idx="316">
                  <c:v>2.3117000000000001</c:v>
                </c:pt>
                <c:pt idx="317">
                  <c:v>2.3117000000000001</c:v>
                </c:pt>
                <c:pt idx="318">
                  <c:v>2.3117000000000001</c:v>
                </c:pt>
                <c:pt idx="319">
                  <c:v>2.3650000000000002</c:v>
                </c:pt>
                <c:pt idx="320">
                  <c:v>2.3898999999999999</c:v>
                </c:pt>
                <c:pt idx="321">
                  <c:v>2.4525999999999999</c:v>
                </c:pt>
                <c:pt idx="322">
                  <c:v>2.4779</c:v>
                </c:pt>
                <c:pt idx="323">
                  <c:v>2.4780000000000002</c:v>
                </c:pt>
                <c:pt idx="324">
                  <c:v>2.4780000000000002</c:v>
                </c:pt>
                <c:pt idx="325">
                  <c:v>2.4780000000000002</c:v>
                </c:pt>
                <c:pt idx="326">
                  <c:v>2.4996999999999998</c:v>
                </c:pt>
                <c:pt idx="327">
                  <c:v>2.5179</c:v>
                </c:pt>
                <c:pt idx="328">
                  <c:v>2.5596999999999999</c:v>
                </c:pt>
                <c:pt idx="329">
                  <c:v>2.6053000000000002</c:v>
                </c:pt>
                <c:pt idx="330">
                  <c:v>2.5745</c:v>
                </c:pt>
                <c:pt idx="331">
                  <c:v>2.5745</c:v>
                </c:pt>
                <c:pt idx="332">
                  <c:v>2.5745</c:v>
                </c:pt>
                <c:pt idx="333">
                  <c:v>2.6257999999999999</c:v>
                </c:pt>
                <c:pt idx="334">
                  <c:v>2.6002000000000001</c:v>
                </c:pt>
                <c:pt idx="335">
                  <c:v>2.4929999999999999</c:v>
                </c:pt>
                <c:pt idx="336">
                  <c:v>2.5402</c:v>
                </c:pt>
                <c:pt idx="337">
                  <c:v>2.5005000000000002</c:v>
                </c:pt>
                <c:pt idx="338">
                  <c:v>2.5005000000000002</c:v>
                </c:pt>
                <c:pt idx="339">
                  <c:v>2.5005000000000002</c:v>
                </c:pt>
                <c:pt idx="340">
                  <c:v>2.4607000000000001</c:v>
                </c:pt>
                <c:pt idx="341">
                  <c:v>2.4175</c:v>
                </c:pt>
                <c:pt idx="342">
                  <c:v>2.4049999999999998</c:v>
                </c:pt>
                <c:pt idx="343">
                  <c:v>2.4194</c:v>
                </c:pt>
                <c:pt idx="344">
                  <c:v>2.4123000000000001</c:v>
                </c:pt>
                <c:pt idx="345">
                  <c:v>2.4123000000000001</c:v>
                </c:pt>
                <c:pt idx="346">
                  <c:v>2.4123000000000001</c:v>
                </c:pt>
                <c:pt idx="347">
                  <c:v>2.3782000000000001</c:v>
                </c:pt>
                <c:pt idx="348">
                  <c:v>2.4178000000000002</c:v>
                </c:pt>
                <c:pt idx="349">
                  <c:v>2.3765000000000001</c:v>
                </c:pt>
                <c:pt idx="350">
                  <c:v>2.4197000000000002</c:v>
                </c:pt>
                <c:pt idx="351">
                  <c:v>2.3874</c:v>
                </c:pt>
                <c:pt idx="352">
                  <c:v>2.3874</c:v>
                </c:pt>
                <c:pt idx="353">
                  <c:v>2.3874</c:v>
                </c:pt>
                <c:pt idx="354">
                  <c:v>2.3193000000000001</c:v>
                </c:pt>
                <c:pt idx="355">
                  <c:v>2.3605</c:v>
                </c:pt>
                <c:pt idx="356">
                  <c:v>2.3353999999999999</c:v>
                </c:pt>
                <c:pt idx="357">
                  <c:v>2.3408000000000002</c:v>
                </c:pt>
                <c:pt idx="358">
                  <c:v>2.3822000000000001</c:v>
                </c:pt>
                <c:pt idx="359">
                  <c:v>2.3822000000000001</c:v>
                </c:pt>
                <c:pt idx="360">
                  <c:v>2.3822000000000001</c:v>
                </c:pt>
                <c:pt idx="361">
                  <c:v>2.3660999999999999</c:v>
                </c:pt>
                <c:pt idx="362">
                  <c:v>2.2961999999999998</c:v>
                </c:pt>
                <c:pt idx="363">
                  <c:v>2.2391999999999999</c:v>
                </c:pt>
                <c:pt idx="364">
                  <c:v>2.2374000000000001</c:v>
                </c:pt>
                <c:pt idx="365">
                  <c:v>2.2374000000000001</c:v>
                </c:pt>
                <c:pt idx="366">
                  <c:v>2.2374000000000001</c:v>
                </c:pt>
                <c:pt idx="367">
                  <c:v>2.2374000000000001</c:v>
                </c:pt>
                <c:pt idx="368">
                  <c:v>2.2498</c:v>
                </c:pt>
                <c:pt idx="369">
                  <c:v>2.1682000000000001</c:v>
                </c:pt>
                <c:pt idx="370">
                  <c:v>2.2143000000000002</c:v>
                </c:pt>
                <c:pt idx="371">
                  <c:v>2.2320000000000002</c:v>
                </c:pt>
                <c:pt idx="372">
                  <c:v>2.2480000000000002</c:v>
                </c:pt>
                <c:pt idx="373">
                  <c:v>2.2480000000000002</c:v>
                </c:pt>
                <c:pt idx="374">
                  <c:v>2.2480000000000002</c:v>
                </c:pt>
                <c:pt idx="375">
                  <c:v>2.2730000000000001</c:v>
                </c:pt>
                <c:pt idx="376">
                  <c:v>2.3321999999999998</c:v>
                </c:pt>
                <c:pt idx="377">
                  <c:v>2.3035000000000001</c:v>
                </c:pt>
                <c:pt idx="378">
                  <c:v>2.2946</c:v>
                </c:pt>
                <c:pt idx="379">
                  <c:v>2.2801999999999998</c:v>
                </c:pt>
                <c:pt idx="380">
                  <c:v>2.2801999999999998</c:v>
                </c:pt>
                <c:pt idx="381">
                  <c:v>2.2801999999999998</c:v>
                </c:pt>
                <c:pt idx="382">
                  <c:v>2.3180000000000001</c:v>
                </c:pt>
                <c:pt idx="383">
                  <c:v>2.2803</c:v>
                </c:pt>
                <c:pt idx="384">
                  <c:v>2.3180000000000001</c:v>
                </c:pt>
                <c:pt idx="385">
                  <c:v>2.3540999999999999</c:v>
                </c:pt>
                <c:pt idx="386">
                  <c:v>2.3487</c:v>
                </c:pt>
                <c:pt idx="387">
                  <c:v>2.3487</c:v>
                </c:pt>
                <c:pt idx="388">
                  <c:v>2.3487</c:v>
                </c:pt>
                <c:pt idx="389">
                  <c:v>2.3868</c:v>
                </c:pt>
                <c:pt idx="390">
                  <c:v>2.3976999999999999</c:v>
                </c:pt>
                <c:pt idx="391">
                  <c:v>2.4140999999999999</c:v>
                </c:pt>
                <c:pt idx="392">
                  <c:v>2.3874</c:v>
                </c:pt>
                <c:pt idx="393">
                  <c:v>2.3256999999999999</c:v>
                </c:pt>
                <c:pt idx="394">
                  <c:v>2.3256999999999999</c:v>
                </c:pt>
                <c:pt idx="395">
                  <c:v>2.3256999999999999</c:v>
                </c:pt>
                <c:pt idx="396">
                  <c:v>2.3433000000000002</c:v>
                </c:pt>
                <c:pt idx="397">
                  <c:v>2.3256999999999999</c:v>
                </c:pt>
                <c:pt idx="398">
                  <c:v>2.2242999999999999</c:v>
                </c:pt>
                <c:pt idx="399">
                  <c:v>2.2294</c:v>
                </c:pt>
                <c:pt idx="400">
                  <c:v>2.2345999999999999</c:v>
                </c:pt>
                <c:pt idx="401">
                  <c:v>2.2345999999999999</c:v>
                </c:pt>
                <c:pt idx="402">
                  <c:v>2.2345999999999999</c:v>
                </c:pt>
                <c:pt idx="403">
                  <c:v>2.2536999999999998</c:v>
                </c:pt>
                <c:pt idx="404">
                  <c:v>2.2799</c:v>
                </c:pt>
                <c:pt idx="405">
                  <c:v>2.2502</c:v>
                </c:pt>
                <c:pt idx="406">
                  <c:v>2.2553999999999998</c:v>
                </c:pt>
                <c:pt idx="407">
                  <c:v>2.2465000000000002</c:v>
                </c:pt>
                <c:pt idx="408">
                  <c:v>2.2465000000000002</c:v>
                </c:pt>
                <c:pt idx="409">
                  <c:v>2.2465000000000002</c:v>
                </c:pt>
                <c:pt idx="410">
                  <c:v>2.2465000000000002</c:v>
                </c:pt>
                <c:pt idx="411">
                  <c:v>2.2098</c:v>
                </c:pt>
                <c:pt idx="412">
                  <c:v>2.2027999999999999</c:v>
                </c:pt>
                <c:pt idx="413">
                  <c:v>2.2113999999999998</c:v>
                </c:pt>
                <c:pt idx="414">
                  <c:v>2.1591</c:v>
                </c:pt>
                <c:pt idx="415">
                  <c:v>2.1591</c:v>
                </c:pt>
                <c:pt idx="416">
                  <c:v>2.1591</c:v>
                </c:pt>
                <c:pt idx="417">
                  <c:v>2.1817000000000002</c:v>
                </c:pt>
                <c:pt idx="418">
                  <c:v>2.1450999999999998</c:v>
                </c:pt>
                <c:pt idx="419">
                  <c:v>2.1728999999999998</c:v>
                </c:pt>
                <c:pt idx="420">
                  <c:v>2.1884999999999999</c:v>
                </c:pt>
                <c:pt idx="421">
                  <c:v>2.2004999999999999</c:v>
                </c:pt>
                <c:pt idx="422">
                  <c:v>2.2004999999999999</c:v>
                </c:pt>
                <c:pt idx="423">
                  <c:v>2.2004999999999999</c:v>
                </c:pt>
                <c:pt idx="424">
                  <c:v>2.2145000000000001</c:v>
                </c:pt>
                <c:pt idx="425">
                  <c:v>2.2109000000000001</c:v>
                </c:pt>
                <c:pt idx="426">
                  <c:v>2.1255999999999999</c:v>
                </c:pt>
                <c:pt idx="427">
                  <c:v>2.1637</c:v>
                </c:pt>
                <c:pt idx="428">
                  <c:v>2.1514000000000002</c:v>
                </c:pt>
                <c:pt idx="429">
                  <c:v>2.1514000000000002</c:v>
                </c:pt>
                <c:pt idx="430">
                  <c:v>2.1514000000000002</c:v>
                </c:pt>
                <c:pt idx="431">
                  <c:v>2.1879</c:v>
                </c:pt>
                <c:pt idx="432">
                  <c:v>2.1564999999999999</c:v>
                </c:pt>
                <c:pt idx="433">
                  <c:v>2.1634000000000002</c:v>
                </c:pt>
                <c:pt idx="434">
                  <c:v>2.1476999999999999</c:v>
                </c:pt>
                <c:pt idx="435">
                  <c:v>2.1423000000000001</c:v>
                </c:pt>
                <c:pt idx="436">
                  <c:v>2.1423000000000001</c:v>
                </c:pt>
                <c:pt idx="437">
                  <c:v>2.1423000000000001</c:v>
                </c:pt>
                <c:pt idx="438">
                  <c:v>2.137</c:v>
                </c:pt>
                <c:pt idx="439">
                  <c:v>2.2050999999999998</c:v>
                </c:pt>
                <c:pt idx="440">
                  <c:v>2.2279</c:v>
                </c:pt>
                <c:pt idx="441">
                  <c:v>2.2665999999999999</c:v>
                </c:pt>
                <c:pt idx="442">
                  <c:v>2.3037000000000001</c:v>
                </c:pt>
                <c:pt idx="443">
                  <c:v>2.3037000000000001</c:v>
                </c:pt>
                <c:pt idx="444">
                  <c:v>2.3037000000000001</c:v>
                </c:pt>
                <c:pt idx="445">
                  <c:v>2.3498999999999999</c:v>
                </c:pt>
                <c:pt idx="446">
                  <c:v>2.3498999999999999</c:v>
                </c:pt>
                <c:pt idx="447">
                  <c:v>2.3231999999999999</c:v>
                </c:pt>
                <c:pt idx="448">
                  <c:v>2.3658999999999999</c:v>
                </c:pt>
                <c:pt idx="449">
                  <c:v>2.3856000000000002</c:v>
                </c:pt>
                <c:pt idx="450">
                  <c:v>2.3856000000000002</c:v>
                </c:pt>
                <c:pt idx="451">
                  <c:v>2.3856000000000002</c:v>
                </c:pt>
                <c:pt idx="452">
                  <c:v>2.3730000000000002</c:v>
                </c:pt>
                <c:pt idx="453">
                  <c:v>2.3605</c:v>
                </c:pt>
                <c:pt idx="454">
                  <c:v>2.3176999999999999</c:v>
                </c:pt>
                <c:pt idx="455">
                  <c:v>2.3443999999999998</c:v>
                </c:pt>
                <c:pt idx="456">
                  <c:v>2.3319000000000001</c:v>
                </c:pt>
                <c:pt idx="457">
                  <c:v>2.3319000000000001</c:v>
                </c:pt>
                <c:pt idx="458">
                  <c:v>2.3319000000000001</c:v>
                </c:pt>
                <c:pt idx="459">
                  <c:v>2.3140999999999998</c:v>
                </c:pt>
                <c:pt idx="460">
                  <c:v>2.2589999999999999</c:v>
                </c:pt>
                <c:pt idx="461">
                  <c:v>2.2696000000000001</c:v>
                </c:pt>
                <c:pt idx="462">
                  <c:v>2.2589000000000001</c:v>
                </c:pt>
                <c:pt idx="463">
                  <c:v>2.2374999999999998</c:v>
                </c:pt>
                <c:pt idx="464">
                  <c:v>2.2374999999999998</c:v>
                </c:pt>
                <c:pt idx="465">
                  <c:v>2.2374999999999998</c:v>
                </c:pt>
                <c:pt idx="466">
                  <c:v>2.2551999999999999</c:v>
                </c:pt>
                <c:pt idx="467">
                  <c:v>2.3353999999999999</c:v>
                </c:pt>
                <c:pt idx="468">
                  <c:v>2.2871999999999999</c:v>
                </c:pt>
                <c:pt idx="469">
                  <c:v>2.3102999999999998</c:v>
                </c:pt>
                <c:pt idx="470">
                  <c:v>2.2888999999999999</c:v>
                </c:pt>
                <c:pt idx="471">
                  <c:v>2.2888999999999999</c:v>
                </c:pt>
                <c:pt idx="472">
                  <c:v>2.2888999999999999</c:v>
                </c:pt>
                <c:pt idx="473">
                  <c:v>2.2942</c:v>
                </c:pt>
                <c:pt idx="474">
                  <c:v>2.2532000000000001</c:v>
                </c:pt>
                <c:pt idx="475">
                  <c:v>2.2709999999999999</c:v>
                </c:pt>
                <c:pt idx="476">
                  <c:v>2.2212000000000001</c:v>
                </c:pt>
                <c:pt idx="477">
                  <c:v>2.262</c:v>
                </c:pt>
                <c:pt idx="478">
                  <c:v>2.262</c:v>
                </c:pt>
                <c:pt idx="479">
                  <c:v>2.262</c:v>
                </c:pt>
                <c:pt idx="480">
                  <c:v>2.2530000000000001</c:v>
                </c:pt>
                <c:pt idx="481">
                  <c:v>2.2618999999999998</c:v>
                </c:pt>
                <c:pt idx="482">
                  <c:v>2.2475999999999998</c:v>
                </c:pt>
                <c:pt idx="483">
                  <c:v>2.1974999999999998</c:v>
                </c:pt>
                <c:pt idx="484">
                  <c:v>2.1888000000000001</c:v>
                </c:pt>
                <c:pt idx="485">
                  <c:v>2.1888000000000001</c:v>
                </c:pt>
                <c:pt idx="486">
                  <c:v>2.1888000000000001</c:v>
                </c:pt>
                <c:pt idx="487">
                  <c:v>2.2185000000000001</c:v>
                </c:pt>
                <c:pt idx="488">
                  <c:v>2.2728000000000002</c:v>
                </c:pt>
                <c:pt idx="489">
                  <c:v>2.222</c:v>
                </c:pt>
                <c:pt idx="490">
                  <c:v>2.1852999999999998</c:v>
                </c:pt>
                <c:pt idx="491">
                  <c:v>2.1939000000000002</c:v>
                </c:pt>
                <c:pt idx="492">
                  <c:v>2.1939000000000002</c:v>
                </c:pt>
                <c:pt idx="493">
                  <c:v>2.1939000000000002</c:v>
                </c:pt>
                <c:pt idx="494">
                  <c:v>2.1817000000000002</c:v>
                </c:pt>
                <c:pt idx="495">
                  <c:v>2.2130999999999998</c:v>
                </c:pt>
                <c:pt idx="496">
                  <c:v>2.1659999999999999</c:v>
                </c:pt>
                <c:pt idx="497">
                  <c:v>2.1939000000000002</c:v>
                </c:pt>
                <c:pt idx="498">
                  <c:v>2.1659000000000002</c:v>
                </c:pt>
                <c:pt idx="499">
                  <c:v>2.1659000000000002</c:v>
                </c:pt>
                <c:pt idx="500">
                  <c:v>2.1659000000000002</c:v>
                </c:pt>
                <c:pt idx="501">
                  <c:v>2.1570999999999998</c:v>
                </c:pt>
                <c:pt idx="502">
                  <c:v>2.1292</c:v>
                </c:pt>
                <c:pt idx="503">
                  <c:v>2.1309</c:v>
                </c:pt>
                <c:pt idx="504">
                  <c:v>2.117</c:v>
                </c:pt>
                <c:pt idx="505">
                  <c:v>2.1657000000000002</c:v>
                </c:pt>
                <c:pt idx="506">
                  <c:v>2.1657000000000002</c:v>
                </c:pt>
                <c:pt idx="507">
                  <c:v>2.1657000000000002</c:v>
                </c:pt>
                <c:pt idx="508">
                  <c:v>2.1657000000000002</c:v>
                </c:pt>
                <c:pt idx="509">
                  <c:v>2.0596000000000001</c:v>
                </c:pt>
                <c:pt idx="510">
                  <c:v>2.1046</c:v>
                </c:pt>
                <c:pt idx="511">
                  <c:v>2.0387</c:v>
                </c:pt>
                <c:pt idx="512">
                  <c:v>2.0507</c:v>
                </c:pt>
                <c:pt idx="513">
                  <c:v>2.0507</c:v>
                </c:pt>
                <c:pt idx="514">
                  <c:v>2.0507</c:v>
                </c:pt>
                <c:pt idx="515">
                  <c:v>2.1305999999999998</c:v>
                </c:pt>
                <c:pt idx="516">
                  <c:v>2.1671999999999998</c:v>
                </c:pt>
                <c:pt idx="517">
                  <c:v>2.1882999999999999</c:v>
                </c:pt>
                <c:pt idx="518">
                  <c:v>2.1846999999999999</c:v>
                </c:pt>
                <c:pt idx="519">
                  <c:v>2.2023000000000001</c:v>
                </c:pt>
                <c:pt idx="520">
                  <c:v>2.2023000000000001</c:v>
                </c:pt>
                <c:pt idx="521">
                  <c:v>2.2023000000000001</c:v>
                </c:pt>
                <c:pt idx="522">
                  <c:v>2.2286999999999999</c:v>
                </c:pt>
                <c:pt idx="523">
                  <c:v>2.2446000000000002</c:v>
                </c:pt>
                <c:pt idx="524">
                  <c:v>2.2675999999999998</c:v>
                </c:pt>
                <c:pt idx="525">
                  <c:v>2.2765</c:v>
                </c:pt>
                <c:pt idx="526">
                  <c:v>2.2498999999999998</c:v>
                </c:pt>
                <c:pt idx="527">
                  <c:v>2.2498999999999998</c:v>
                </c:pt>
                <c:pt idx="528">
                  <c:v>2.2498999999999998</c:v>
                </c:pt>
                <c:pt idx="529">
                  <c:v>2.2198000000000002</c:v>
                </c:pt>
                <c:pt idx="530">
                  <c:v>2.2357</c:v>
                </c:pt>
                <c:pt idx="531">
                  <c:v>2.3102999999999998</c:v>
                </c:pt>
                <c:pt idx="532">
                  <c:v>2.3085</c:v>
                </c:pt>
                <c:pt idx="533">
                  <c:v>2.3336000000000001</c:v>
                </c:pt>
                <c:pt idx="534">
                  <c:v>2.3336000000000001</c:v>
                </c:pt>
                <c:pt idx="535">
                  <c:v>2.3336000000000001</c:v>
                </c:pt>
                <c:pt idx="536">
                  <c:v>2.3408000000000002</c:v>
                </c:pt>
                <c:pt idx="537">
                  <c:v>2.3229000000000002</c:v>
                </c:pt>
                <c:pt idx="538">
                  <c:v>2.3229000000000002</c:v>
                </c:pt>
                <c:pt idx="539">
                  <c:v>2.3479999999999999</c:v>
                </c:pt>
                <c:pt idx="540">
                  <c:v>2.3589000000000002</c:v>
                </c:pt>
                <c:pt idx="541">
                  <c:v>2.3589000000000002</c:v>
                </c:pt>
                <c:pt idx="542">
                  <c:v>2.3589000000000002</c:v>
                </c:pt>
                <c:pt idx="543">
                  <c:v>2.3589000000000002</c:v>
                </c:pt>
                <c:pt idx="544">
                  <c:v>2.3607</c:v>
                </c:pt>
                <c:pt idx="545">
                  <c:v>2.3481000000000001</c:v>
                </c:pt>
                <c:pt idx="546">
                  <c:v>2.3176999999999999</c:v>
                </c:pt>
                <c:pt idx="547">
                  <c:v>2.2730000000000001</c:v>
                </c:pt>
                <c:pt idx="548">
                  <c:v>2.2730000000000001</c:v>
                </c:pt>
                <c:pt idx="549">
                  <c:v>2.2730000000000001</c:v>
                </c:pt>
                <c:pt idx="550">
                  <c:v>2.3033999999999999</c:v>
                </c:pt>
                <c:pt idx="551">
                  <c:v>2.2997999999999998</c:v>
                </c:pt>
                <c:pt idx="552">
                  <c:v>2.3464999999999998</c:v>
                </c:pt>
                <c:pt idx="553">
                  <c:v>2.3178000000000001</c:v>
                </c:pt>
                <c:pt idx="554">
                  <c:v>2.3845000000000001</c:v>
                </c:pt>
                <c:pt idx="555">
                  <c:v>2.3845000000000001</c:v>
                </c:pt>
                <c:pt idx="556">
                  <c:v>2.3845000000000001</c:v>
                </c:pt>
                <c:pt idx="557">
                  <c:v>2.3664000000000001</c:v>
                </c:pt>
                <c:pt idx="558">
                  <c:v>2.4188999999999998</c:v>
                </c:pt>
                <c:pt idx="559">
                  <c:v>2.4317000000000002</c:v>
                </c:pt>
                <c:pt idx="560">
                  <c:v>2.4609000000000001</c:v>
                </c:pt>
                <c:pt idx="561">
                  <c:v>2.4064000000000001</c:v>
                </c:pt>
                <c:pt idx="562">
                  <c:v>2.4064000000000001</c:v>
                </c:pt>
                <c:pt idx="563">
                  <c:v>2.4064000000000001</c:v>
                </c:pt>
                <c:pt idx="564">
                  <c:v>2.3683999999999998</c:v>
                </c:pt>
                <c:pt idx="565">
                  <c:v>2.3793000000000002</c:v>
                </c:pt>
                <c:pt idx="566">
                  <c:v>2.3721000000000001</c:v>
                </c:pt>
                <c:pt idx="567">
                  <c:v>2.3450000000000002</c:v>
                </c:pt>
                <c:pt idx="568">
                  <c:v>2.3325</c:v>
                </c:pt>
                <c:pt idx="569">
                  <c:v>2.3325</c:v>
                </c:pt>
                <c:pt idx="570">
                  <c:v>2.3325</c:v>
                </c:pt>
                <c:pt idx="571">
                  <c:v>2.3163</c:v>
                </c:pt>
                <c:pt idx="572">
                  <c:v>2.3144999999999998</c:v>
                </c:pt>
                <c:pt idx="573">
                  <c:v>2.3342999999999998</c:v>
                </c:pt>
                <c:pt idx="574">
                  <c:v>2.3416000000000001</c:v>
                </c:pt>
                <c:pt idx="575">
                  <c:v>2.3984000000000001</c:v>
                </c:pt>
                <c:pt idx="576">
                  <c:v>2.3984000000000001</c:v>
                </c:pt>
                <c:pt idx="577">
                  <c:v>2.3984000000000001</c:v>
                </c:pt>
                <c:pt idx="578">
                  <c:v>2.4055</c:v>
                </c:pt>
                <c:pt idx="579">
                  <c:v>2.3717000000000001</c:v>
                </c:pt>
                <c:pt idx="580">
                  <c:v>2.3222</c:v>
                </c:pt>
                <c:pt idx="581">
                  <c:v>2.3753000000000002</c:v>
                </c:pt>
                <c:pt idx="582">
                  <c:v>2.3435000000000001</c:v>
                </c:pt>
                <c:pt idx="583">
                  <c:v>2.3435000000000001</c:v>
                </c:pt>
                <c:pt idx="584">
                  <c:v>2.3435000000000001</c:v>
                </c:pt>
                <c:pt idx="585">
                  <c:v>2.3666</c:v>
                </c:pt>
                <c:pt idx="586">
                  <c:v>2.3559000000000001</c:v>
                </c:pt>
                <c:pt idx="587">
                  <c:v>2.3187000000000002</c:v>
                </c:pt>
                <c:pt idx="588">
                  <c:v>2.3187000000000002</c:v>
                </c:pt>
                <c:pt idx="589">
                  <c:v>2.3418000000000001</c:v>
                </c:pt>
                <c:pt idx="590">
                  <c:v>2.3418000000000001</c:v>
                </c:pt>
                <c:pt idx="591">
                  <c:v>2.3418000000000001</c:v>
                </c:pt>
                <c:pt idx="592">
                  <c:v>2.3277000000000001</c:v>
                </c:pt>
                <c:pt idx="593">
                  <c:v>2.3277000000000001</c:v>
                </c:pt>
                <c:pt idx="594">
                  <c:v>2.3881999999999999</c:v>
                </c:pt>
                <c:pt idx="595">
                  <c:v>2.4097</c:v>
                </c:pt>
                <c:pt idx="596">
                  <c:v>2.3614999999999999</c:v>
                </c:pt>
                <c:pt idx="597">
                  <c:v>2.3614999999999999</c:v>
                </c:pt>
                <c:pt idx="598">
                  <c:v>2.3614999999999999</c:v>
                </c:pt>
                <c:pt idx="599">
                  <c:v>2.3723000000000001</c:v>
                </c:pt>
                <c:pt idx="600">
                  <c:v>2.3509000000000002</c:v>
                </c:pt>
                <c:pt idx="601">
                  <c:v>2.3384999999999998</c:v>
                </c:pt>
                <c:pt idx="602">
                  <c:v>2.3633999999999999</c:v>
                </c:pt>
                <c:pt idx="603">
                  <c:v>2.3759999999999999</c:v>
                </c:pt>
                <c:pt idx="604">
                  <c:v>2.3759999999999999</c:v>
                </c:pt>
                <c:pt idx="605">
                  <c:v>2.3759999999999999</c:v>
                </c:pt>
                <c:pt idx="606">
                  <c:v>2.3885999999999998</c:v>
                </c:pt>
                <c:pt idx="607">
                  <c:v>2.4011</c:v>
                </c:pt>
                <c:pt idx="608">
                  <c:v>2.3422000000000001</c:v>
                </c:pt>
                <c:pt idx="609">
                  <c:v>2.3492999999999999</c:v>
                </c:pt>
                <c:pt idx="610">
                  <c:v>2.3530000000000002</c:v>
                </c:pt>
                <c:pt idx="611">
                  <c:v>2.3530000000000002</c:v>
                </c:pt>
                <c:pt idx="612">
                  <c:v>2.3530000000000002</c:v>
                </c:pt>
                <c:pt idx="613">
                  <c:v>2.3942000000000001</c:v>
                </c:pt>
                <c:pt idx="614">
                  <c:v>2.4643999999999999</c:v>
                </c:pt>
                <c:pt idx="615">
                  <c:v>2.4969999999999999</c:v>
                </c:pt>
                <c:pt idx="616">
                  <c:v>2.4826000000000001</c:v>
                </c:pt>
                <c:pt idx="617">
                  <c:v>2.4809999999999999</c:v>
                </c:pt>
                <c:pt idx="618">
                  <c:v>2.4809999999999999</c:v>
                </c:pt>
                <c:pt idx="619">
                  <c:v>2.4809999999999999</c:v>
                </c:pt>
                <c:pt idx="620">
                  <c:v>2.4809999999999999</c:v>
                </c:pt>
                <c:pt idx="621">
                  <c:v>2.4756</c:v>
                </c:pt>
                <c:pt idx="622">
                  <c:v>2.4106999999999998</c:v>
                </c:pt>
                <c:pt idx="623">
                  <c:v>2.4304999999999999</c:v>
                </c:pt>
                <c:pt idx="624">
                  <c:v>2.4054000000000002</c:v>
                </c:pt>
                <c:pt idx="625">
                  <c:v>2.4054000000000002</c:v>
                </c:pt>
                <c:pt idx="626">
                  <c:v>2.4054000000000002</c:v>
                </c:pt>
                <c:pt idx="627">
                  <c:v>2.4054000000000002</c:v>
                </c:pt>
                <c:pt idx="628">
                  <c:v>2.4632999999999998</c:v>
                </c:pt>
                <c:pt idx="629">
                  <c:v>2.4470999999999998</c:v>
                </c:pt>
                <c:pt idx="630">
                  <c:v>2.4525000000000001</c:v>
                </c:pt>
                <c:pt idx="631">
                  <c:v>2.4763000000000002</c:v>
                </c:pt>
                <c:pt idx="632">
                  <c:v>2.4763000000000002</c:v>
                </c:pt>
                <c:pt idx="633">
                  <c:v>2.4763000000000002</c:v>
                </c:pt>
                <c:pt idx="634">
                  <c:v>2.48</c:v>
                </c:pt>
                <c:pt idx="635">
                  <c:v>2.5529999999999999</c:v>
                </c:pt>
                <c:pt idx="636">
                  <c:v>2.5568</c:v>
                </c:pt>
                <c:pt idx="637">
                  <c:v>2.5367000000000002</c:v>
                </c:pt>
                <c:pt idx="638">
                  <c:v>2.5461999999999998</c:v>
                </c:pt>
                <c:pt idx="639">
                  <c:v>2.5461999999999998</c:v>
                </c:pt>
                <c:pt idx="640">
                  <c:v>2.5461999999999998</c:v>
                </c:pt>
                <c:pt idx="641">
                  <c:v>2.5461999999999998</c:v>
                </c:pt>
                <c:pt idx="642">
                  <c:v>2.5371000000000001</c:v>
                </c:pt>
                <c:pt idx="643">
                  <c:v>2.5903999999999998</c:v>
                </c:pt>
                <c:pt idx="644">
                  <c:v>2.6255999999999999</c:v>
                </c:pt>
                <c:pt idx="645">
                  <c:v>2.6591999999999998</c:v>
                </c:pt>
                <c:pt idx="646">
                  <c:v>2.6591999999999998</c:v>
                </c:pt>
                <c:pt idx="647">
                  <c:v>2.6591999999999998</c:v>
                </c:pt>
                <c:pt idx="648">
                  <c:v>2.65</c:v>
                </c:pt>
                <c:pt idx="649">
                  <c:v>2.6131000000000002</c:v>
                </c:pt>
                <c:pt idx="650">
                  <c:v>2.6465000000000001</c:v>
                </c:pt>
                <c:pt idx="651">
                  <c:v>2.617</c:v>
                </c:pt>
                <c:pt idx="652">
                  <c:v>2.6598999999999999</c:v>
                </c:pt>
                <c:pt idx="653">
                  <c:v>2.6598999999999999</c:v>
                </c:pt>
                <c:pt idx="654">
                  <c:v>2.6598999999999999</c:v>
                </c:pt>
                <c:pt idx="655">
                  <c:v>2.6936</c:v>
                </c:pt>
                <c:pt idx="656">
                  <c:v>2.7199</c:v>
                </c:pt>
                <c:pt idx="657">
                  <c:v>2.7050000000000001</c:v>
                </c:pt>
                <c:pt idx="658">
                  <c:v>2.7896000000000001</c:v>
                </c:pt>
                <c:pt idx="659">
                  <c:v>2.8411</c:v>
                </c:pt>
                <c:pt idx="660">
                  <c:v>2.8411</c:v>
                </c:pt>
                <c:pt idx="661">
                  <c:v>2.8411</c:v>
                </c:pt>
                <c:pt idx="662">
                  <c:v>2.7056</c:v>
                </c:pt>
                <c:pt idx="663">
                  <c:v>2.8016000000000001</c:v>
                </c:pt>
                <c:pt idx="664">
                  <c:v>2.8359000000000001</c:v>
                </c:pt>
                <c:pt idx="665">
                  <c:v>2.8239999999999998</c:v>
                </c:pt>
                <c:pt idx="666">
                  <c:v>2.8512</c:v>
                </c:pt>
                <c:pt idx="667">
                  <c:v>2.8512</c:v>
                </c:pt>
                <c:pt idx="668">
                  <c:v>2.8512</c:v>
                </c:pt>
                <c:pt idx="669">
                  <c:v>2.8584999999999998</c:v>
                </c:pt>
                <c:pt idx="670">
                  <c:v>2.8294000000000001</c:v>
                </c:pt>
                <c:pt idx="671">
                  <c:v>2.9022000000000001</c:v>
                </c:pt>
                <c:pt idx="672">
                  <c:v>2.9095</c:v>
                </c:pt>
                <c:pt idx="673">
                  <c:v>2.8748999999999998</c:v>
                </c:pt>
                <c:pt idx="674">
                  <c:v>2.8748999999999998</c:v>
                </c:pt>
                <c:pt idx="675">
                  <c:v>2.8748999999999998</c:v>
                </c:pt>
                <c:pt idx="676">
                  <c:v>2.8748999999999998</c:v>
                </c:pt>
                <c:pt idx="677">
                  <c:v>2.8896000000000002</c:v>
                </c:pt>
                <c:pt idx="678">
                  <c:v>2.95</c:v>
                </c:pt>
                <c:pt idx="679">
                  <c:v>2.9207000000000001</c:v>
                </c:pt>
                <c:pt idx="680">
                  <c:v>2.8660000000000001</c:v>
                </c:pt>
                <c:pt idx="681">
                  <c:v>2.8660000000000001</c:v>
                </c:pt>
                <c:pt idx="682">
                  <c:v>2.8660000000000001</c:v>
                </c:pt>
                <c:pt idx="683">
                  <c:v>2.8622999999999998</c:v>
                </c:pt>
                <c:pt idx="684">
                  <c:v>2.8934000000000002</c:v>
                </c:pt>
                <c:pt idx="685">
                  <c:v>2.8605999999999998</c:v>
                </c:pt>
                <c:pt idx="686">
                  <c:v>2.8077999999999999</c:v>
                </c:pt>
                <c:pt idx="687">
                  <c:v>2.8643000000000001</c:v>
                </c:pt>
                <c:pt idx="688">
                  <c:v>2.8643000000000001</c:v>
                </c:pt>
                <c:pt idx="689">
                  <c:v>2.8643000000000001</c:v>
                </c:pt>
                <c:pt idx="690">
                  <c:v>2.8807999999999998</c:v>
                </c:pt>
                <c:pt idx="691">
                  <c:v>2.8862999999999999</c:v>
                </c:pt>
                <c:pt idx="692">
                  <c:v>2.8826999999999998</c:v>
                </c:pt>
                <c:pt idx="693">
                  <c:v>2.8571</c:v>
                </c:pt>
                <c:pt idx="694">
                  <c:v>2.8938000000000001</c:v>
                </c:pt>
                <c:pt idx="695">
                  <c:v>2.8938000000000001</c:v>
                </c:pt>
                <c:pt idx="696">
                  <c:v>2.8938000000000001</c:v>
                </c:pt>
                <c:pt idx="697">
                  <c:v>2.8681000000000001</c:v>
                </c:pt>
                <c:pt idx="698">
                  <c:v>2.8426</c:v>
                </c:pt>
                <c:pt idx="699">
                  <c:v>2.8170000000000002</c:v>
                </c:pt>
                <c:pt idx="700">
                  <c:v>2.8279999999999998</c:v>
                </c:pt>
                <c:pt idx="701">
                  <c:v>2.8445</c:v>
                </c:pt>
                <c:pt idx="702">
                  <c:v>2.8445</c:v>
                </c:pt>
                <c:pt idx="703">
                  <c:v>2.8445</c:v>
                </c:pt>
                <c:pt idx="704">
                  <c:v>2.8555000000000001</c:v>
                </c:pt>
                <c:pt idx="705">
                  <c:v>2.8959000000000001</c:v>
                </c:pt>
                <c:pt idx="706">
                  <c:v>2.883</c:v>
                </c:pt>
                <c:pt idx="707">
                  <c:v>2.8243999999999998</c:v>
                </c:pt>
                <c:pt idx="708">
                  <c:v>2.8134999999999999</c:v>
                </c:pt>
                <c:pt idx="709">
                  <c:v>2.8134999999999999</c:v>
                </c:pt>
                <c:pt idx="710">
                  <c:v>2.8134999999999999</c:v>
                </c:pt>
                <c:pt idx="711">
                  <c:v>2.8519999999999999</c:v>
                </c:pt>
                <c:pt idx="712">
                  <c:v>2.7753000000000001</c:v>
                </c:pt>
                <c:pt idx="713">
                  <c:v>2.7806999999999999</c:v>
                </c:pt>
                <c:pt idx="714">
                  <c:v>2.7389000000000001</c:v>
                </c:pt>
                <c:pt idx="715">
                  <c:v>2.7389000000000001</c:v>
                </c:pt>
                <c:pt idx="716">
                  <c:v>2.7389000000000001</c:v>
                </c:pt>
                <c:pt idx="717">
                  <c:v>2.7389000000000001</c:v>
                </c:pt>
                <c:pt idx="718">
                  <c:v>2.7298</c:v>
                </c:pt>
                <c:pt idx="719">
                  <c:v>2.7753000000000001</c:v>
                </c:pt>
                <c:pt idx="720">
                  <c:v>2.8027000000000002</c:v>
                </c:pt>
                <c:pt idx="721">
                  <c:v>2.8319999999999999</c:v>
                </c:pt>
                <c:pt idx="722">
                  <c:v>2.7734999999999999</c:v>
                </c:pt>
                <c:pt idx="723">
                  <c:v>2.7734999999999999</c:v>
                </c:pt>
                <c:pt idx="724">
                  <c:v>2.7734999999999999</c:v>
                </c:pt>
                <c:pt idx="725">
                  <c:v>2.7789999999999999</c:v>
                </c:pt>
                <c:pt idx="726">
                  <c:v>2.8008999999999999</c:v>
                </c:pt>
                <c:pt idx="727">
                  <c:v>2.7808000000000002</c:v>
                </c:pt>
                <c:pt idx="728">
                  <c:v>2.8357999999999999</c:v>
                </c:pt>
                <c:pt idx="729">
                  <c:v>2.8267000000000002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28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</c:dPt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42474</c:v>
                </c:pt>
                <c:pt idx="1">
                  <c:v>42475</c:v>
                </c:pt>
                <c:pt idx="2">
                  <c:v>42476</c:v>
                </c:pt>
                <c:pt idx="3">
                  <c:v>42477</c:v>
                </c:pt>
                <c:pt idx="4">
                  <c:v>42478</c:v>
                </c:pt>
                <c:pt idx="5">
                  <c:v>42479</c:v>
                </c:pt>
                <c:pt idx="6">
                  <c:v>42480</c:v>
                </c:pt>
                <c:pt idx="7">
                  <c:v>42481</c:v>
                </c:pt>
                <c:pt idx="8">
                  <c:v>42482</c:v>
                </c:pt>
                <c:pt idx="9">
                  <c:v>42483</c:v>
                </c:pt>
                <c:pt idx="10">
                  <c:v>42484</c:v>
                </c:pt>
                <c:pt idx="11">
                  <c:v>42485</c:v>
                </c:pt>
                <c:pt idx="12">
                  <c:v>42486</c:v>
                </c:pt>
                <c:pt idx="13">
                  <c:v>42487</c:v>
                </c:pt>
                <c:pt idx="14">
                  <c:v>42488</c:v>
                </c:pt>
                <c:pt idx="15">
                  <c:v>42489</c:v>
                </c:pt>
                <c:pt idx="16">
                  <c:v>42490</c:v>
                </c:pt>
                <c:pt idx="17">
                  <c:v>42491</c:v>
                </c:pt>
                <c:pt idx="18">
                  <c:v>42492</c:v>
                </c:pt>
                <c:pt idx="19">
                  <c:v>42493</c:v>
                </c:pt>
                <c:pt idx="20">
                  <c:v>42494</c:v>
                </c:pt>
                <c:pt idx="21">
                  <c:v>42495</c:v>
                </c:pt>
                <c:pt idx="22">
                  <c:v>42496</c:v>
                </c:pt>
                <c:pt idx="23">
                  <c:v>42497</c:v>
                </c:pt>
                <c:pt idx="24">
                  <c:v>42498</c:v>
                </c:pt>
                <c:pt idx="25">
                  <c:v>42499</c:v>
                </c:pt>
                <c:pt idx="26">
                  <c:v>42500</c:v>
                </c:pt>
                <c:pt idx="27">
                  <c:v>42501</c:v>
                </c:pt>
                <c:pt idx="28">
                  <c:v>42502</c:v>
                </c:pt>
                <c:pt idx="29">
                  <c:v>42503</c:v>
                </c:pt>
                <c:pt idx="30">
                  <c:v>42504</c:v>
                </c:pt>
                <c:pt idx="31">
                  <c:v>42505</c:v>
                </c:pt>
                <c:pt idx="32">
                  <c:v>42506</c:v>
                </c:pt>
                <c:pt idx="33">
                  <c:v>42507</c:v>
                </c:pt>
                <c:pt idx="34">
                  <c:v>42508</c:v>
                </c:pt>
                <c:pt idx="35">
                  <c:v>42509</c:v>
                </c:pt>
                <c:pt idx="36">
                  <c:v>42510</c:v>
                </c:pt>
                <c:pt idx="37">
                  <c:v>42511</c:v>
                </c:pt>
                <c:pt idx="38">
                  <c:v>42512</c:v>
                </c:pt>
                <c:pt idx="39">
                  <c:v>42513</c:v>
                </c:pt>
                <c:pt idx="40">
                  <c:v>42514</c:v>
                </c:pt>
                <c:pt idx="41">
                  <c:v>42515</c:v>
                </c:pt>
                <c:pt idx="42">
                  <c:v>42516</c:v>
                </c:pt>
                <c:pt idx="43">
                  <c:v>42517</c:v>
                </c:pt>
                <c:pt idx="44">
                  <c:v>42518</c:v>
                </c:pt>
                <c:pt idx="45">
                  <c:v>42519</c:v>
                </c:pt>
                <c:pt idx="46">
                  <c:v>42520</c:v>
                </c:pt>
                <c:pt idx="47">
                  <c:v>42521</c:v>
                </c:pt>
                <c:pt idx="48">
                  <c:v>42522</c:v>
                </c:pt>
                <c:pt idx="49">
                  <c:v>42523</c:v>
                </c:pt>
                <c:pt idx="50">
                  <c:v>42524</c:v>
                </c:pt>
                <c:pt idx="51">
                  <c:v>42525</c:v>
                </c:pt>
                <c:pt idx="52">
                  <c:v>42526</c:v>
                </c:pt>
                <c:pt idx="53">
                  <c:v>42527</c:v>
                </c:pt>
                <c:pt idx="54">
                  <c:v>42528</c:v>
                </c:pt>
                <c:pt idx="55">
                  <c:v>42529</c:v>
                </c:pt>
                <c:pt idx="56">
                  <c:v>42530</c:v>
                </c:pt>
                <c:pt idx="57">
                  <c:v>42531</c:v>
                </c:pt>
                <c:pt idx="58">
                  <c:v>42532</c:v>
                </c:pt>
                <c:pt idx="59">
                  <c:v>42533</c:v>
                </c:pt>
                <c:pt idx="60">
                  <c:v>42534</c:v>
                </c:pt>
                <c:pt idx="61">
                  <c:v>42535</c:v>
                </c:pt>
                <c:pt idx="62">
                  <c:v>42536</c:v>
                </c:pt>
                <c:pt idx="63">
                  <c:v>42537</c:v>
                </c:pt>
                <c:pt idx="64">
                  <c:v>42538</c:v>
                </c:pt>
                <c:pt idx="65">
                  <c:v>42539</c:v>
                </c:pt>
                <c:pt idx="66">
                  <c:v>42540</c:v>
                </c:pt>
                <c:pt idx="67">
                  <c:v>42541</c:v>
                </c:pt>
                <c:pt idx="68">
                  <c:v>42542</c:v>
                </c:pt>
                <c:pt idx="69">
                  <c:v>42543</c:v>
                </c:pt>
                <c:pt idx="70">
                  <c:v>42544</c:v>
                </c:pt>
                <c:pt idx="71">
                  <c:v>42545</c:v>
                </c:pt>
                <c:pt idx="72">
                  <c:v>42546</c:v>
                </c:pt>
                <c:pt idx="73">
                  <c:v>42547</c:v>
                </c:pt>
                <c:pt idx="74">
                  <c:v>42548</c:v>
                </c:pt>
                <c:pt idx="75">
                  <c:v>42549</c:v>
                </c:pt>
                <c:pt idx="76">
                  <c:v>42550</c:v>
                </c:pt>
                <c:pt idx="77">
                  <c:v>42551</c:v>
                </c:pt>
                <c:pt idx="78">
                  <c:v>42552</c:v>
                </c:pt>
                <c:pt idx="79">
                  <c:v>42553</c:v>
                </c:pt>
                <c:pt idx="80">
                  <c:v>42554</c:v>
                </c:pt>
                <c:pt idx="81">
                  <c:v>42555</c:v>
                </c:pt>
                <c:pt idx="82">
                  <c:v>42556</c:v>
                </c:pt>
                <c:pt idx="83">
                  <c:v>42557</c:v>
                </c:pt>
                <c:pt idx="84">
                  <c:v>42558</c:v>
                </c:pt>
                <c:pt idx="85">
                  <c:v>42559</c:v>
                </c:pt>
                <c:pt idx="86">
                  <c:v>42560</c:v>
                </c:pt>
                <c:pt idx="87">
                  <c:v>42561</c:v>
                </c:pt>
                <c:pt idx="88">
                  <c:v>42562</c:v>
                </c:pt>
                <c:pt idx="89">
                  <c:v>42563</c:v>
                </c:pt>
                <c:pt idx="90">
                  <c:v>42564</c:v>
                </c:pt>
                <c:pt idx="91">
                  <c:v>42565</c:v>
                </c:pt>
                <c:pt idx="92">
                  <c:v>42566</c:v>
                </c:pt>
                <c:pt idx="93">
                  <c:v>42567</c:v>
                </c:pt>
                <c:pt idx="94">
                  <c:v>42568</c:v>
                </c:pt>
                <c:pt idx="95">
                  <c:v>42569</c:v>
                </c:pt>
                <c:pt idx="96">
                  <c:v>42570</c:v>
                </c:pt>
                <c:pt idx="97">
                  <c:v>42571</c:v>
                </c:pt>
                <c:pt idx="98">
                  <c:v>42572</c:v>
                </c:pt>
                <c:pt idx="99">
                  <c:v>42573</c:v>
                </c:pt>
                <c:pt idx="100">
                  <c:v>42574</c:v>
                </c:pt>
                <c:pt idx="101">
                  <c:v>42575</c:v>
                </c:pt>
                <c:pt idx="102">
                  <c:v>42576</c:v>
                </c:pt>
                <c:pt idx="103">
                  <c:v>42577</c:v>
                </c:pt>
                <c:pt idx="104">
                  <c:v>42578</c:v>
                </c:pt>
                <c:pt idx="105">
                  <c:v>42579</c:v>
                </c:pt>
                <c:pt idx="106">
                  <c:v>42580</c:v>
                </c:pt>
                <c:pt idx="107">
                  <c:v>42581</c:v>
                </c:pt>
                <c:pt idx="108">
                  <c:v>42582</c:v>
                </c:pt>
                <c:pt idx="109">
                  <c:v>42583</c:v>
                </c:pt>
                <c:pt idx="110">
                  <c:v>42584</c:v>
                </c:pt>
                <c:pt idx="111">
                  <c:v>42585</c:v>
                </c:pt>
                <c:pt idx="112">
                  <c:v>42586</c:v>
                </c:pt>
                <c:pt idx="113">
                  <c:v>42587</c:v>
                </c:pt>
                <c:pt idx="114">
                  <c:v>42588</c:v>
                </c:pt>
                <c:pt idx="115">
                  <c:v>42589</c:v>
                </c:pt>
                <c:pt idx="116">
                  <c:v>42590</c:v>
                </c:pt>
                <c:pt idx="117">
                  <c:v>42591</c:v>
                </c:pt>
                <c:pt idx="118">
                  <c:v>42592</c:v>
                </c:pt>
                <c:pt idx="119">
                  <c:v>42593</c:v>
                </c:pt>
                <c:pt idx="120">
                  <c:v>42594</c:v>
                </c:pt>
                <c:pt idx="121">
                  <c:v>42595</c:v>
                </c:pt>
                <c:pt idx="122">
                  <c:v>42596</c:v>
                </c:pt>
                <c:pt idx="123">
                  <c:v>42597</c:v>
                </c:pt>
                <c:pt idx="124">
                  <c:v>42598</c:v>
                </c:pt>
                <c:pt idx="125">
                  <c:v>42599</c:v>
                </c:pt>
                <c:pt idx="126">
                  <c:v>42600</c:v>
                </c:pt>
                <c:pt idx="127">
                  <c:v>42601</c:v>
                </c:pt>
                <c:pt idx="128">
                  <c:v>42602</c:v>
                </c:pt>
                <c:pt idx="129">
                  <c:v>42603</c:v>
                </c:pt>
                <c:pt idx="130">
                  <c:v>42604</c:v>
                </c:pt>
                <c:pt idx="131">
                  <c:v>42605</c:v>
                </c:pt>
                <c:pt idx="132">
                  <c:v>42606</c:v>
                </c:pt>
                <c:pt idx="133">
                  <c:v>42607</c:v>
                </c:pt>
                <c:pt idx="134">
                  <c:v>42608</c:v>
                </c:pt>
                <c:pt idx="135">
                  <c:v>42609</c:v>
                </c:pt>
                <c:pt idx="136">
                  <c:v>42610</c:v>
                </c:pt>
                <c:pt idx="137">
                  <c:v>42611</c:v>
                </c:pt>
                <c:pt idx="138">
                  <c:v>42612</c:v>
                </c:pt>
                <c:pt idx="139">
                  <c:v>42613</c:v>
                </c:pt>
                <c:pt idx="140">
                  <c:v>42614</c:v>
                </c:pt>
                <c:pt idx="141">
                  <c:v>42615</c:v>
                </c:pt>
                <c:pt idx="142">
                  <c:v>42616</c:v>
                </c:pt>
                <c:pt idx="143">
                  <c:v>42617</c:v>
                </c:pt>
                <c:pt idx="144">
                  <c:v>42618</c:v>
                </c:pt>
                <c:pt idx="145">
                  <c:v>42619</c:v>
                </c:pt>
                <c:pt idx="146">
                  <c:v>42620</c:v>
                </c:pt>
                <c:pt idx="147">
                  <c:v>42621</c:v>
                </c:pt>
                <c:pt idx="148">
                  <c:v>42622</c:v>
                </c:pt>
                <c:pt idx="149">
                  <c:v>42623</c:v>
                </c:pt>
                <c:pt idx="150">
                  <c:v>42624</c:v>
                </c:pt>
                <c:pt idx="151">
                  <c:v>42625</c:v>
                </c:pt>
                <c:pt idx="152">
                  <c:v>42626</c:v>
                </c:pt>
                <c:pt idx="153">
                  <c:v>42627</c:v>
                </c:pt>
                <c:pt idx="154">
                  <c:v>42628</c:v>
                </c:pt>
                <c:pt idx="155">
                  <c:v>42629</c:v>
                </c:pt>
                <c:pt idx="156">
                  <c:v>42630</c:v>
                </c:pt>
                <c:pt idx="157">
                  <c:v>42631</c:v>
                </c:pt>
                <c:pt idx="158">
                  <c:v>42632</c:v>
                </c:pt>
                <c:pt idx="159">
                  <c:v>42633</c:v>
                </c:pt>
                <c:pt idx="160">
                  <c:v>42634</c:v>
                </c:pt>
                <c:pt idx="161">
                  <c:v>42635</c:v>
                </c:pt>
                <c:pt idx="162">
                  <c:v>42636</c:v>
                </c:pt>
                <c:pt idx="163">
                  <c:v>42637</c:v>
                </c:pt>
                <c:pt idx="164">
                  <c:v>42638</c:v>
                </c:pt>
                <c:pt idx="165">
                  <c:v>42639</c:v>
                </c:pt>
                <c:pt idx="166">
                  <c:v>42640</c:v>
                </c:pt>
                <c:pt idx="167">
                  <c:v>42641</c:v>
                </c:pt>
                <c:pt idx="168">
                  <c:v>42642</c:v>
                </c:pt>
                <c:pt idx="169">
                  <c:v>42643</c:v>
                </c:pt>
                <c:pt idx="170">
                  <c:v>42644</c:v>
                </c:pt>
                <c:pt idx="171">
                  <c:v>42645</c:v>
                </c:pt>
                <c:pt idx="172">
                  <c:v>42646</c:v>
                </c:pt>
                <c:pt idx="173">
                  <c:v>42647</c:v>
                </c:pt>
                <c:pt idx="174">
                  <c:v>42648</c:v>
                </c:pt>
                <c:pt idx="175">
                  <c:v>42649</c:v>
                </c:pt>
                <c:pt idx="176">
                  <c:v>42650</c:v>
                </c:pt>
                <c:pt idx="177">
                  <c:v>42651</c:v>
                </c:pt>
                <c:pt idx="178">
                  <c:v>42652</c:v>
                </c:pt>
                <c:pt idx="179">
                  <c:v>42653</c:v>
                </c:pt>
                <c:pt idx="180">
                  <c:v>42654</c:v>
                </c:pt>
                <c:pt idx="181">
                  <c:v>42655</c:v>
                </c:pt>
                <c:pt idx="182">
                  <c:v>42656</c:v>
                </c:pt>
                <c:pt idx="183">
                  <c:v>42657</c:v>
                </c:pt>
                <c:pt idx="184">
                  <c:v>42658</c:v>
                </c:pt>
                <c:pt idx="185">
                  <c:v>42659</c:v>
                </c:pt>
                <c:pt idx="186">
                  <c:v>42660</c:v>
                </c:pt>
                <c:pt idx="187">
                  <c:v>42661</c:v>
                </c:pt>
                <c:pt idx="188">
                  <c:v>42662</c:v>
                </c:pt>
                <c:pt idx="189">
                  <c:v>42663</c:v>
                </c:pt>
                <c:pt idx="190">
                  <c:v>42664</c:v>
                </c:pt>
                <c:pt idx="191">
                  <c:v>42665</c:v>
                </c:pt>
                <c:pt idx="192">
                  <c:v>42666</c:v>
                </c:pt>
                <c:pt idx="193">
                  <c:v>42667</c:v>
                </c:pt>
                <c:pt idx="194">
                  <c:v>42668</c:v>
                </c:pt>
                <c:pt idx="195">
                  <c:v>42669</c:v>
                </c:pt>
                <c:pt idx="196">
                  <c:v>42670</c:v>
                </c:pt>
                <c:pt idx="197">
                  <c:v>42671</c:v>
                </c:pt>
                <c:pt idx="198">
                  <c:v>42672</c:v>
                </c:pt>
                <c:pt idx="199">
                  <c:v>42673</c:v>
                </c:pt>
                <c:pt idx="200">
                  <c:v>42674</c:v>
                </c:pt>
                <c:pt idx="201">
                  <c:v>42675</c:v>
                </c:pt>
                <c:pt idx="202">
                  <c:v>42676</c:v>
                </c:pt>
                <c:pt idx="203">
                  <c:v>42677</c:v>
                </c:pt>
                <c:pt idx="204">
                  <c:v>42678</c:v>
                </c:pt>
                <c:pt idx="205">
                  <c:v>42679</c:v>
                </c:pt>
                <c:pt idx="206">
                  <c:v>42680</c:v>
                </c:pt>
                <c:pt idx="207">
                  <c:v>42681</c:v>
                </c:pt>
                <c:pt idx="208">
                  <c:v>42682</c:v>
                </c:pt>
                <c:pt idx="209">
                  <c:v>42683</c:v>
                </c:pt>
                <c:pt idx="210">
                  <c:v>42684</c:v>
                </c:pt>
                <c:pt idx="211">
                  <c:v>42685</c:v>
                </c:pt>
                <c:pt idx="212">
                  <c:v>42686</c:v>
                </c:pt>
                <c:pt idx="213">
                  <c:v>42687</c:v>
                </c:pt>
                <c:pt idx="214">
                  <c:v>42688</c:v>
                </c:pt>
                <c:pt idx="215">
                  <c:v>42689</c:v>
                </c:pt>
                <c:pt idx="216">
                  <c:v>42690</c:v>
                </c:pt>
                <c:pt idx="217">
                  <c:v>42691</c:v>
                </c:pt>
                <c:pt idx="218">
                  <c:v>42692</c:v>
                </c:pt>
                <c:pt idx="219">
                  <c:v>42693</c:v>
                </c:pt>
                <c:pt idx="220">
                  <c:v>42694</c:v>
                </c:pt>
                <c:pt idx="221">
                  <c:v>42695</c:v>
                </c:pt>
                <c:pt idx="222">
                  <c:v>42696</c:v>
                </c:pt>
                <c:pt idx="223">
                  <c:v>42697</c:v>
                </c:pt>
                <c:pt idx="224">
                  <c:v>42698</c:v>
                </c:pt>
                <c:pt idx="225">
                  <c:v>42699</c:v>
                </c:pt>
                <c:pt idx="226">
                  <c:v>42700</c:v>
                </c:pt>
                <c:pt idx="227">
                  <c:v>42701</c:v>
                </c:pt>
                <c:pt idx="228">
                  <c:v>42702</c:v>
                </c:pt>
                <c:pt idx="229">
                  <c:v>42703</c:v>
                </c:pt>
                <c:pt idx="230">
                  <c:v>42704</c:v>
                </c:pt>
                <c:pt idx="231">
                  <c:v>42705</c:v>
                </c:pt>
                <c:pt idx="232">
                  <c:v>42706</c:v>
                </c:pt>
                <c:pt idx="233">
                  <c:v>42707</c:v>
                </c:pt>
                <c:pt idx="234">
                  <c:v>42708</c:v>
                </c:pt>
                <c:pt idx="235">
                  <c:v>42709</c:v>
                </c:pt>
                <c:pt idx="236">
                  <c:v>42710</c:v>
                </c:pt>
                <c:pt idx="237">
                  <c:v>42711</c:v>
                </c:pt>
                <c:pt idx="238">
                  <c:v>42712</c:v>
                </c:pt>
                <c:pt idx="239">
                  <c:v>42713</c:v>
                </c:pt>
                <c:pt idx="240">
                  <c:v>42714</c:v>
                </c:pt>
                <c:pt idx="241">
                  <c:v>42715</c:v>
                </c:pt>
                <c:pt idx="242">
                  <c:v>42716</c:v>
                </c:pt>
                <c:pt idx="243">
                  <c:v>42717</c:v>
                </c:pt>
                <c:pt idx="244">
                  <c:v>42718</c:v>
                </c:pt>
                <c:pt idx="245">
                  <c:v>42719</c:v>
                </c:pt>
                <c:pt idx="246">
                  <c:v>42720</c:v>
                </c:pt>
                <c:pt idx="247">
                  <c:v>42721</c:v>
                </c:pt>
                <c:pt idx="248">
                  <c:v>42722</c:v>
                </c:pt>
                <c:pt idx="249">
                  <c:v>42723</c:v>
                </c:pt>
                <c:pt idx="250">
                  <c:v>42724</c:v>
                </c:pt>
                <c:pt idx="251">
                  <c:v>42725</c:v>
                </c:pt>
                <c:pt idx="252">
                  <c:v>42726</c:v>
                </c:pt>
                <c:pt idx="253">
                  <c:v>42727</c:v>
                </c:pt>
                <c:pt idx="254">
                  <c:v>42728</c:v>
                </c:pt>
                <c:pt idx="255">
                  <c:v>42729</c:v>
                </c:pt>
                <c:pt idx="256">
                  <c:v>42730</c:v>
                </c:pt>
                <c:pt idx="257">
                  <c:v>42731</c:v>
                </c:pt>
                <c:pt idx="258">
                  <c:v>42732</c:v>
                </c:pt>
                <c:pt idx="259">
                  <c:v>42733</c:v>
                </c:pt>
                <c:pt idx="260">
                  <c:v>42734</c:v>
                </c:pt>
                <c:pt idx="261">
                  <c:v>42735</c:v>
                </c:pt>
                <c:pt idx="262">
                  <c:v>42736</c:v>
                </c:pt>
                <c:pt idx="263">
                  <c:v>42737</c:v>
                </c:pt>
                <c:pt idx="264">
                  <c:v>42738</c:v>
                </c:pt>
                <c:pt idx="265">
                  <c:v>42739</c:v>
                </c:pt>
                <c:pt idx="266">
                  <c:v>42740</c:v>
                </c:pt>
                <c:pt idx="267">
                  <c:v>42741</c:v>
                </c:pt>
                <c:pt idx="268">
                  <c:v>42742</c:v>
                </c:pt>
                <c:pt idx="269">
                  <c:v>42743</c:v>
                </c:pt>
                <c:pt idx="270">
                  <c:v>42744</c:v>
                </c:pt>
                <c:pt idx="271">
                  <c:v>42745</c:v>
                </c:pt>
                <c:pt idx="272">
                  <c:v>42746</c:v>
                </c:pt>
                <c:pt idx="273">
                  <c:v>42747</c:v>
                </c:pt>
                <c:pt idx="274">
                  <c:v>42748</c:v>
                </c:pt>
                <c:pt idx="275">
                  <c:v>42749</c:v>
                </c:pt>
                <c:pt idx="276">
                  <c:v>42750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42756</c:v>
                </c:pt>
                <c:pt idx="283">
                  <c:v>42757</c:v>
                </c:pt>
                <c:pt idx="284">
                  <c:v>42758</c:v>
                </c:pt>
                <c:pt idx="285">
                  <c:v>42759</c:v>
                </c:pt>
                <c:pt idx="286">
                  <c:v>42760</c:v>
                </c:pt>
                <c:pt idx="287">
                  <c:v>42761</c:v>
                </c:pt>
                <c:pt idx="288">
                  <c:v>42762</c:v>
                </c:pt>
                <c:pt idx="289">
                  <c:v>42763</c:v>
                </c:pt>
                <c:pt idx="290">
                  <c:v>42764</c:v>
                </c:pt>
                <c:pt idx="291">
                  <c:v>42765</c:v>
                </c:pt>
                <c:pt idx="292">
                  <c:v>42766</c:v>
                </c:pt>
                <c:pt idx="293">
                  <c:v>42767</c:v>
                </c:pt>
                <c:pt idx="294">
                  <c:v>42768</c:v>
                </c:pt>
                <c:pt idx="295">
                  <c:v>42769</c:v>
                </c:pt>
                <c:pt idx="296">
                  <c:v>42770</c:v>
                </c:pt>
                <c:pt idx="297">
                  <c:v>42771</c:v>
                </c:pt>
                <c:pt idx="298">
                  <c:v>42772</c:v>
                </c:pt>
                <c:pt idx="299">
                  <c:v>42773</c:v>
                </c:pt>
                <c:pt idx="300">
                  <c:v>42774</c:v>
                </c:pt>
                <c:pt idx="301">
                  <c:v>42775</c:v>
                </c:pt>
                <c:pt idx="302">
                  <c:v>42776</c:v>
                </c:pt>
                <c:pt idx="303">
                  <c:v>42777</c:v>
                </c:pt>
                <c:pt idx="304">
                  <c:v>42778</c:v>
                </c:pt>
                <c:pt idx="305">
                  <c:v>42779</c:v>
                </c:pt>
                <c:pt idx="306">
                  <c:v>42780</c:v>
                </c:pt>
                <c:pt idx="307">
                  <c:v>42781</c:v>
                </c:pt>
                <c:pt idx="308">
                  <c:v>42782</c:v>
                </c:pt>
                <c:pt idx="309">
                  <c:v>42783</c:v>
                </c:pt>
                <c:pt idx="310">
                  <c:v>42784</c:v>
                </c:pt>
                <c:pt idx="311">
                  <c:v>42785</c:v>
                </c:pt>
                <c:pt idx="312">
                  <c:v>42786</c:v>
                </c:pt>
                <c:pt idx="313">
                  <c:v>42787</c:v>
                </c:pt>
                <c:pt idx="314">
                  <c:v>42788</c:v>
                </c:pt>
                <c:pt idx="315">
                  <c:v>42789</c:v>
                </c:pt>
                <c:pt idx="316">
                  <c:v>42790</c:v>
                </c:pt>
                <c:pt idx="317">
                  <c:v>42791</c:v>
                </c:pt>
                <c:pt idx="318">
                  <c:v>42792</c:v>
                </c:pt>
                <c:pt idx="319">
                  <c:v>42793</c:v>
                </c:pt>
                <c:pt idx="320">
                  <c:v>42794</c:v>
                </c:pt>
                <c:pt idx="321">
                  <c:v>42795</c:v>
                </c:pt>
                <c:pt idx="322">
                  <c:v>42796</c:v>
                </c:pt>
                <c:pt idx="323">
                  <c:v>42797</c:v>
                </c:pt>
                <c:pt idx="324">
                  <c:v>42798</c:v>
                </c:pt>
                <c:pt idx="325">
                  <c:v>42799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42805</c:v>
                </c:pt>
                <c:pt idx="332">
                  <c:v>42806</c:v>
                </c:pt>
                <c:pt idx="333">
                  <c:v>42807</c:v>
                </c:pt>
                <c:pt idx="334">
                  <c:v>42808</c:v>
                </c:pt>
                <c:pt idx="335">
                  <c:v>42809</c:v>
                </c:pt>
                <c:pt idx="336">
                  <c:v>42810</c:v>
                </c:pt>
                <c:pt idx="337">
                  <c:v>42811</c:v>
                </c:pt>
                <c:pt idx="338">
                  <c:v>42812</c:v>
                </c:pt>
                <c:pt idx="339">
                  <c:v>42813</c:v>
                </c:pt>
                <c:pt idx="340">
                  <c:v>42814</c:v>
                </c:pt>
                <c:pt idx="341">
                  <c:v>42815</c:v>
                </c:pt>
                <c:pt idx="342">
                  <c:v>42816</c:v>
                </c:pt>
                <c:pt idx="343">
                  <c:v>42817</c:v>
                </c:pt>
                <c:pt idx="344">
                  <c:v>42818</c:v>
                </c:pt>
                <c:pt idx="345">
                  <c:v>42819</c:v>
                </c:pt>
                <c:pt idx="346">
                  <c:v>42820</c:v>
                </c:pt>
                <c:pt idx="347">
                  <c:v>42821</c:v>
                </c:pt>
                <c:pt idx="348">
                  <c:v>42822</c:v>
                </c:pt>
                <c:pt idx="349">
                  <c:v>42823</c:v>
                </c:pt>
                <c:pt idx="350">
                  <c:v>42824</c:v>
                </c:pt>
                <c:pt idx="351">
                  <c:v>42825</c:v>
                </c:pt>
                <c:pt idx="352">
                  <c:v>42826</c:v>
                </c:pt>
                <c:pt idx="353">
                  <c:v>42827</c:v>
                </c:pt>
                <c:pt idx="354">
                  <c:v>42828</c:v>
                </c:pt>
                <c:pt idx="355">
                  <c:v>42829</c:v>
                </c:pt>
                <c:pt idx="356">
                  <c:v>42830</c:v>
                </c:pt>
                <c:pt idx="357">
                  <c:v>42831</c:v>
                </c:pt>
                <c:pt idx="358">
                  <c:v>42832</c:v>
                </c:pt>
                <c:pt idx="359">
                  <c:v>42833</c:v>
                </c:pt>
                <c:pt idx="360">
                  <c:v>42834</c:v>
                </c:pt>
                <c:pt idx="361">
                  <c:v>42835</c:v>
                </c:pt>
                <c:pt idx="362">
                  <c:v>42836</c:v>
                </c:pt>
                <c:pt idx="363">
                  <c:v>42837</c:v>
                </c:pt>
                <c:pt idx="364">
                  <c:v>42838</c:v>
                </c:pt>
                <c:pt idx="365">
                  <c:v>42839</c:v>
                </c:pt>
                <c:pt idx="366">
                  <c:v>42840</c:v>
                </c:pt>
                <c:pt idx="367">
                  <c:v>42841</c:v>
                </c:pt>
                <c:pt idx="368">
                  <c:v>42842</c:v>
                </c:pt>
                <c:pt idx="369">
                  <c:v>42843</c:v>
                </c:pt>
                <c:pt idx="370">
                  <c:v>42844</c:v>
                </c:pt>
                <c:pt idx="371">
                  <c:v>42845</c:v>
                </c:pt>
                <c:pt idx="372">
                  <c:v>42846</c:v>
                </c:pt>
                <c:pt idx="373">
                  <c:v>42847</c:v>
                </c:pt>
                <c:pt idx="374">
                  <c:v>42848</c:v>
                </c:pt>
                <c:pt idx="375">
                  <c:v>42849</c:v>
                </c:pt>
                <c:pt idx="376">
                  <c:v>42850</c:v>
                </c:pt>
                <c:pt idx="377">
                  <c:v>42851</c:v>
                </c:pt>
                <c:pt idx="378">
                  <c:v>42852</c:v>
                </c:pt>
                <c:pt idx="379">
                  <c:v>42853</c:v>
                </c:pt>
                <c:pt idx="380">
                  <c:v>42854</c:v>
                </c:pt>
                <c:pt idx="381">
                  <c:v>42855</c:v>
                </c:pt>
                <c:pt idx="382">
                  <c:v>42856</c:v>
                </c:pt>
                <c:pt idx="383">
                  <c:v>42857</c:v>
                </c:pt>
                <c:pt idx="384">
                  <c:v>42858</c:v>
                </c:pt>
                <c:pt idx="385">
                  <c:v>42859</c:v>
                </c:pt>
                <c:pt idx="386">
                  <c:v>42860</c:v>
                </c:pt>
                <c:pt idx="387">
                  <c:v>42861</c:v>
                </c:pt>
                <c:pt idx="388">
                  <c:v>42862</c:v>
                </c:pt>
                <c:pt idx="389">
                  <c:v>42863</c:v>
                </c:pt>
                <c:pt idx="390">
                  <c:v>42864</c:v>
                </c:pt>
                <c:pt idx="391">
                  <c:v>42865</c:v>
                </c:pt>
                <c:pt idx="392">
                  <c:v>42866</c:v>
                </c:pt>
                <c:pt idx="393">
                  <c:v>42867</c:v>
                </c:pt>
                <c:pt idx="394">
                  <c:v>42868</c:v>
                </c:pt>
                <c:pt idx="395">
                  <c:v>42869</c:v>
                </c:pt>
                <c:pt idx="396">
                  <c:v>42870</c:v>
                </c:pt>
                <c:pt idx="397">
                  <c:v>42871</c:v>
                </c:pt>
                <c:pt idx="398">
                  <c:v>42872</c:v>
                </c:pt>
                <c:pt idx="399">
                  <c:v>42873</c:v>
                </c:pt>
                <c:pt idx="400">
                  <c:v>42874</c:v>
                </c:pt>
                <c:pt idx="401">
                  <c:v>42875</c:v>
                </c:pt>
                <c:pt idx="402">
                  <c:v>42876</c:v>
                </c:pt>
                <c:pt idx="403">
                  <c:v>42877</c:v>
                </c:pt>
                <c:pt idx="404">
                  <c:v>42878</c:v>
                </c:pt>
                <c:pt idx="405">
                  <c:v>42879</c:v>
                </c:pt>
                <c:pt idx="406">
                  <c:v>42880</c:v>
                </c:pt>
                <c:pt idx="407">
                  <c:v>42881</c:v>
                </c:pt>
                <c:pt idx="408">
                  <c:v>42882</c:v>
                </c:pt>
                <c:pt idx="409">
                  <c:v>42883</c:v>
                </c:pt>
                <c:pt idx="410">
                  <c:v>42884</c:v>
                </c:pt>
                <c:pt idx="411">
                  <c:v>42885</c:v>
                </c:pt>
                <c:pt idx="412">
                  <c:v>42886</c:v>
                </c:pt>
                <c:pt idx="413">
                  <c:v>42887</c:v>
                </c:pt>
                <c:pt idx="414">
                  <c:v>42888</c:v>
                </c:pt>
                <c:pt idx="415">
                  <c:v>42889</c:v>
                </c:pt>
                <c:pt idx="416">
                  <c:v>42890</c:v>
                </c:pt>
                <c:pt idx="417">
                  <c:v>42891</c:v>
                </c:pt>
                <c:pt idx="418">
                  <c:v>42892</c:v>
                </c:pt>
                <c:pt idx="419">
                  <c:v>42893</c:v>
                </c:pt>
                <c:pt idx="420">
                  <c:v>42894</c:v>
                </c:pt>
                <c:pt idx="421">
                  <c:v>42895</c:v>
                </c:pt>
                <c:pt idx="422">
                  <c:v>42896</c:v>
                </c:pt>
                <c:pt idx="423">
                  <c:v>42897</c:v>
                </c:pt>
                <c:pt idx="424">
                  <c:v>42898</c:v>
                </c:pt>
                <c:pt idx="425">
                  <c:v>42899</c:v>
                </c:pt>
                <c:pt idx="426">
                  <c:v>42900</c:v>
                </c:pt>
                <c:pt idx="427">
                  <c:v>42901</c:v>
                </c:pt>
                <c:pt idx="428">
                  <c:v>42902</c:v>
                </c:pt>
                <c:pt idx="429">
                  <c:v>42903</c:v>
                </c:pt>
                <c:pt idx="430">
                  <c:v>42904</c:v>
                </c:pt>
                <c:pt idx="431">
                  <c:v>42905</c:v>
                </c:pt>
                <c:pt idx="432">
                  <c:v>42906</c:v>
                </c:pt>
                <c:pt idx="433">
                  <c:v>42907</c:v>
                </c:pt>
                <c:pt idx="434">
                  <c:v>42908</c:v>
                </c:pt>
                <c:pt idx="435">
                  <c:v>42909</c:v>
                </c:pt>
                <c:pt idx="436">
                  <c:v>42910</c:v>
                </c:pt>
                <c:pt idx="437">
                  <c:v>42911</c:v>
                </c:pt>
                <c:pt idx="438">
                  <c:v>42912</c:v>
                </c:pt>
                <c:pt idx="439">
                  <c:v>42913</c:v>
                </c:pt>
                <c:pt idx="440">
                  <c:v>42914</c:v>
                </c:pt>
                <c:pt idx="441">
                  <c:v>42915</c:v>
                </c:pt>
                <c:pt idx="442">
                  <c:v>42916</c:v>
                </c:pt>
                <c:pt idx="443">
                  <c:v>42917</c:v>
                </c:pt>
                <c:pt idx="444">
                  <c:v>42918</c:v>
                </c:pt>
                <c:pt idx="445">
                  <c:v>42919</c:v>
                </c:pt>
                <c:pt idx="446">
                  <c:v>42920</c:v>
                </c:pt>
                <c:pt idx="447">
                  <c:v>42921</c:v>
                </c:pt>
                <c:pt idx="448">
                  <c:v>42922</c:v>
                </c:pt>
                <c:pt idx="449">
                  <c:v>42923</c:v>
                </c:pt>
                <c:pt idx="450">
                  <c:v>42924</c:v>
                </c:pt>
                <c:pt idx="451">
                  <c:v>42925</c:v>
                </c:pt>
                <c:pt idx="452">
                  <c:v>42926</c:v>
                </c:pt>
                <c:pt idx="453">
                  <c:v>42927</c:v>
                </c:pt>
                <c:pt idx="454">
                  <c:v>42928</c:v>
                </c:pt>
                <c:pt idx="455">
                  <c:v>42929</c:v>
                </c:pt>
                <c:pt idx="456">
                  <c:v>42930</c:v>
                </c:pt>
                <c:pt idx="457">
                  <c:v>42931</c:v>
                </c:pt>
                <c:pt idx="458">
                  <c:v>42932</c:v>
                </c:pt>
                <c:pt idx="459">
                  <c:v>42933</c:v>
                </c:pt>
                <c:pt idx="460">
                  <c:v>42934</c:v>
                </c:pt>
                <c:pt idx="461">
                  <c:v>42935</c:v>
                </c:pt>
                <c:pt idx="462">
                  <c:v>42936</c:v>
                </c:pt>
                <c:pt idx="463">
                  <c:v>42937</c:v>
                </c:pt>
                <c:pt idx="464">
                  <c:v>42938</c:v>
                </c:pt>
                <c:pt idx="465">
                  <c:v>42939</c:v>
                </c:pt>
                <c:pt idx="466">
                  <c:v>42940</c:v>
                </c:pt>
                <c:pt idx="467">
                  <c:v>42941</c:v>
                </c:pt>
                <c:pt idx="468">
                  <c:v>42942</c:v>
                </c:pt>
                <c:pt idx="469">
                  <c:v>42943</c:v>
                </c:pt>
                <c:pt idx="470">
                  <c:v>42944</c:v>
                </c:pt>
                <c:pt idx="471">
                  <c:v>42945</c:v>
                </c:pt>
                <c:pt idx="472">
                  <c:v>42946</c:v>
                </c:pt>
                <c:pt idx="473">
                  <c:v>42947</c:v>
                </c:pt>
                <c:pt idx="474">
                  <c:v>42948</c:v>
                </c:pt>
                <c:pt idx="475">
                  <c:v>42949</c:v>
                </c:pt>
                <c:pt idx="476">
                  <c:v>42950</c:v>
                </c:pt>
                <c:pt idx="477">
                  <c:v>42951</c:v>
                </c:pt>
                <c:pt idx="478">
                  <c:v>42952</c:v>
                </c:pt>
                <c:pt idx="479">
                  <c:v>42953</c:v>
                </c:pt>
                <c:pt idx="480">
                  <c:v>42954</c:v>
                </c:pt>
                <c:pt idx="481">
                  <c:v>42955</c:v>
                </c:pt>
                <c:pt idx="482">
                  <c:v>42956</c:v>
                </c:pt>
                <c:pt idx="483">
                  <c:v>42957</c:v>
                </c:pt>
                <c:pt idx="484">
                  <c:v>42958</c:v>
                </c:pt>
                <c:pt idx="485">
                  <c:v>42959</c:v>
                </c:pt>
                <c:pt idx="486">
                  <c:v>42960</c:v>
                </c:pt>
                <c:pt idx="487">
                  <c:v>42961</c:v>
                </c:pt>
                <c:pt idx="488">
                  <c:v>42962</c:v>
                </c:pt>
                <c:pt idx="489">
                  <c:v>42963</c:v>
                </c:pt>
                <c:pt idx="490">
                  <c:v>42964</c:v>
                </c:pt>
                <c:pt idx="491">
                  <c:v>42965</c:v>
                </c:pt>
                <c:pt idx="492">
                  <c:v>42966</c:v>
                </c:pt>
                <c:pt idx="493">
                  <c:v>42967</c:v>
                </c:pt>
                <c:pt idx="494">
                  <c:v>42968</c:v>
                </c:pt>
                <c:pt idx="495">
                  <c:v>42969</c:v>
                </c:pt>
                <c:pt idx="496">
                  <c:v>42970</c:v>
                </c:pt>
                <c:pt idx="497">
                  <c:v>42971</c:v>
                </c:pt>
                <c:pt idx="498">
                  <c:v>42972</c:v>
                </c:pt>
                <c:pt idx="499">
                  <c:v>42973</c:v>
                </c:pt>
                <c:pt idx="500">
                  <c:v>42974</c:v>
                </c:pt>
                <c:pt idx="501">
                  <c:v>42975</c:v>
                </c:pt>
                <c:pt idx="502">
                  <c:v>42976</c:v>
                </c:pt>
                <c:pt idx="503">
                  <c:v>42977</c:v>
                </c:pt>
                <c:pt idx="504">
                  <c:v>42978</c:v>
                </c:pt>
                <c:pt idx="505">
                  <c:v>42979</c:v>
                </c:pt>
                <c:pt idx="506">
                  <c:v>42980</c:v>
                </c:pt>
                <c:pt idx="507">
                  <c:v>42981</c:v>
                </c:pt>
                <c:pt idx="508">
                  <c:v>42982</c:v>
                </c:pt>
                <c:pt idx="509">
                  <c:v>42983</c:v>
                </c:pt>
                <c:pt idx="510">
                  <c:v>42984</c:v>
                </c:pt>
                <c:pt idx="511">
                  <c:v>42985</c:v>
                </c:pt>
                <c:pt idx="512">
                  <c:v>42986</c:v>
                </c:pt>
                <c:pt idx="513">
                  <c:v>42987</c:v>
                </c:pt>
                <c:pt idx="514">
                  <c:v>42988</c:v>
                </c:pt>
                <c:pt idx="515">
                  <c:v>42989</c:v>
                </c:pt>
                <c:pt idx="516">
                  <c:v>42990</c:v>
                </c:pt>
                <c:pt idx="517">
                  <c:v>42991</c:v>
                </c:pt>
                <c:pt idx="518">
                  <c:v>42992</c:v>
                </c:pt>
                <c:pt idx="519">
                  <c:v>42993</c:v>
                </c:pt>
                <c:pt idx="520">
                  <c:v>42994</c:v>
                </c:pt>
                <c:pt idx="521">
                  <c:v>42995</c:v>
                </c:pt>
                <c:pt idx="522">
                  <c:v>42996</c:v>
                </c:pt>
                <c:pt idx="523">
                  <c:v>42997</c:v>
                </c:pt>
                <c:pt idx="524">
                  <c:v>42998</c:v>
                </c:pt>
                <c:pt idx="525">
                  <c:v>42999</c:v>
                </c:pt>
                <c:pt idx="526">
                  <c:v>43000</c:v>
                </c:pt>
                <c:pt idx="527">
                  <c:v>43001</c:v>
                </c:pt>
                <c:pt idx="528">
                  <c:v>43002</c:v>
                </c:pt>
                <c:pt idx="529">
                  <c:v>43003</c:v>
                </c:pt>
                <c:pt idx="530">
                  <c:v>43004</c:v>
                </c:pt>
                <c:pt idx="531">
                  <c:v>43005</c:v>
                </c:pt>
                <c:pt idx="532">
                  <c:v>43006</c:v>
                </c:pt>
                <c:pt idx="533">
                  <c:v>43007</c:v>
                </c:pt>
                <c:pt idx="534">
                  <c:v>43008</c:v>
                </c:pt>
                <c:pt idx="535">
                  <c:v>43009</c:v>
                </c:pt>
                <c:pt idx="536">
                  <c:v>43010</c:v>
                </c:pt>
                <c:pt idx="537">
                  <c:v>43011</c:v>
                </c:pt>
                <c:pt idx="538">
                  <c:v>43012</c:v>
                </c:pt>
                <c:pt idx="539">
                  <c:v>43013</c:v>
                </c:pt>
                <c:pt idx="540">
                  <c:v>43014</c:v>
                </c:pt>
                <c:pt idx="541">
                  <c:v>43015</c:v>
                </c:pt>
                <c:pt idx="542">
                  <c:v>43016</c:v>
                </c:pt>
                <c:pt idx="543">
                  <c:v>43017</c:v>
                </c:pt>
                <c:pt idx="544">
                  <c:v>43018</c:v>
                </c:pt>
                <c:pt idx="545">
                  <c:v>43019</c:v>
                </c:pt>
                <c:pt idx="546">
                  <c:v>43020</c:v>
                </c:pt>
                <c:pt idx="547">
                  <c:v>43021</c:v>
                </c:pt>
                <c:pt idx="548">
                  <c:v>43022</c:v>
                </c:pt>
                <c:pt idx="549">
                  <c:v>43023</c:v>
                </c:pt>
                <c:pt idx="550">
                  <c:v>43024</c:v>
                </c:pt>
                <c:pt idx="551">
                  <c:v>43025</c:v>
                </c:pt>
                <c:pt idx="552">
                  <c:v>43026</c:v>
                </c:pt>
                <c:pt idx="553">
                  <c:v>43027</c:v>
                </c:pt>
                <c:pt idx="554">
                  <c:v>43028</c:v>
                </c:pt>
                <c:pt idx="555">
                  <c:v>43029</c:v>
                </c:pt>
                <c:pt idx="556">
                  <c:v>43030</c:v>
                </c:pt>
                <c:pt idx="557">
                  <c:v>43031</c:v>
                </c:pt>
                <c:pt idx="558">
                  <c:v>43032</c:v>
                </c:pt>
                <c:pt idx="559">
                  <c:v>43033</c:v>
                </c:pt>
                <c:pt idx="560">
                  <c:v>43034</c:v>
                </c:pt>
                <c:pt idx="561">
                  <c:v>43035</c:v>
                </c:pt>
                <c:pt idx="562">
                  <c:v>43036</c:v>
                </c:pt>
                <c:pt idx="563">
                  <c:v>43037</c:v>
                </c:pt>
                <c:pt idx="564">
                  <c:v>43038</c:v>
                </c:pt>
                <c:pt idx="565">
                  <c:v>43039</c:v>
                </c:pt>
                <c:pt idx="566">
                  <c:v>43040</c:v>
                </c:pt>
                <c:pt idx="567">
                  <c:v>43041</c:v>
                </c:pt>
                <c:pt idx="568">
                  <c:v>43042</c:v>
                </c:pt>
                <c:pt idx="569">
                  <c:v>43043</c:v>
                </c:pt>
                <c:pt idx="570">
                  <c:v>43044</c:v>
                </c:pt>
                <c:pt idx="571">
                  <c:v>43045</c:v>
                </c:pt>
                <c:pt idx="572">
                  <c:v>43046</c:v>
                </c:pt>
                <c:pt idx="573">
                  <c:v>43047</c:v>
                </c:pt>
                <c:pt idx="574">
                  <c:v>43048</c:v>
                </c:pt>
                <c:pt idx="575">
                  <c:v>43049</c:v>
                </c:pt>
                <c:pt idx="576">
                  <c:v>43050</c:v>
                </c:pt>
                <c:pt idx="577">
                  <c:v>43051</c:v>
                </c:pt>
                <c:pt idx="578">
                  <c:v>43052</c:v>
                </c:pt>
                <c:pt idx="579">
                  <c:v>43053</c:v>
                </c:pt>
                <c:pt idx="580">
                  <c:v>43054</c:v>
                </c:pt>
                <c:pt idx="581">
                  <c:v>43055</c:v>
                </c:pt>
                <c:pt idx="582">
                  <c:v>43056</c:v>
                </c:pt>
                <c:pt idx="583">
                  <c:v>43057</c:v>
                </c:pt>
                <c:pt idx="584">
                  <c:v>43058</c:v>
                </c:pt>
                <c:pt idx="585">
                  <c:v>43059</c:v>
                </c:pt>
                <c:pt idx="586">
                  <c:v>43060</c:v>
                </c:pt>
                <c:pt idx="587">
                  <c:v>43061</c:v>
                </c:pt>
                <c:pt idx="588">
                  <c:v>43062</c:v>
                </c:pt>
                <c:pt idx="589">
                  <c:v>43063</c:v>
                </c:pt>
                <c:pt idx="590">
                  <c:v>43064</c:v>
                </c:pt>
                <c:pt idx="591">
                  <c:v>43065</c:v>
                </c:pt>
                <c:pt idx="592">
                  <c:v>43066</c:v>
                </c:pt>
                <c:pt idx="593">
                  <c:v>43067</c:v>
                </c:pt>
                <c:pt idx="594">
                  <c:v>43068</c:v>
                </c:pt>
                <c:pt idx="595">
                  <c:v>43069</c:v>
                </c:pt>
                <c:pt idx="596">
                  <c:v>43070</c:v>
                </c:pt>
                <c:pt idx="597">
                  <c:v>43071</c:v>
                </c:pt>
                <c:pt idx="598">
                  <c:v>43072</c:v>
                </c:pt>
                <c:pt idx="599">
                  <c:v>43073</c:v>
                </c:pt>
                <c:pt idx="600">
                  <c:v>43074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43078</c:v>
                </c:pt>
                <c:pt idx="605">
                  <c:v>43079</c:v>
                </c:pt>
                <c:pt idx="606">
                  <c:v>43080</c:v>
                </c:pt>
                <c:pt idx="607">
                  <c:v>43081</c:v>
                </c:pt>
                <c:pt idx="608">
                  <c:v>43082</c:v>
                </c:pt>
                <c:pt idx="609">
                  <c:v>43083</c:v>
                </c:pt>
                <c:pt idx="610">
                  <c:v>43084</c:v>
                </c:pt>
                <c:pt idx="611">
                  <c:v>43085</c:v>
                </c:pt>
                <c:pt idx="612">
                  <c:v>43086</c:v>
                </c:pt>
                <c:pt idx="613">
                  <c:v>43087</c:v>
                </c:pt>
                <c:pt idx="614">
                  <c:v>43088</c:v>
                </c:pt>
                <c:pt idx="615">
                  <c:v>43089</c:v>
                </c:pt>
                <c:pt idx="616">
                  <c:v>43090</c:v>
                </c:pt>
                <c:pt idx="617">
                  <c:v>43091</c:v>
                </c:pt>
                <c:pt idx="618">
                  <c:v>43092</c:v>
                </c:pt>
                <c:pt idx="619">
                  <c:v>43093</c:v>
                </c:pt>
                <c:pt idx="620">
                  <c:v>43094</c:v>
                </c:pt>
                <c:pt idx="621">
                  <c:v>43095</c:v>
                </c:pt>
                <c:pt idx="622">
                  <c:v>43096</c:v>
                </c:pt>
                <c:pt idx="623">
                  <c:v>43097</c:v>
                </c:pt>
                <c:pt idx="624">
                  <c:v>43098</c:v>
                </c:pt>
                <c:pt idx="625">
                  <c:v>43099</c:v>
                </c:pt>
                <c:pt idx="626">
                  <c:v>43100</c:v>
                </c:pt>
                <c:pt idx="627">
                  <c:v>43101</c:v>
                </c:pt>
                <c:pt idx="628">
                  <c:v>43102</c:v>
                </c:pt>
                <c:pt idx="629">
                  <c:v>43103</c:v>
                </c:pt>
                <c:pt idx="630">
                  <c:v>43104</c:v>
                </c:pt>
                <c:pt idx="631">
                  <c:v>43105</c:v>
                </c:pt>
                <c:pt idx="632">
                  <c:v>43106</c:v>
                </c:pt>
                <c:pt idx="633">
                  <c:v>43107</c:v>
                </c:pt>
                <c:pt idx="634">
                  <c:v>43108</c:v>
                </c:pt>
                <c:pt idx="635">
                  <c:v>43109</c:v>
                </c:pt>
                <c:pt idx="636">
                  <c:v>43110</c:v>
                </c:pt>
                <c:pt idx="637">
                  <c:v>43111</c:v>
                </c:pt>
                <c:pt idx="638">
                  <c:v>43112</c:v>
                </c:pt>
                <c:pt idx="639">
                  <c:v>43113</c:v>
                </c:pt>
                <c:pt idx="640">
                  <c:v>43114</c:v>
                </c:pt>
                <c:pt idx="641">
                  <c:v>43115</c:v>
                </c:pt>
                <c:pt idx="642">
                  <c:v>43116</c:v>
                </c:pt>
                <c:pt idx="643">
                  <c:v>43117</c:v>
                </c:pt>
                <c:pt idx="644">
                  <c:v>43118</c:v>
                </c:pt>
                <c:pt idx="645">
                  <c:v>43119</c:v>
                </c:pt>
                <c:pt idx="646">
                  <c:v>43120</c:v>
                </c:pt>
                <c:pt idx="647">
                  <c:v>43121</c:v>
                </c:pt>
                <c:pt idx="648">
                  <c:v>43122</c:v>
                </c:pt>
                <c:pt idx="649">
                  <c:v>43123</c:v>
                </c:pt>
                <c:pt idx="650">
                  <c:v>43124</c:v>
                </c:pt>
                <c:pt idx="651">
                  <c:v>43125</c:v>
                </c:pt>
                <c:pt idx="652">
                  <c:v>43126</c:v>
                </c:pt>
                <c:pt idx="653">
                  <c:v>43127</c:v>
                </c:pt>
                <c:pt idx="654">
                  <c:v>43128</c:v>
                </c:pt>
                <c:pt idx="655">
                  <c:v>43129</c:v>
                </c:pt>
                <c:pt idx="656">
                  <c:v>43130</c:v>
                </c:pt>
                <c:pt idx="657">
                  <c:v>43131</c:v>
                </c:pt>
                <c:pt idx="658">
                  <c:v>43132</c:v>
                </c:pt>
                <c:pt idx="659">
                  <c:v>43133</c:v>
                </c:pt>
                <c:pt idx="660">
                  <c:v>43134</c:v>
                </c:pt>
                <c:pt idx="661">
                  <c:v>43135</c:v>
                </c:pt>
                <c:pt idx="662">
                  <c:v>43136</c:v>
                </c:pt>
                <c:pt idx="663">
                  <c:v>43137</c:v>
                </c:pt>
                <c:pt idx="664">
                  <c:v>43138</c:v>
                </c:pt>
                <c:pt idx="665">
                  <c:v>43139</c:v>
                </c:pt>
                <c:pt idx="666">
                  <c:v>43140</c:v>
                </c:pt>
                <c:pt idx="667">
                  <c:v>43141</c:v>
                </c:pt>
                <c:pt idx="668">
                  <c:v>43142</c:v>
                </c:pt>
                <c:pt idx="669">
                  <c:v>43143</c:v>
                </c:pt>
                <c:pt idx="670">
                  <c:v>43144</c:v>
                </c:pt>
                <c:pt idx="671">
                  <c:v>43145</c:v>
                </c:pt>
                <c:pt idx="672">
                  <c:v>43146</c:v>
                </c:pt>
                <c:pt idx="673">
                  <c:v>43147</c:v>
                </c:pt>
                <c:pt idx="674">
                  <c:v>43148</c:v>
                </c:pt>
                <c:pt idx="675">
                  <c:v>43149</c:v>
                </c:pt>
                <c:pt idx="676">
                  <c:v>43150</c:v>
                </c:pt>
                <c:pt idx="677">
                  <c:v>43151</c:v>
                </c:pt>
                <c:pt idx="678">
                  <c:v>43152</c:v>
                </c:pt>
                <c:pt idx="679">
                  <c:v>43153</c:v>
                </c:pt>
                <c:pt idx="680">
                  <c:v>43154</c:v>
                </c:pt>
                <c:pt idx="681">
                  <c:v>43155</c:v>
                </c:pt>
                <c:pt idx="682">
                  <c:v>43156</c:v>
                </c:pt>
                <c:pt idx="683">
                  <c:v>43157</c:v>
                </c:pt>
                <c:pt idx="684">
                  <c:v>43158</c:v>
                </c:pt>
                <c:pt idx="685">
                  <c:v>43159</c:v>
                </c:pt>
                <c:pt idx="686">
                  <c:v>43160</c:v>
                </c:pt>
                <c:pt idx="687">
                  <c:v>43161</c:v>
                </c:pt>
                <c:pt idx="688">
                  <c:v>43162</c:v>
                </c:pt>
                <c:pt idx="689">
                  <c:v>43163</c:v>
                </c:pt>
                <c:pt idx="690">
                  <c:v>43164</c:v>
                </c:pt>
                <c:pt idx="691">
                  <c:v>43165</c:v>
                </c:pt>
                <c:pt idx="692">
                  <c:v>43166</c:v>
                </c:pt>
                <c:pt idx="693">
                  <c:v>43167</c:v>
                </c:pt>
                <c:pt idx="694">
                  <c:v>43168</c:v>
                </c:pt>
                <c:pt idx="695">
                  <c:v>43169</c:v>
                </c:pt>
                <c:pt idx="696">
                  <c:v>43170</c:v>
                </c:pt>
                <c:pt idx="697">
                  <c:v>43171</c:v>
                </c:pt>
                <c:pt idx="698">
                  <c:v>43172</c:v>
                </c:pt>
                <c:pt idx="699">
                  <c:v>43173</c:v>
                </c:pt>
                <c:pt idx="700">
                  <c:v>43174</c:v>
                </c:pt>
                <c:pt idx="701">
                  <c:v>43175</c:v>
                </c:pt>
                <c:pt idx="702">
                  <c:v>43176</c:v>
                </c:pt>
                <c:pt idx="703">
                  <c:v>43177</c:v>
                </c:pt>
                <c:pt idx="704">
                  <c:v>43178</c:v>
                </c:pt>
                <c:pt idx="705">
                  <c:v>43179</c:v>
                </c:pt>
                <c:pt idx="706">
                  <c:v>43180</c:v>
                </c:pt>
                <c:pt idx="707">
                  <c:v>43181</c:v>
                </c:pt>
                <c:pt idx="708">
                  <c:v>43182</c:v>
                </c:pt>
                <c:pt idx="709">
                  <c:v>43183</c:v>
                </c:pt>
                <c:pt idx="710">
                  <c:v>43184</c:v>
                </c:pt>
                <c:pt idx="711">
                  <c:v>43185</c:v>
                </c:pt>
                <c:pt idx="712">
                  <c:v>43186</c:v>
                </c:pt>
                <c:pt idx="713">
                  <c:v>43187</c:v>
                </c:pt>
                <c:pt idx="714">
                  <c:v>43188</c:v>
                </c:pt>
                <c:pt idx="715">
                  <c:v>43189</c:v>
                </c:pt>
                <c:pt idx="716">
                  <c:v>43190</c:v>
                </c:pt>
                <c:pt idx="717">
                  <c:v>43191</c:v>
                </c:pt>
                <c:pt idx="718">
                  <c:v>43192</c:v>
                </c:pt>
                <c:pt idx="719">
                  <c:v>43193</c:v>
                </c:pt>
                <c:pt idx="720">
                  <c:v>43194</c:v>
                </c:pt>
                <c:pt idx="721">
                  <c:v>43195</c:v>
                </c:pt>
                <c:pt idx="722">
                  <c:v>43196</c:v>
                </c:pt>
                <c:pt idx="723">
                  <c:v>43197</c:v>
                </c:pt>
                <c:pt idx="724">
                  <c:v>43198</c:v>
                </c:pt>
                <c:pt idx="725">
                  <c:v>43199</c:v>
                </c:pt>
                <c:pt idx="726">
                  <c:v>43200</c:v>
                </c:pt>
                <c:pt idx="727">
                  <c:v>43201</c:v>
                </c:pt>
                <c:pt idx="728">
                  <c:v>43202</c:v>
                </c:pt>
                <c:pt idx="729">
                  <c:v>43203</c:v>
                </c:pt>
              </c:numCache>
            </c:numRef>
          </c:cat>
          <c:val>
            <c:numRef>
              <c:f>'איור 28 נתונים'!$E$3:$E$4999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200</c:v>
                </c:pt>
                <c:pt idx="684">
                  <c:v>-100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1168"/>
        <c:axId val="109192704"/>
      </c:lineChart>
      <c:lineChart>
        <c:grouping val="standard"/>
        <c:varyColors val="0"/>
        <c:ser>
          <c:idx val="1"/>
          <c:order val="0"/>
          <c:tx>
            <c:strRef>
              <c:f>'איור 28 נתונים'!$B$2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42474</c:v>
                </c:pt>
                <c:pt idx="1">
                  <c:v>42475</c:v>
                </c:pt>
                <c:pt idx="2">
                  <c:v>42476</c:v>
                </c:pt>
                <c:pt idx="3">
                  <c:v>42477</c:v>
                </c:pt>
                <c:pt idx="4">
                  <c:v>42478</c:v>
                </c:pt>
                <c:pt idx="5">
                  <c:v>42479</c:v>
                </c:pt>
                <c:pt idx="6">
                  <c:v>42480</c:v>
                </c:pt>
                <c:pt idx="7">
                  <c:v>42481</c:v>
                </c:pt>
                <c:pt idx="8">
                  <c:v>42482</c:v>
                </c:pt>
                <c:pt idx="9">
                  <c:v>42483</c:v>
                </c:pt>
                <c:pt idx="10">
                  <c:v>42484</c:v>
                </c:pt>
                <c:pt idx="11">
                  <c:v>42485</c:v>
                </c:pt>
                <c:pt idx="12">
                  <c:v>42486</c:v>
                </c:pt>
                <c:pt idx="13">
                  <c:v>42487</c:v>
                </c:pt>
                <c:pt idx="14">
                  <c:v>42488</c:v>
                </c:pt>
                <c:pt idx="15">
                  <c:v>42489</c:v>
                </c:pt>
                <c:pt idx="16">
                  <c:v>42490</c:v>
                </c:pt>
                <c:pt idx="17">
                  <c:v>42491</c:v>
                </c:pt>
                <c:pt idx="18">
                  <c:v>42492</c:v>
                </c:pt>
                <c:pt idx="19">
                  <c:v>42493</c:v>
                </c:pt>
                <c:pt idx="20">
                  <c:v>42494</c:v>
                </c:pt>
                <c:pt idx="21">
                  <c:v>42495</c:v>
                </c:pt>
                <c:pt idx="22">
                  <c:v>42496</c:v>
                </c:pt>
                <c:pt idx="23">
                  <c:v>42497</c:v>
                </c:pt>
                <c:pt idx="24">
                  <c:v>42498</c:v>
                </c:pt>
                <c:pt idx="25">
                  <c:v>42499</c:v>
                </c:pt>
                <c:pt idx="26">
                  <c:v>42500</c:v>
                </c:pt>
                <c:pt idx="27">
                  <c:v>42501</c:v>
                </c:pt>
                <c:pt idx="28">
                  <c:v>42502</c:v>
                </c:pt>
                <c:pt idx="29">
                  <c:v>42503</c:v>
                </c:pt>
                <c:pt idx="30">
                  <c:v>42504</c:v>
                </c:pt>
                <c:pt idx="31">
                  <c:v>42505</c:v>
                </c:pt>
                <c:pt idx="32">
                  <c:v>42506</c:v>
                </c:pt>
                <c:pt idx="33">
                  <c:v>42507</c:v>
                </c:pt>
                <c:pt idx="34">
                  <c:v>42508</c:v>
                </c:pt>
                <c:pt idx="35">
                  <c:v>42509</c:v>
                </c:pt>
                <c:pt idx="36">
                  <c:v>42510</c:v>
                </c:pt>
                <c:pt idx="37">
                  <c:v>42511</c:v>
                </c:pt>
                <c:pt idx="38">
                  <c:v>42512</c:v>
                </c:pt>
                <c:pt idx="39">
                  <c:v>42513</c:v>
                </c:pt>
                <c:pt idx="40">
                  <c:v>42514</c:v>
                </c:pt>
                <c:pt idx="41">
                  <c:v>42515</c:v>
                </c:pt>
                <c:pt idx="42">
                  <c:v>42516</c:v>
                </c:pt>
                <c:pt idx="43">
                  <c:v>42517</c:v>
                </c:pt>
                <c:pt idx="44">
                  <c:v>42518</c:v>
                </c:pt>
                <c:pt idx="45">
                  <c:v>42519</c:v>
                </c:pt>
                <c:pt idx="46">
                  <c:v>42520</c:v>
                </c:pt>
                <c:pt idx="47">
                  <c:v>42521</c:v>
                </c:pt>
                <c:pt idx="48">
                  <c:v>42522</c:v>
                </c:pt>
                <c:pt idx="49">
                  <c:v>42523</c:v>
                </c:pt>
                <c:pt idx="50">
                  <c:v>42524</c:v>
                </c:pt>
                <c:pt idx="51">
                  <c:v>42525</c:v>
                </c:pt>
                <c:pt idx="52">
                  <c:v>42526</c:v>
                </c:pt>
                <c:pt idx="53">
                  <c:v>42527</c:v>
                </c:pt>
                <c:pt idx="54">
                  <c:v>42528</c:v>
                </c:pt>
                <c:pt idx="55">
                  <c:v>42529</c:v>
                </c:pt>
                <c:pt idx="56">
                  <c:v>42530</c:v>
                </c:pt>
                <c:pt idx="57">
                  <c:v>42531</c:v>
                </c:pt>
                <c:pt idx="58">
                  <c:v>42532</c:v>
                </c:pt>
                <c:pt idx="59">
                  <c:v>42533</c:v>
                </c:pt>
                <c:pt idx="60">
                  <c:v>42534</c:v>
                </c:pt>
                <c:pt idx="61">
                  <c:v>42535</c:v>
                </c:pt>
                <c:pt idx="62">
                  <c:v>42536</c:v>
                </c:pt>
                <c:pt idx="63">
                  <c:v>42537</c:v>
                </c:pt>
                <c:pt idx="64">
                  <c:v>42538</c:v>
                </c:pt>
                <c:pt idx="65">
                  <c:v>42539</c:v>
                </c:pt>
                <c:pt idx="66">
                  <c:v>42540</c:v>
                </c:pt>
                <c:pt idx="67">
                  <c:v>42541</c:v>
                </c:pt>
                <c:pt idx="68">
                  <c:v>42542</c:v>
                </c:pt>
                <c:pt idx="69">
                  <c:v>42543</c:v>
                </c:pt>
                <c:pt idx="70">
                  <c:v>42544</c:v>
                </c:pt>
                <c:pt idx="71">
                  <c:v>42545</c:v>
                </c:pt>
                <c:pt idx="72">
                  <c:v>42546</c:v>
                </c:pt>
                <c:pt idx="73">
                  <c:v>42547</c:v>
                </c:pt>
                <c:pt idx="74">
                  <c:v>42548</c:v>
                </c:pt>
                <c:pt idx="75">
                  <c:v>42549</c:v>
                </c:pt>
                <c:pt idx="76">
                  <c:v>42550</c:v>
                </c:pt>
                <c:pt idx="77">
                  <c:v>42551</c:v>
                </c:pt>
                <c:pt idx="78">
                  <c:v>42552</c:v>
                </c:pt>
                <c:pt idx="79">
                  <c:v>42553</c:v>
                </c:pt>
                <c:pt idx="80">
                  <c:v>42554</c:v>
                </c:pt>
                <c:pt idx="81">
                  <c:v>42555</c:v>
                </c:pt>
                <c:pt idx="82">
                  <c:v>42556</c:v>
                </c:pt>
                <c:pt idx="83">
                  <c:v>42557</c:v>
                </c:pt>
                <c:pt idx="84">
                  <c:v>42558</c:v>
                </c:pt>
                <c:pt idx="85">
                  <c:v>42559</c:v>
                </c:pt>
                <c:pt idx="86">
                  <c:v>42560</c:v>
                </c:pt>
                <c:pt idx="87">
                  <c:v>42561</c:v>
                </c:pt>
                <c:pt idx="88">
                  <c:v>42562</c:v>
                </c:pt>
                <c:pt idx="89">
                  <c:v>42563</c:v>
                </c:pt>
                <c:pt idx="90">
                  <c:v>42564</c:v>
                </c:pt>
                <c:pt idx="91">
                  <c:v>42565</c:v>
                </c:pt>
                <c:pt idx="92">
                  <c:v>42566</c:v>
                </c:pt>
                <c:pt idx="93">
                  <c:v>42567</c:v>
                </c:pt>
                <c:pt idx="94">
                  <c:v>42568</c:v>
                </c:pt>
                <c:pt idx="95">
                  <c:v>42569</c:v>
                </c:pt>
                <c:pt idx="96">
                  <c:v>42570</c:v>
                </c:pt>
                <c:pt idx="97">
                  <c:v>42571</c:v>
                </c:pt>
                <c:pt idx="98">
                  <c:v>42572</c:v>
                </c:pt>
                <c:pt idx="99">
                  <c:v>42573</c:v>
                </c:pt>
                <c:pt idx="100">
                  <c:v>42574</c:v>
                </c:pt>
                <c:pt idx="101">
                  <c:v>42575</c:v>
                </c:pt>
                <c:pt idx="102">
                  <c:v>42576</c:v>
                </c:pt>
                <c:pt idx="103">
                  <c:v>42577</c:v>
                </c:pt>
                <c:pt idx="104">
                  <c:v>42578</c:v>
                </c:pt>
                <c:pt idx="105">
                  <c:v>42579</c:v>
                </c:pt>
                <c:pt idx="106">
                  <c:v>42580</c:v>
                </c:pt>
                <c:pt idx="107">
                  <c:v>42581</c:v>
                </c:pt>
                <c:pt idx="108">
                  <c:v>42582</c:v>
                </c:pt>
                <c:pt idx="109">
                  <c:v>42583</c:v>
                </c:pt>
                <c:pt idx="110">
                  <c:v>42584</c:v>
                </c:pt>
                <c:pt idx="111">
                  <c:v>42585</c:v>
                </c:pt>
                <c:pt idx="112">
                  <c:v>42586</c:v>
                </c:pt>
                <c:pt idx="113">
                  <c:v>42587</c:v>
                </c:pt>
                <c:pt idx="114">
                  <c:v>42588</c:v>
                </c:pt>
                <c:pt idx="115">
                  <c:v>42589</c:v>
                </c:pt>
                <c:pt idx="116">
                  <c:v>42590</c:v>
                </c:pt>
                <c:pt idx="117">
                  <c:v>42591</c:v>
                </c:pt>
                <c:pt idx="118">
                  <c:v>42592</c:v>
                </c:pt>
                <c:pt idx="119">
                  <c:v>42593</c:v>
                </c:pt>
                <c:pt idx="120">
                  <c:v>42594</c:v>
                </c:pt>
                <c:pt idx="121">
                  <c:v>42595</c:v>
                </c:pt>
                <c:pt idx="122">
                  <c:v>42596</c:v>
                </c:pt>
                <c:pt idx="123">
                  <c:v>42597</c:v>
                </c:pt>
                <c:pt idx="124">
                  <c:v>42598</c:v>
                </c:pt>
                <c:pt idx="125">
                  <c:v>42599</c:v>
                </c:pt>
                <c:pt idx="126">
                  <c:v>42600</c:v>
                </c:pt>
                <c:pt idx="127">
                  <c:v>42601</c:v>
                </c:pt>
                <c:pt idx="128">
                  <c:v>42602</c:v>
                </c:pt>
                <c:pt idx="129">
                  <c:v>42603</c:v>
                </c:pt>
                <c:pt idx="130">
                  <c:v>42604</c:v>
                </c:pt>
                <c:pt idx="131">
                  <c:v>42605</c:v>
                </c:pt>
                <c:pt idx="132">
                  <c:v>42606</c:v>
                </c:pt>
                <c:pt idx="133">
                  <c:v>42607</c:v>
                </c:pt>
                <c:pt idx="134">
                  <c:v>42608</c:v>
                </c:pt>
                <c:pt idx="135">
                  <c:v>42609</c:v>
                </c:pt>
                <c:pt idx="136">
                  <c:v>42610</c:v>
                </c:pt>
                <c:pt idx="137">
                  <c:v>42611</c:v>
                </c:pt>
                <c:pt idx="138">
                  <c:v>42612</c:v>
                </c:pt>
                <c:pt idx="139">
                  <c:v>42613</c:v>
                </c:pt>
                <c:pt idx="140">
                  <c:v>42614</c:v>
                </c:pt>
                <c:pt idx="141">
                  <c:v>42615</c:v>
                </c:pt>
                <c:pt idx="142">
                  <c:v>42616</c:v>
                </c:pt>
                <c:pt idx="143">
                  <c:v>42617</c:v>
                </c:pt>
                <c:pt idx="144">
                  <c:v>42618</c:v>
                </c:pt>
                <c:pt idx="145">
                  <c:v>42619</c:v>
                </c:pt>
                <c:pt idx="146">
                  <c:v>42620</c:v>
                </c:pt>
                <c:pt idx="147">
                  <c:v>42621</c:v>
                </c:pt>
                <c:pt idx="148">
                  <c:v>42622</c:v>
                </c:pt>
                <c:pt idx="149">
                  <c:v>42623</c:v>
                </c:pt>
                <c:pt idx="150">
                  <c:v>42624</c:v>
                </c:pt>
                <c:pt idx="151">
                  <c:v>42625</c:v>
                </c:pt>
                <c:pt idx="152">
                  <c:v>42626</c:v>
                </c:pt>
                <c:pt idx="153">
                  <c:v>42627</c:v>
                </c:pt>
                <c:pt idx="154">
                  <c:v>42628</c:v>
                </c:pt>
                <c:pt idx="155">
                  <c:v>42629</c:v>
                </c:pt>
                <c:pt idx="156">
                  <c:v>42630</c:v>
                </c:pt>
                <c:pt idx="157">
                  <c:v>42631</c:v>
                </c:pt>
                <c:pt idx="158">
                  <c:v>42632</c:v>
                </c:pt>
                <c:pt idx="159">
                  <c:v>42633</c:v>
                </c:pt>
                <c:pt idx="160">
                  <c:v>42634</c:v>
                </c:pt>
                <c:pt idx="161">
                  <c:v>42635</c:v>
                </c:pt>
                <c:pt idx="162">
                  <c:v>42636</c:v>
                </c:pt>
                <c:pt idx="163">
                  <c:v>42637</c:v>
                </c:pt>
                <c:pt idx="164">
                  <c:v>42638</c:v>
                </c:pt>
                <c:pt idx="165">
                  <c:v>42639</c:v>
                </c:pt>
                <c:pt idx="166">
                  <c:v>42640</c:v>
                </c:pt>
                <c:pt idx="167">
                  <c:v>42641</c:v>
                </c:pt>
                <c:pt idx="168">
                  <c:v>42642</c:v>
                </c:pt>
                <c:pt idx="169">
                  <c:v>42643</c:v>
                </c:pt>
                <c:pt idx="170">
                  <c:v>42644</c:v>
                </c:pt>
                <c:pt idx="171">
                  <c:v>42645</c:v>
                </c:pt>
                <c:pt idx="172">
                  <c:v>42646</c:v>
                </c:pt>
                <c:pt idx="173">
                  <c:v>42647</c:v>
                </c:pt>
                <c:pt idx="174">
                  <c:v>42648</c:v>
                </c:pt>
                <c:pt idx="175">
                  <c:v>42649</c:v>
                </c:pt>
                <c:pt idx="176">
                  <c:v>42650</c:v>
                </c:pt>
                <c:pt idx="177">
                  <c:v>42651</c:v>
                </c:pt>
                <c:pt idx="178">
                  <c:v>42652</c:v>
                </c:pt>
                <c:pt idx="179">
                  <c:v>42653</c:v>
                </c:pt>
                <c:pt idx="180">
                  <c:v>42654</c:v>
                </c:pt>
                <c:pt idx="181">
                  <c:v>42655</c:v>
                </c:pt>
                <c:pt idx="182">
                  <c:v>42656</c:v>
                </c:pt>
                <c:pt idx="183">
                  <c:v>42657</c:v>
                </c:pt>
                <c:pt idx="184">
                  <c:v>42658</c:v>
                </c:pt>
                <c:pt idx="185">
                  <c:v>42659</c:v>
                </c:pt>
                <c:pt idx="186">
                  <c:v>42660</c:v>
                </c:pt>
                <c:pt idx="187">
                  <c:v>42661</c:v>
                </c:pt>
                <c:pt idx="188">
                  <c:v>42662</c:v>
                </c:pt>
                <c:pt idx="189">
                  <c:v>42663</c:v>
                </c:pt>
                <c:pt idx="190">
                  <c:v>42664</c:v>
                </c:pt>
                <c:pt idx="191">
                  <c:v>42665</c:v>
                </c:pt>
                <c:pt idx="192">
                  <c:v>42666</c:v>
                </c:pt>
                <c:pt idx="193">
                  <c:v>42667</c:v>
                </c:pt>
                <c:pt idx="194">
                  <c:v>42668</c:v>
                </c:pt>
                <c:pt idx="195">
                  <c:v>42669</c:v>
                </c:pt>
                <c:pt idx="196">
                  <c:v>42670</c:v>
                </c:pt>
                <c:pt idx="197">
                  <c:v>42671</c:v>
                </c:pt>
                <c:pt idx="198">
                  <c:v>42672</c:v>
                </c:pt>
                <c:pt idx="199">
                  <c:v>42673</c:v>
                </c:pt>
                <c:pt idx="200">
                  <c:v>42674</c:v>
                </c:pt>
                <c:pt idx="201">
                  <c:v>42675</c:v>
                </c:pt>
                <c:pt idx="202">
                  <c:v>42676</c:v>
                </c:pt>
                <c:pt idx="203">
                  <c:v>42677</c:v>
                </c:pt>
                <c:pt idx="204">
                  <c:v>42678</c:v>
                </c:pt>
                <c:pt idx="205">
                  <c:v>42679</c:v>
                </c:pt>
                <c:pt idx="206">
                  <c:v>42680</c:v>
                </c:pt>
                <c:pt idx="207">
                  <c:v>42681</c:v>
                </c:pt>
                <c:pt idx="208">
                  <c:v>42682</c:v>
                </c:pt>
                <c:pt idx="209">
                  <c:v>42683</c:v>
                </c:pt>
                <c:pt idx="210">
                  <c:v>42684</c:v>
                </c:pt>
                <c:pt idx="211">
                  <c:v>42685</c:v>
                </c:pt>
                <c:pt idx="212">
                  <c:v>42686</c:v>
                </c:pt>
                <c:pt idx="213">
                  <c:v>42687</c:v>
                </c:pt>
                <c:pt idx="214">
                  <c:v>42688</c:v>
                </c:pt>
                <c:pt idx="215">
                  <c:v>42689</c:v>
                </c:pt>
                <c:pt idx="216">
                  <c:v>42690</c:v>
                </c:pt>
                <c:pt idx="217">
                  <c:v>42691</c:v>
                </c:pt>
                <c:pt idx="218">
                  <c:v>42692</c:v>
                </c:pt>
                <c:pt idx="219">
                  <c:v>42693</c:v>
                </c:pt>
                <c:pt idx="220">
                  <c:v>42694</c:v>
                </c:pt>
                <c:pt idx="221">
                  <c:v>42695</c:v>
                </c:pt>
                <c:pt idx="222">
                  <c:v>42696</c:v>
                </c:pt>
                <c:pt idx="223">
                  <c:v>42697</c:v>
                </c:pt>
                <c:pt idx="224">
                  <c:v>42698</c:v>
                </c:pt>
                <c:pt idx="225">
                  <c:v>42699</c:v>
                </c:pt>
                <c:pt idx="226">
                  <c:v>42700</c:v>
                </c:pt>
                <c:pt idx="227">
                  <c:v>42701</c:v>
                </c:pt>
                <c:pt idx="228">
                  <c:v>42702</c:v>
                </c:pt>
                <c:pt idx="229">
                  <c:v>42703</c:v>
                </c:pt>
                <c:pt idx="230">
                  <c:v>42704</c:v>
                </c:pt>
                <c:pt idx="231">
                  <c:v>42705</c:v>
                </c:pt>
                <c:pt idx="232">
                  <c:v>42706</c:v>
                </c:pt>
                <c:pt idx="233">
                  <c:v>42707</c:v>
                </c:pt>
                <c:pt idx="234">
                  <c:v>42708</c:v>
                </c:pt>
                <c:pt idx="235">
                  <c:v>42709</c:v>
                </c:pt>
                <c:pt idx="236">
                  <c:v>42710</c:v>
                </c:pt>
                <c:pt idx="237">
                  <c:v>42711</c:v>
                </c:pt>
                <c:pt idx="238">
                  <c:v>42712</c:v>
                </c:pt>
                <c:pt idx="239">
                  <c:v>42713</c:v>
                </c:pt>
                <c:pt idx="240">
                  <c:v>42714</c:v>
                </c:pt>
                <c:pt idx="241">
                  <c:v>42715</c:v>
                </c:pt>
                <c:pt idx="242">
                  <c:v>42716</c:v>
                </c:pt>
                <c:pt idx="243">
                  <c:v>42717</c:v>
                </c:pt>
                <c:pt idx="244">
                  <c:v>42718</c:v>
                </c:pt>
                <c:pt idx="245">
                  <c:v>42719</c:v>
                </c:pt>
                <c:pt idx="246">
                  <c:v>42720</c:v>
                </c:pt>
                <c:pt idx="247">
                  <c:v>42721</c:v>
                </c:pt>
                <c:pt idx="248">
                  <c:v>42722</c:v>
                </c:pt>
                <c:pt idx="249">
                  <c:v>42723</c:v>
                </c:pt>
                <c:pt idx="250">
                  <c:v>42724</c:v>
                </c:pt>
                <c:pt idx="251">
                  <c:v>42725</c:v>
                </c:pt>
                <c:pt idx="252">
                  <c:v>42726</c:v>
                </c:pt>
                <c:pt idx="253">
                  <c:v>42727</c:v>
                </c:pt>
                <c:pt idx="254">
                  <c:v>42728</c:v>
                </c:pt>
                <c:pt idx="255">
                  <c:v>42729</c:v>
                </c:pt>
                <c:pt idx="256">
                  <c:v>42730</c:v>
                </c:pt>
                <c:pt idx="257">
                  <c:v>42731</c:v>
                </c:pt>
                <c:pt idx="258">
                  <c:v>42732</c:v>
                </c:pt>
                <c:pt idx="259">
                  <c:v>42733</c:v>
                </c:pt>
                <c:pt idx="260">
                  <c:v>42734</c:v>
                </c:pt>
                <c:pt idx="261">
                  <c:v>42735</c:v>
                </c:pt>
                <c:pt idx="262">
                  <c:v>42736</c:v>
                </c:pt>
                <c:pt idx="263">
                  <c:v>42737</c:v>
                </c:pt>
                <c:pt idx="264">
                  <c:v>42738</c:v>
                </c:pt>
                <c:pt idx="265">
                  <c:v>42739</c:v>
                </c:pt>
                <c:pt idx="266">
                  <c:v>42740</c:v>
                </c:pt>
                <c:pt idx="267">
                  <c:v>42741</c:v>
                </c:pt>
                <c:pt idx="268">
                  <c:v>42742</c:v>
                </c:pt>
                <c:pt idx="269">
                  <c:v>42743</c:v>
                </c:pt>
                <c:pt idx="270">
                  <c:v>42744</c:v>
                </c:pt>
                <c:pt idx="271">
                  <c:v>42745</c:v>
                </c:pt>
                <c:pt idx="272">
                  <c:v>42746</c:v>
                </c:pt>
                <c:pt idx="273">
                  <c:v>42747</c:v>
                </c:pt>
                <c:pt idx="274">
                  <c:v>42748</c:v>
                </c:pt>
                <c:pt idx="275">
                  <c:v>42749</c:v>
                </c:pt>
                <c:pt idx="276">
                  <c:v>42750</c:v>
                </c:pt>
                <c:pt idx="277">
                  <c:v>42751</c:v>
                </c:pt>
                <c:pt idx="278">
                  <c:v>42752</c:v>
                </c:pt>
                <c:pt idx="279">
                  <c:v>42753</c:v>
                </c:pt>
                <c:pt idx="280">
                  <c:v>42754</c:v>
                </c:pt>
                <c:pt idx="281">
                  <c:v>42755</c:v>
                </c:pt>
                <c:pt idx="282">
                  <c:v>42756</c:v>
                </c:pt>
                <c:pt idx="283">
                  <c:v>42757</c:v>
                </c:pt>
                <c:pt idx="284">
                  <c:v>42758</c:v>
                </c:pt>
                <c:pt idx="285">
                  <c:v>42759</c:v>
                </c:pt>
                <c:pt idx="286">
                  <c:v>42760</c:v>
                </c:pt>
                <c:pt idx="287">
                  <c:v>42761</c:v>
                </c:pt>
                <c:pt idx="288">
                  <c:v>42762</c:v>
                </c:pt>
                <c:pt idx="289">
                  <c:v>42763</c:v>
                </c:pt>
                <c:pt idx="290">
                  <c:v>42764</c:v>
                </c:pt>
                <c:pt idx="291">
                  <c:v>42765</c:v>
                </c:pt>
                <c:pt idx="292">
                  <c:v>42766</c:v>
                </c:pt>
                <c:pt idx="293">
                  <c:v>42767</c:v>
                </c:pt>
                <c:pt idx="294">
                  <c:v>42768</c:v>
                </c:pt>
                <c:pt idx="295">
                  <c:v>42769</c:v>
                </c:pt>
                <c:pt idx="296">
                  <c:v>42770</c:v>
                </c:pt>
                <c:pt idx="297">
                  <c:v>42771</c:v>
                </c:pt>
                <c:pt idx="298">
                  <c:v>42772</c:v>
                </c:pt>
                <c:pt idx="299">
                  <c:v>42773</c:v>
                </c:pt>
                <c:pt idx="300">
                  <c:v>42774</c:v>
                </c:pt>
                <c:pt idx="301">
                  <c:v>42775</c:v>
                </c:pt>
                <c:pt idx="302">
                  <c:v>42776</c:v>
                </c:pt>
                <c:pt idx="303">
                  <c:v>42777</c:v>
                </c:pt>
                <c:pt idx="304">
                  <c:v>42778</c:v>
                </c:pt>
                <c:pt idx="305">
                  <c:v>42779</c:v>
                </c:pt>
                <c:pt idx="306">
                  <c:v>42780</c:v>
                </c:pt>
                <c:pt idx="307">
                  <c:v>42781</c:v>
                </c:pt>
                <c:pt idx="308">
                  <c:v>42782</c:v>
                </c:pt>
                <c:pt idx="309">
                  <c:v>42783</c:v>
                </c:pt>
                <c:pt idx="310">
                  <c:v>42784</c:v>
                </c:pt>
                <c:pt idx="311">
                  <c:v>42785</c:v>
                </c:pt>
                <c:pt idx="312">
                  <c:v>42786</c:v>
                </c:pt>
                <c:pt idx="313">
                  <c:v>42787</c:v>
                </c:pt>
                <c:pt idx="314">
                  <c:v>42788</c:v>
                </c:pt>
                <c:pt idx="315">
                  <c:v>42789</c:v>
                </c:pt>
                <c:pt idx="316">
                  <c:v>42790</c:v>
                </c:pt>
                <c:pt idx="317">
                  <c:v>42791</c:v>
                </c:pt>
                <c:pt idx="318">
                  <c:v>42792</c:v>
                </c:pt>
                <c:pt idx="319">
                  <c:v>42793</c:v>
                </c:pt>
                <c:pt idx="320">
                  <c:v>42794</c:v>
                </c:pt>
                <c:pt idx="321">
                  <c:v>42795</c:v>
                </c:pt>
                <c:pt idx="322">
                  <c:v>42796</c:v>
                </c:pt>
                <c:pt idx="323">
                  <c:v>42797</c:v>
                </c:pt>
                <c:pt idx="324">
                  <c:v>42798</c:v>
                </c:pt>
                <c:pt idx="325">
                  <c:v>42799</c:v>
                </c:pt>
                <c:pt idx="326">
                  <c:v>42800</c:v>
                </c:pt>
                <c:pt idx="327">
                  <c:v>42801</c:v>
                </c:pt>
                <c:pt idx="328">
                  <c:v>42802</c:v>
                </c:pt>
                <c:pt idx="329">
                  <c:v>42803</c:v>
                </c:pt>
                <c:pt idx="330">
                  <c:v>42804</c:v>
                </c:pt>
                <c:pt idx="331">
                  <c:v>42805</c:v>
                </c:pt>
                <c:pt idx="332">
                  <c:v>42806</c:v>
                </c:pt>
                <c:pt idx="333">
                  <c:v>42807</c:v>
                </c:pt>
                <c:pt idx="334">
                  <c:v>42808</c:v>
                </c:pt>
                <c:pt idx="335">
                  <c:v>42809</c:v>
                </c:pt>
                <c:pt idx="336">
                  <c:v>42810</c:v>
                </c:pt>
                <c:pt idx="337">
                  <c:v>42811</c:v>
                </c:pt>
                <c:pt idx="338">
                  <c:v>42812</c:v>
                </c:pt>
                <c:pt idx="339">
                  <c:v>42813</c:v>
                </c:pt>
                <c:pt idx="340">
                  <c:v>42814</c:v>
                </c:pt>
                <c:pt idx="341">
                  <c:v>42815</c:v>
                </c:pt>
                <c:pt idx="342">
                  <c:v>42816</c:v>
                </c:pt>
                <c:pt idx="343">
                  <c:v>42817</c:v>
                </c:pt>
                <c:pt idx="344">
                  <c:v>42818</c:v>
                </c:pt>
                <c:pt idx="345">
                  <c:v>42819</c:v>
                </c:pt>
                <c:pt idx="346">
                  <c:v>42820</c:v>
                </c:pt>
                <c:pt idx="347">
                  <c:v>42821</c:v>
                </c:pt>
                <c:pt idx="348">
                  <c:v>42822</c:v>
                </c:pt>
                <c:pt idx="349">
                  <c:v>42823</c:v>
                </c:pt>
                <c:pt idx="350">
                  <c:v>42824</c:v>
                </c:pt>
                <c:pt idx="351">
                  <c:v>42825</c:v>
                </c:pt>
                <c:pt idx="352">
                  <c:v>42826</c:v>
                </c:pt>
                <c:pt idx="353">
                  <c:v>42827</c:v>
                </c:pt>
                <c:pt idx="354">
                  <c:v>42828</c:v>
                </c:pt>
                <c:pt idx="355">
                  <c:v>42829</c:v>
                </c:pt>
                <c:pt idx="356">
                  <c:v>42830</c:v>
                </c:pt>
                <c:pt idx="357">
                  <c:v>42831</c:v>
                </c:pt>
                <c:pt idx="358">
                  <c:v>42832</c:v>
                </c:pt>
                <c:pt idx="359">
                  <c:v>42833</c:v>
                </c:pt>
                <c:pt idx="360">
                  <c:v>42834</c:v>
                </c:pt>
                <c:pt idx="361">
                  <c:v>42835</c:v>
                </c:pt>
                <c:pt idx="362">
                  <c:v>42836</c:v>
                </c:pt>
                <c:pt idx="363">
                  <c:v>42837</c:v>
                </c:pt>
                <c:pt idx="364">
                  <c:v>42838</c:v>
                </c:pt>
                <c:pt idx="365">
                  <c:v>42839</c:v>
                </c:pt>
                <c:pt idx="366">
                  <c:v>42840</c:v>
                </c:pt>
                <c:pt idx="367">
                  <c:v>42841</c:v>
                </c:pt>
                <c:pt idx="368">
                  <c:v>42842</c:v>
                </c:pt>
                <c:pt idx="369">
                  <c:v>42843</c:v>
                </c:pt>
                <c:pt idx="370">
                  <c:v>42844</c:v>
                </c:pt>
                <c:pt idx="371">
                  <c:v>42845</c:v>
                </c:pt>
                <c:pt idx="372">
                  <c:v>42846</c:v>
                </c:pt>
                <c:pt idx="373">
                  <c:v>42847</c:v>
                </c:pt>
                <c:pt idx="374">
                  <c:v>42848</c:v>
                </c:pt>
                <c:pt idx="375">
                  <c:v>42849</c:v>
                </c:pt>
                <c:pt idx="376">
                  <c:v>42850</c:v>
                </c:pt>
                <c:pt idx="377">
                  <c:v>42851</c:v>
                </c:pt>
                <c:pt idx="378">
                  <c:v>42852</c:v>
                </c:pt>
                <c:pt idx="379">
                  <c:v>42853</c:v>
                </c:pt>
                <c:pt idx="380">
                  <c:v>42854</c:v>
                </c:pt>
                <c:pt idx="381">
                  <c:v>42855</c:v>
                </c:pt>
                <c:pt idx="382">
                  <c:v>42856</c:v>
                </c:pt>
                <c:pt idx="383">
                  <c:v>42857</c:v>
                </c:pt>
                <c:pt idx="384">
                  <c:v>42858</c:v>
                </c:pt>
                <c:pt idx="385">
                  <c:v>42859</c:v>
                </c:pt>
                <c:pt idx="386">
                  <c:v>42860</c:v>
                </c:pt>
                <c:pt idx="387">
                  <c:v>42861</c:v>
                </c:pt>
                <c:pt idx="388">
                  <c:v>42862</c:v>
                </c:pt>
                <c:pt idx="389">
                  <c:v>42863</c:v>
                </c:pt>
                <c:pt idx="390">
                  <c:v>42864</c:v>
                </c:pt>
                <c:pt idx="391">
                  <c:v>42865</c:v>
                </c:pt>
                <c:pt idx="392">
                  <c:v>42866</c:v>
                </c:pt>
                <c:pt idx="393">
                  <c:v>42867</c:v>
                </c:pt>
                <c:pt idx="394">
                  <c:v>42868</c:v>
                </c:pt>
                <c:pt idx="395">
                  <c:v>42869</c:v>
                </c:pt>
                <c:pt idx="396">
                  <c:v>42870</c:v>
                </c:pt>
                <c:pt idx="397">
                  <c:v>42871</c:v>
                </c:pt>
                <c:pt idx="398">
                  <c:v>42872</c:v>
                </c:pt>
                <c:pt idx="399">
                  <c:v>42873</c:v>
                </c:pt>
                <c:pt idx="400">
                  <c:v>42874</c:v>
                </c:pt>
                <c:pt idx="401">
                  <c:v>42875</c:v>
                </c:pt>
                <c:pt idx="402">
                  <c:v>42876</c:v>
                </c:pt>
                <c:pt idx="403">
                  <c:v>42877</c:v>
                </c:pt>
                <c:pt idx="404">
                  <c:v>42878</c:v>
                </c:pt>
                <c:pt idx="405">
                  <c:v>42879</c:v>
                </c:pt>
                <c:pt idx="406">
                  <c:v>42880</c:v>
                </c:pt>
                <c:pt idx="407">
                  <c:v>42881</c:v>
                </c:pt>
                <c:pt idx="408">
                  <c:v>42882</c:v>
                </c:pt>
                <c:pt idx="409">
                  <c:v>42883</c:v>
                </c:pt>
                <c:pt idx="410">
                  <c:v>42884</c:v>
                </c:pt>
                <c:pt idx="411">
                  <c:v>42885</c:v>
                </c:pt>
                <c:pt idx="412">
                  <c:v>42886</c:v>
                </c:pt>
                <c:pt idx="413">
                  <c:v>42887</c:v>
                </c:pt>
                <c:pt idx="414">
                  <c:v>42888</c:v>
                </c:pt>
                <c:pt idx="415">
                  <c:v>42889</c:v>
                </c:pt>
                <c:pt idx="416">
                  <c:v>42890</c:v>
                </c:pt>
                <c:pt idx="417">
                  <c:v>42891</c:v>
                </c:pt>
                <c:pt idx="418">
                  <c:v>42892</c:v>
                </c:pt>
                <c:pt idx="419">
                  <c:v>42893</c:v>
                </c:pt>
                <c:pt idx="420">
                  <c:v>42894</c:v>
                </c:pt>
                <c:pt idx="421">
                  <c:v>42895</c:v>
                </c:pt>
                <c:pt idx="422">
                  <c:v>42896</c:v>
                </c:pt>
                <c:pt idx="423">
                  <c:v>42897</c:v>
                </c:pt>
                <c:pt idx="424">
                  <c:v>42898</c:v>
                </c:pt>
                <c:pt idx="425">
                  <c:v>42899</c:v>
                </c:pt>
                <c:pt idx="426">
                  <c:v>42900</c:v>
                </c:pt>
                <c:pt idx="427">
                  <c:v>42901</c:v>
                </c:pt>
                <c:pt idx="428">
                  <c:v>42902</c:v>
                </c:pt>
                <c:pt idx="429">
                  <c:v>42903</c:v>
                </c:pt>
                <c:pt idx="430">
                  <c:v>42904</c:v>
                </c:pt>
                <c:pt idx="431">
                  <c:v>42905</c:v>
                </c:pt>
                <c:pt idx="432">
                  <c:v>42906</c:v>
                </c:pt>
                <c:pt idx="433">
                  <c:v>42907</c:v>
                </c:pt>
                <c:pt idx="434">
                  <c:v>42908</c:v>
                </c:pt>
                <c:pt idx="435">
                  <c:v>42909</c:v>
                </c:pt>
                <c:pt idx="436">
                  <c:v>42910</c:v>
                </c:pt>
                <c:pt idx="437">
                  <c:v>42911</c:v>
                </c:pt>
                <c:pt idx="438">
                  <c:v>42912</c:v>
                </c:pt>
                <c:pt idx="439">
                  <c:v>42913</c:v>
                </c:pt>
                <c:pt idx="440">
                  <c:v>42914</c:v>
                </c:pt>
                <c:pt idx="441">
                  <c:v>42915</c:v>
                </c:pt>
                <c:pt idx="442">
                  <c:v>42916</c:v>
                </c:pt>
                <c:pt idx="443">
                  <c:v>42917</c:v>
                </c:pt>
                <c:pt idx="444">
                  <c:v>42918</c:v>
                </c:pt>
                <c:pt idx="445">
                  <c:v>42919</c:v>
                </c:pt>
                <c:pt idx="446">
                  <c:v>42920</c:v>
                </c:pt>
                <c:pt idx="447">
                  <c:v>42921</c:v>
                </c:pt>
                <c:pt idx="448">
                  <c:v>42922</c:v>
                </c:pt>
                <c:pt idx="449">
                  <c:v>42923</c:v>
                </c:pt>
                <c:pt idx="450">
                  <c:v>42924</c:v>
                </c:pt>
                <c:pt idx="451">
                  <c:v>42925</c:v>
                </c:pt>
                <c:pt idx="452">
                  <c:v>42926</c:v>
                </c:pt>
                <c:pt idx="453">
                  <c:v>42927</c:v>
                </c:pt>
                <c:pt idx="454">
                  <c:v>42928</c:v>
                </c:pt>
                <c:pt idx="455">
                  <c:v>42929</c:v>
                </c:pt>
                <c:pt idx="456">
                  <c:v>42930</c:v>
                </c:pt>
                <c:pt idx="457">
                  <c:v>42931</c:v>
                </c:pt>
                <c:pt idx="458">
                  <c:v>42932</c:v>
                </c:pt>
                <c:pt idx="459">
                  <c:v>42933</c:v>
                </c:pt>
                <c:pt idx="460">
                  <c:v>42934</c:v>
                </c:pt>
                <c:pt idx="461">
                  <c:v>42935</c:v>
                </c:pt>
                <c:pt idx="462">
                  <c:v>42936</c:v>
                </c:pt>
                <c:pt idx="463">
                  <c:v>42937</c:v>
                </c:pt>
                <c:pt idx="464">
                  <c:v>42938</c:v>
                </c:pt>
                <c:pt idx="465">
                  <c:v>42939</c:v>
                </c:pt>
                <c:pt idx="466">
                  <c:v>42940</c:v>
                </c:pt>
                <c:pt idx="467">
                  <c:v>42941</c:v>
                </c:pt>
                <c:pt idx="468">
                  <c:v>42942</c:v>
                </c:pt>
                <c:pt idx="469">
                  <c:v>42943</c:v>
                </c:pt>
                <c:pt idx="470">
                  <c:v>42944</c:v>
                </c:pt>
                <c:pt idx="471">
                  <c:v>42945</c:v>
                </c:pt>
                <c:pt idx="472">
                  <c:v>42946</c:v>
                </c:pt>
                <c:pt idx="473">
                  <c:v>42947</c:v>
                </c:pt>
                <c:pt idx="474">
                  <c:v>42948</c:v>
                </c:pt>
                <c:pt idx="475">
                  <c:v>42949</c:v>
                </c:pt>
                <c:pt idx="476">
                  <c:v>42950</c:v>
                </c:pt>
                <c:pt idx="477">
                  <c:v>42951</c:v>
                </c:pt>
                <c:pt idx="478">
                  <c:v>42952</c:v>
                </c:pt>
                <c:pt idx="479">
                  <c:v>42953</c:v>
                </c:pt>
                <c:pt idx="480">
                  <c:v>42954</c:v>
                </c:pt>
                <c:pt idx="481">
                  <c:v>42955</c:v>
                </c:pt>
                <c:pt idx="482">
                  <c:v>42956</c:v>
                </c:pt>
                <c:pt idx="483">
                  <c:v>42957</c:v>
                </c:pt>
                <c:pt idx="484">
                  <c:v>42958</c:v>
                </c:pt>
                <c:pt idx="485">
                  <c:v>42959</c:v>
                </c:pt>
                <c:pt idx="486">
                  <c:v>42960</c:v>
                </c:pt>
                <c:pt idx="487">
                  <c:v>42961</c:v>
                </c:pt>
                <c:pt idx="488">
                  <c:v>42962</c:v>
                </c:pt>
                <c:pt idx="489">
                  <c:v>42963</c:v>
                </c:pt>
                <c:pt idx="490">
                  <c:v>42964</c:v>
                </c:pt>
                <c:pt idx="491">
                  <c:v>42965</c:v>
                </c:pt>
                <c:pt idx="492">
                  <c:v>42966</c:v>
                </c:pt>
                <c:pt idx="493">
                  <c:v>42967</c:v>
                </c:pt>
                <c:pt idx="494">
                  <c:v>42968</c:v>
                </c:pt>
                <c:pt idx="495">
                  <c:v>42969</c:v>
                </c:pt>
                <c:pt idx="496">
                  <c:v>42970</c:v>
                </c:pt>
                <c:pt idx="497">
                  <c:v>42971</c:v>
                </c:pt>
                <c:pt idx="498">
                  <c:v>42972</c:v>
                </c:pt>
                <c:pt idx="499">
                  <c:v>42973</c:v>
                </c:pt>
                <c:pt idx="500">
                  <c:v>42974</c:v>
                </c:pt>
                <c:pt idx="501">
                  <c:v>42975</c:v>
                </c:pt>
                <c:pt idx="502">
                  <c:v>42976</c:v>
                </c:pt>
                <c:pt idx="503">
                  <c:v>42977</c:v>
                </c:pt>
                <c:pt idx="504">
                  <c:v>42978</c:v>
                </c:pt>
                <c:pt idx="505">
                  <c:v>42979</c:v>
                </c:pt>
                <c:pt idx="506">
                  <c:v>42980</c:v>
                </c:pt>
                <c:pt idx="507">
                  <c:v>42981</c:v>
                </c:pt>
                <c:pt idx="508">
                  <c:v>42982</c:v>
                </c:pt>
                <c:pt idx="509">
                  <c:v>42983</c:v>
                </c:pt>
                <c:pt idx="510">
                  <c:v>42984</c:v>
                </c:pt>
                <c:pt idx="511">
                  <c:v>42985</c:v>
                </c:pt>
                <c:pt idx="512">
                  <c:v>42986</c:v>
                </c:pt>
                <c:pt idx="513">
                  <c:v>42987</c:v>
                </c:pt>
                <c:pt idx="514">
                  <c:v>42988</c:v>
                </c:pt>
                <c:pt idx="515">
                  <c:v>42989</c:v>
                </c:pt>
                <c:pt idx="516">
                  <c:v>42990</c:v>
                </c:pt>
                <c:pt idx="517">
                  <c:v>42991</c:v>
                </c:pt>
                <c:pt idx="518">
                  <c:v>42992</c:v>
                </c:pt>
                <c:pt idx="519">
                  <c:v>42993</c:v>
                </c:pt>
                <c:pt idx="520">
                  <c:v>42994</c:v>
                </c:pt>
                <c:pt idx="521">
                  <c:v>42995</c:v>
                </c:pt>
                <c:pt idx="522">
                  <c:v>42996</c:v>
                </c:pt>
                <c:pt idx="523">
                  <c:v>42997</c:v>
                </c:pt>
                <c:pt idx="524">
                  <c:v>42998</c:v>
                </c:pt>
                <c:pt idx="525">
                  <c:v>42999</c:v>
                </c:pt>
                <c:pt idx="526">
                  <c:v>43000</c:v>
                </c:pt>
                <c:pt idx="527">
                  <c:v>43001</c:v>
                </c:pt>
                <c:pt idx="528">
                  <c:v>43002</c:v>
                </c:pt>
                <c:pt idx="529">
                  <c:v>43003</c:v>
                </c:pt>
                <c:pt idx="530">
                  <c:v>43004</c:v>
                </c:pt>
                <c:pt idx="531">
                  <c:v>43005</c:v>
                </c:pt>
                <c:pt idx="532">
                  <c:v>43006</c:v>
                </c:pt>
                <c:pt idx="533">
                  <c:v>43007</c:v>
                </c:pt>
                <c:pt idx="534">
                  <c:v>43008</c:v>
                </c:pt>
                <c:pt idx="535">
                  <c:v>43009</c:v>
                </c:pt>
                <c:pt idx="536">
                  <c:v>43010</c:v>
                </c:pt>
                <c:pt idx="537">
                  <c:v>43011</c:v>
                </c:pt>
                <c:pt idx="538">
                  <c:v>43012</c:v>
                </c:pt>
                <c:pt idx="539">
                  <c:v>43013</c:v>
                </c:pt>
                <c:pt idx="540">
                  <c:v>43014</c:v>
                </c:pt>
                <c:pt idx="541">
                  <c:v>43015</c:v>
                </c:pt>
                <c:pt idx="542">
                  <c:v>43016</c:v>
                </c:pt>
                <c:pt idx="543">
                  <c:v>43017</c:v>
                </c:pt>
                <c:pt idx="544">
                  <c:v>43018</c:v>
                </c:pt>
                <c:pt idx="545">
                  <c:v>43019</c:v>
                </c:pt>
                <c:pt idx="546">
                  <c:v>43020</c:v>
                </c:pt>
                <c:pt idx="547">
                  <c:v>43021</c:v>
                </c:pt>
                <c:pt idx="548">
                  <c:v>43022</c:v>
                </c:pt>
                <c:pt idx="549">
                  <c:v>43023</c:v>
                </c:pt>
                <c:pt idx="550">
                  <c:v>43024</c:v>
                </c:pt>
                <c:pt idx="551">
                  <c:v>43025</c:v>
                </c:pt>
                <c:pt idx="552">
                  <c:v>43026</c:v>
                </c:pt>
                <c:pt idx="553">
                  <c:v>43027</c:v>
                </c:pt>
                <c:pt idx="554">
                  <c:v>43028</c:v>
                </c:pt>
                <c:pt idx="555">
                  <c:v>43029</c:v>
                </c:pt>
                <c:pt idx="556">
                  <c:v>43030</c:v>
                </c:pt>
                <c:pt idx="557">
                  <c:v>43031</c:v>
                </c:pt>
                <c:pt idx="558">
                  <c:v>43032</c:v>
                </c:pt>
                <c:pt idx="559">
                  <c:v>43033</c:v>
                </c:pt>
                <c:pt idx="560">
                  <c:v>43034</c:v>
                </c:pt>
                <c:pt idx="561">
                  <c:v>43035</c:v>
                </c:pt>
                <c:pt idx="562">
                  <c:v>43036</c:v>
                </c:pt>
                <c:pt idx="563">
                  <c:v>43037</c:v>
                </c:pt>
                <c:pt idx="564">
                  <c:v>43038</c:v>
                </c:pt>
                <c:pt idx="565">
                  <c:v>43039</c:v>
                </c:pt>
                <c:pt idx="566">
                  <c:v>43040</c:v>
                </c:pt>
                <c:pt idx="567">
                  <c:v>43041</c:v>
                </c:pt>
                <c:pt idx="568">
                  <c:v>43042</c:v>
                </c:pt>
                <c:pt idx="569">
                  <c:v>43043</c:v>
                </c:pt>
                <c:pt idx="570">
                  <c:v>43044</c:v>
                </c:pt>
                <c:pt idx="571">
                  <c:v>43045</c:v>
                </c:pt>
                <c:pt idx="572">
                  <c:v>43046</c:v>
                </c:pt>
                <c:pt idx="573">
                  <c:v>43047</c:v>
                </c:pt>
                <c:pt idx="574">
                  <c:v>43048</c:v>
                </c:pt>
                <c:pt idx="575">
                  <c:v>43049</c:v>
                </c:pt>
                <c:pt idx="576">
                  <c:v>43050</c:v>
                </c:pt>
                <c:pt idx="577">
                  <c:v>43051</c:v>
                </c:pt>
                <c:pt idx="578">
                  <c:v>43052</c:v>
                </c:pt>
                <c:pt idx="579">
                  <c:v>43053</c:v>
                </c:pt>
                <c:pt idx="580">
                  <c:v>43054</c:v>
                </c:pt>
                <c:pt idx="581">
                  <c:v>43055</c:v>
                </c:pt>
                <c:pt idx="582">
                  <c:v>43056</c:v>
                </c:pt>
                <c:pt idx="583">
                  <c:v>43057</c:v>
                </c:pt>
                <c:pt idx="584">
                  <c:v>43058</c:v>
                </c:pt>
                <c:pt idx="585">
                  <c:v>43059</c:v>
                </c:pt>
                <c:pt idx="586">
                  <c:v>43060</c:v>
                </c:pt>
                <c:pt idx="587">
                  <c:v>43061</c:v>
                </c:pt>
                <c:pt idx="588">
                  <c:v>43062</c:v>
                </c:pt>
                <c:pt idx="589">
                  <c:v>43063</c:v>
                </c:pt>
                <c:pt idx="590">
                  <c:v>43064</c:v>
                </c:pt>
                <c:pt idx="591">
                  <c:v>43065</c:v>
                </c:pt>
                <c:pt idx="592">
                  <c:v>43066</c:v>
                </c:pt>
                <c:pt idx="593">
                  <c:v>43067</c:v>
                </c:pt>
                <c:pt idx="594">
                  <c:v>43068</c:v>
                </c:pt>
                <c:pt idx="595">
                  <c:v>43069</c:v>
                </c:pt>
                <c:pt idx="596">
                  <c:v>43070</c:v>
                </c:pt>
                <c:pt idx="597">
                  <c:v>43071</c:v>
                </c:pt>
                <c:pt idx="598">
                  <c:v>43072</c:v>
                </c:pt>
                <c:pt idx="599">
                  <c:v>43073</c:v>
                </c:pt>
                <c:pt idx="600">
                  <c:v>43074</c:v>
                </c:pt>
                <c:pt idx="601">
                  <c:v>43075</c:v>
                </c:pt>
                <c:pt idx="602">
                  <c:v>43076</c:v>
                </c:pt>
                <c:pt idx="603">
                  <c:v>43077</c:v>
                </c:pt>
                <c:pt idx="604">
                  <c:v>43078</c:v>
                </c:pt>
                <c:pt idx="605">
                  <c:v>43079</c:v>
                </c:pt>
                <c:pt idx="606">
                  <c:v>43080</c:v>
                </c:pt>
                <c:pt idx="607">
                  <c:v>43081</c:v>
                </c:pt>
                <c:pt idx="608">
                  <c:v>43082</c:v>
                </c:pt>
                <c:pt idx="609">
                  <c:v>43083</c:v>
                </c:pt>
                <c:pt idx="610">
                  <c:v>43084</c:v>
                </c:pt>
                <c:pt idx="611">
                  <c:v>43085</c:v>
                </c:pt>
                <c:pt idx="612">
                  <c:v>43086</c:v>
                </c:pt>
                <c:pt idx="613">
                  <c:v>43087</c:v>
                </c:pt>
                <c:pt idx="614">
                  <c:v>43088</c:v>
                </c:pt>
                <c:pt idx="615">
                  <c:v>43089</c:v>
                </c:pt>
                <c:pt idx="616">
                  <c:v>43090</c:v>
                </c:pt>
                <c:pt idx="617">
                  <c:v>43091</c:v>
                </c:pt>
                <c:pt idx="618">
                  <c:v>43092</c:v>
                </c:pt>
                <c:pt idx="619">
                  <c:v>43093</c:v>
                </c:pt>
                <c:pt idx="620">
                  <c:v>43094</c:v>
                </c:pt>
                <c:pt idx="621">
                  <c:v>43095</c:v>
                </c:pt>
                <c:pt idx="622">
                  <c:v>43096</c:v>
                </c:pt>
                <c:pt idx="623">
                  <c:v>43097</c:v>
                </c:pt>
                <c:pt idx="624">
                  <c:v>43098</c:v>
                </c:pt>
                <c:pt idx="625">
                  <c:v>43099</c:v>
                </c:pt>
                <c:pt idx="626">
                  <c:v>43100</c:v>
                </c:pt>
                <c:pt idx="627">
                  <c:v>43101</c:v>
                </c:pt>
                <c:pt idx="628">
                  <c:v>43102</c:v>
                </c:pt>
                <c:pt idx="629">
                  <c:v>43103</c:v>
                </c:pt>
                <c:pt idx="630">
                  <c:v>43104</c:v>
                </c:pt>
                <c:pt idx="631">
                  <c:v>43105</c:v>
                </c:pt>
                <c:pt idx="632">
                  <c:v>43106</c:v>
                </c:pt>
                <c:pt idx="633">
                  <c:v>43107</c:v>
                </c:pt>
                <c:pt idx="634">
                  <c:v>43108</c:v>
                </c:pt>
                <c:pt idx="635">
                  <c:v>43109</c:v>
                </c:pt>
                <c:pt idx="636">
                  <c:v>43110</c:v>
                </c:pt>
                <c:pt idx="637">
                  <c:v>43111</c:v>
                </c:pt>
                <c:pt idx="638">
                  <c:v>43112</c:v>
                </c:pt>
                <c:pt idx="639">
                  <c:v>43113</c:v>
                </c:pt>
                <c:pt idx="640">
                  <c:v>43114</c:v>
                </c:pt>
                <c:pt idx="641">
                  <c:v>43115</c:v>
                </c:pt>
                <c:pt idx="642">
                  <c:v>43116</c:v>
                </c:pt>
                <c:pt idx="643">
                  <c:v>43117</c:v>
                </c:pt>
                <c:pt idx="644">
                  <c:v>43118</c:v>
                </c:pt>
                <c:pt idx="645">
                  <c:v>43119</c:v>
                </c:pt>
                <c:pt idx="646">
                  <c:v>43120</c:v>
                </c:pt>
                <c:pt idx="647">
                  <c:v>43121</c:v>
                </c:pt>
                <c:pt idx="648">
                  <c:v>43122</c:v>
                </c:pt>
                <c:pt idx="649">
                  <c:v>43123</c:v>
                </c:pt>
                <c:pt idx="650">
                  <c:v>43124</c:v>
                </c:pt>
                <c:pt idx="651">
                  <c:v>43125</c:v>
                </c:pt>
                <c:pt idx="652">
                  <c:v>43126</c:v>
                </c:pt>
                <c:pt idx="653">
                  <c:v>43127</c:v>
                </c:pt>
                <c:pt idx="654">
                  <c:v>43128</c:v>
                </c:pt>
                <c:pt idx="655">
                  <c:v>43129</c:v>
                </c:pt>
                <c:pt idx="656">
                  <c:v>43130</c:v>
                </c:pt>
                <c:pt idx="657">
                  <c:v>43131</c:v>
                </c:pt>
                <c:pt idx="658">
                  <c:v>43132</c:v>
                </c:pt>
                <c:pt idx="659">
                  <c:v>43133</c:v>
                </c:pt>
                <c:pt idx="660">
                  <c:v>43134</c:v>
                </c:pt>
                <c:pt idx="661">
                  <c:v>43135</c:v>
                </c:pt>
                <c:pt idx="662">
                  <c:v>43136</c:v>
                </c:pt>
                <c:pt idx="663">
                  <c:v>43137</c:v>
                </c:pt>
                <c:pt idx="664">
                  <c:v>43138</c:v>
                </c:pt>
                <c:pt idx="665">
                  <c:v>43139</c:v>
                </c:pt>
                <c:pt idx="666">
                  <c:v>43140</c:v>
                </c:pt>
                <c:pt idx="667">
                  <c:v>43141</c:v>
                </c:pt>
                <c:pt idx="668">
                  <c:v>43142</c:v>
                </c:pt>
                <c:pt idx="669">
                  <c:v>43143</c:v>
                </c:pt>
                <c:pt idx="670">
                  <c:v>43144</c:v>
                </c:pt>
                <c:pt idx="671">
                  <c:v>43145</c:v>
                </c:pt>
                <c:pt idx="672">
                  <c:v>43146</c:v>
                </c:pt>
                <c:pt idx="673">
                  <c:v>43147</c:v>
                </c:pt>
                <c:pt idx="674">
                  <c:v>43148</c:v>
                </c:pt>
                <c:pt idx="675">
                  <c:v>43149</c:v>
                </c:pt>
                <c:pt idx="676">
                  <c:v>43150</c:v>
                </c:pt>
                <c:pt idx="677">
                  <c:v>43151</c:v>
                </c:pt>
                <c:pt idx="678">
                  <c:v>43152</c:v>
                </c:pt>
                <c:pt idx="679">
                  <c:v>43153</c:v>
                </c:pt>
                <c:pt idx="680">
                  <c:v>43154</c:v>
                </c:pt>
                <c:pt idx="681">
                  <c:v>43155</c:v>
                </c:pt>
                <c:pt idx="682">
                  <c:v>43156</c:v>
                </c:pt>
                <c:pt idx="683">
                  <c:v>43157</c:v>
                </c:pt>
                <c:pt idx="684">
                  <c:v>43158</c:v>
                </c:pt>
                <c:pt idx="685">
                  <c:v>43159</c:v>
                </c:pt>
                <c:pt idx="686">
                  <c:v>43160</c:v>
                </c:pt>
                <c:pt idx="687">
                  <c:v>43161</c:v>
                </c:pt>
                <c:pt idx="688">
                  <c:v>43162</c:v>
                </c:pt>
                <c:pt idx="689">
                  <c:v>43163</c:v>
                </c:pt>
                <c:pt idx="690">
                  <c:v>43164</c:v>
                </c:pt>
                <c:pt idx="691">
                  <c:v>43165</c:v>
                </c:pt>
                <c:pt idx="692">
                  <c:v>43166</c:v>
                </c:pt>
                <c:pt idx="693">
                  <c:v>43167</c:v>
                </c:pt>
                <c:pt idx="694">
                  <c:v>43168</c:v>
                </c:pt>
                <c:pt idx="695">
                  <c:v>43169</c:v>
                </c:pt>
                <c:pt idx="696">
                  <c:v>43170</c:v>
                </c:pt>
                <c:pt idx="697">
                  <c:v>43171</c:v>
                </c:pt>
                <c:pt idx="698">
                  <c:v>43172</c:v>
                </c:pt>
                <c:pt idx="699">
                  <c:v>43173</c:v>
                </c:pt>
                <c:pt idx="700">
                  <c:v>43174</c:v>
                </c:pt>
                <c:pt idx="701">
                  <c:v>43175</c:v>
                </c:pt>
                <c:pt idx="702">
                  <c:v>43176</c:v>
                </c:pt>
                <c:pt idx="703">
                  <c:v>43177</c:v>
                </c:pt>
                <c:pt idx="704">
                  <c:v>43178</c:v>
                </c:pt>
                <c:pt idx="705">
                  <c:v>43179</c:v>
                </c:pt>
                <c:pt idx="706">
                  <c:v>43180</c:v>
                </c:pt>
                <c:pt idx="707">
                  <c:v>43181</c:v>
                </c:pt>
                <c:pt idx="708">
                  <c:v>43182</c:v>
                </c:pt>
                <c:pt idx="709">
                  <c:v>43183</c:v>
                </c:pt>
                <c:pt idx="710">
                  <c:v>43184</c:v>
                </c:pt>
                <c:pt idx="711">
                  <c:v>43185</c:v>
                </c:pt>
                <c:pt idx="712">
                  <c:v>43186</c:v>
                </c:pt>
                <c:pt idx="713">
                  <c:v>43187</c:v>
                </c:pt>
                <c:pt idx="714">
                  <c:v>43188</c:v>
                </c:pt>
                <c:pt idx="715">
                  <c:v>43189</c:v>
                </c:pt>
                <c:pt idx="716">
                  <c:v>43190</c:v>
                </c:pt>
                <c:pt idx="717">
                  <c:v>43191</c:v>
                </c:pt>
                <c:pt idx="718">
                  <c:v>43192</c:v>
                </c:pt>
                <c:pt idx="719">
                  <c:v>43193</c:v>
                </c:pt>
                <c:pt idx="720">
                  <c:v>43194</c:v>
                </c:pt>
                <c:pt idx="721">
                  <c:v>43195</c:v>
                </c:pt>
                <c:pt idx="722">
                  <c:v>43196</c:v>
                </c:pt>
                <c:pt idx="723">
                  <c:v>43197</c:v>
                </c:pt>
                <c:pt idx="724">
                  <c:v>43198</c:v>
                </c:pt>
                <c:pt idx="725">
                  <c:v>43199</c:v>
                </c:pt>
                <c:pt idx="726">
                  <c:v>43200</c:v>
                </c:pt>
                <c:pt idx="727">
                  <c:v>43201</c:v>
                </c:pt>
                <c:pt idx="728">
                  <c:v>43202</c:v>
                </c:pt>
                <c:pt idx="729">
                  <c:v>43203</c:v>
                </c:pt>
              </c:numCache>
            </c:numRef>
          </c:cat>
          <c:val>
            <c:numRef>
              <c:f>'איור 28 נתונים'!$B$3:$B$4999</c:f>
              <c:numCache>
                <c:formatCode>0.00</c:formatCode>
                <c:ptCount val="4997"/>
                <c:pt idx="0">
                  <c:v>0.16700000000000001</c:v>
                </c:pt>
                <c:pt idx="1">
                  <c:v>0.127</c:v>
                </c:pt>
                <c:pt idx="2">
                  <c:v>0.127</c:v>
                </c:pt>
                <c:pt idx="3">
                  <c:v>0.127</c:v>
                </c:pt>
                <c:pt idx="4">
                  <c:v>0.161</c:v>
                </c:pt>
                <c:pt idx="5">
                  <c:v>0.16900000000000001</c:v>
                </c:pt>
                <c:pt idx="6">
                  <c:v>0.153</c:v>
                </c:pt>
                <c:pt idx="7">
                  <c:v>0.23899999999999999</c:v>
                </c:pt>
                <c:pt idx="8">
                  <c:v>0.23100000000000001</c:v>
                </c:pt>
                <c:pt idx="9">
                  <c:v>0.23100000000000001</c:v>
                </c:pt>
                <c:pt idx="10">
                  <c:v>0.23100000000000001</c:v>
                </c:pt>
                <c:pt idx="11">
                  <c:v>0.26400000000000001</c:v>
                </c:pt>
                <c:pt idx="12">
                  <c:v>0.29899999999999999</c:v>
                </c:pt>
                <c:pt idx="13">
                  <c:v>0.28599999999999998</c:v>
                </c:pt>
                <c:pt idx="14">
                  <c:v>0.25700000000000001</c:v>
                </c:pt>
                <c:pt idx="15">
                  <c:v>0.27100000000000002</c:v>
                </c:pt>
                <c:pt idx="16">
                  <c:v>0.27100000000000002</c:v>
                </c:pt>
                <c:pt idx="17">
                  <c:v>0.27100000000000002</c:v>
                </c:pt>
                <c:pt idx="18">
                  <c:v>0.26700000000000002</c:v>
                </c:pt>
                <c:pt idx="19">
                  <c:v>0.2</c:v>
                </c:pt>
                <c:pt idx="20">
                  <c:v>0.20399999999999999</c:v>
                </c:pt>
                <c:pt idx="21">
                  <c:v>0.161</c:v>
                </c:pt>
                <c:pt idx="22">
                  <c:v>0.14399999999999999</c:v>
                </c:pt>
                <c:pt idx="23">
                  <c:v>0.14399999999999999</c:v>
                </c:pt>
                <c:pt idx="24">
                  <c:v>0.14399999999999999</c:v>
                </c:pt>
                <c:pt idx="25">
                  <c:v>0.126</c:v>
                </c:pt>
                <c:pt idx="26">
                  <c:v>0.124</c:v>
                </c:pt>
                <c:pt idx="27">
                  <c:v>0.126</c:v>
                </c:pt>
                <c:pt idx="28">
                  <c:v>0.154</c:v>
                </c:pt>
                <c:pt idx="29">
                  <c:v>0.124</c:v>
                </c:pt>
                <c:pt idx="30">
                  <c:v>0.124</c:v>
                </c:pt>
                <c:pt idx="31">
                  <c:v>0.124</c:v>
                </c:pt>
                <c:pt idx="32">
                  <c:v>0.14299999999999999</c:v>
                </c:pt>
                <c:pt idx="33">
                  <c:v>0.13200000000000001</c:v>
                </c:pt>
                <c:pt idx="34">
                  <c:v>0.16800000000000001</c:v>
                </c:pt>
                <c:pt idx="35">
                  <c:v>0.17</c:v>
                </c:pt>
                <c:pt idx="36">
                  <c:v>0.16500000000000001</c:v>
                </c:pt>
                <c:pt idx="37">
                  <c:v>0.16500000000000001</c:v>
                </c:pt>
                <c:pt idx="38">
                  <c:v>0.16500000000000001</c:v>
                </c:pt>
                <c:pt idx="39">
                  <c:v>0.17599999999999999</c:v>
                </c:pt>
                <c:pt idx="40">
                  <c:v>0.17699999999999999</c:v>
                </c:pt>
                <c:pt idx="41">
                  <c:v>0.152</c:v>
                </c:pt>
                <c:pt idx="42">
                  <c:v>0.14599999999999999</c:v>
                </c:pt>
                <c:pt idx="43">
                  <c:v>0.13800000000000001</c:v>
                </c:pt>
                <c:pt idx="44">
                  <c:v>0.13800000000000001</c:v>
                </c:pt>
                <c:pt idx="45">
                  <c:v>0.13800000000000001</c:v>
                </c:pt>
                <c:pt idx="46">
                  <c:v>0.16700000000000001</c:v>
                </c:pt>
                <c:pt idx="47">
                  <c:v>0.13900000000000001</c:v>
                </c:pt>
                <c:pt idx="48">
                  <c:v>0.13600000000000001</c:v>
                </c:pt>
                <c:pt idx="49">
                  <c:v>0.114</c:v>
                </c:pt>
                <c:pt idx="50">
                  <c:v>6.8000000000000005E-2</c:v>
                </c:pt>
                <c:pt idx="51">
                  <c:v>6.8000000000000005E-2</c:v>
                </c:pt>
                <c:pt idx="52">
                  <c:v>6.8000000000000005E-2</c:v>
                </c:pt>
                <c:pt idx="53">
                  <c:v>8.5999999999999993E-2</c:v>
                </c:pt>
                <c:pt idx="54">
                  <c:v>0.05</c:v>
                </c:pt>
                <c:pt idx="55">
                  <c:v>5.5E-2</c:v>
                </c:pt>
                <c:pt idx="56">
                  <c:v>3.3000000000000002E-2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2.4E-2</c:v>
                </c:pt>
                <c:pt idx="61">
                  <c:v>-4.0000000000000001E-3</c:v>
                </c:pt>
                <c:pt idx="62">
                  <c:v>-0.01</c:v>
                </c:pt>
                <c:pt idx="63">
                  <c:v>-2.4E-2</c:v>
                </c:pt>
                <c:pt idx="64">
                  <c:v>1.9E-2</c:v>
                </c:pt>
                <c:pt idx="65">
                  <c:v>1.9E-2</c:v>
                </c:pt>
                <c:pt idx="66">
                  <c:v>1.9E-2</c:v>
                </c:pt>
                <c:pt idx="67">
                  <c:v>5.0999999999999997E-2</c:v>
                </c:pt>
                <c:pt idx="68">
                  <c:v>0.05</c:v>
                </c:pt>
                <c:pt idx="69">
                  <c:v>6.0999999999999999E-2</c:v>
                </c:pt>
                <c:pt idx="70">
                  <c:v>9.2999999999999999E-2</c:v>
                </c:pt>
                <c:pt idx="71">
                  <c:v>-4.7E-2</c:v>
                </c:pt>
                <c:pt idx="72">
                  <c:v>-4.7E-2</c:v>
                </c:pt>
                <c:pt idx="73">
                  <c:v>-4.7E-2</c:v>
                </c:pt>
                <c:pt idx="74">
                  <c:v>-0.11600000000000001</c:v>
                </c:pt>
                <c:pt idx="75">
                  <c:v>-0.112</c:v>
                </c:pt>
                <c:pt idx="76">
                  <c:v>-0.126</c:v>
                </c:pt>
                <c:pt idx="77">
                  <c:v>-0.13</c:v>
                </c:pt>
                <c:pt idx="78">
                  <c:v>-0.126</c:v>
                </c:pt>
                <c:pt idx="79">
                  <c:v>-0.126</c:v>
                </c:pt>
                <c:pt idx="80">
                  <c:v>-0.126</c:v>
                </c:pt>
                <c:pt idx="81">
                  <c:v>-0.14099999999999999</c:v>
                </c:pt>
                <c:pt idx="82">
                  <c:v>-0.185</c:v>
                </c:pt>
                <c:pt idx="83">
                  <c:v>-0.17599999999999999</c:v>
                </c:pt>
                <c:pt idx="84">
                  <c:v>-0.17</c:v>
                </c:pt>
                <c:pt idx="85">
                  <c:v>-0.189</c:v>
                </c:pt>
                <c:pt idx="86">
                  <c:v>-0.189</c:v>
                </c:pt>
                <c:pt idx="87">
                  <c:v>-0.189</c:v>
                </c:pt>
                <c:pt idx="88">
                  <c:v>-0.16800000000000001</c:v>
                </c:pt>
                <c:pt idx="89">
                  <c:v>-9.0999999999999998E-2</c:v>
                </c:pt>
                <c:pt idx="90">
                  <c:v>-6.2E-2</c:v>
                </c:pt>
                <c:pt idx="91">
                  <c:v>-0.04</c:v>
                </c:pt>
                <c:pt idx="92">
                  <c:v>6.0000000000000001E-3</c:v>
                </c:pt>
                <c:pt idx="93">
                  <c:v>6.0000000000000001E-3</c:v>
                </c:pt>
                <c:pt idx="94">
                  <c:v>6.0000000000000001E-3</c:v>
                </c:pt>
                <c:pt idx="95">
                  <c:v>-1.6E-2</c:v>
                </c:pt>
                <c:pt idx="96">
                  <c:v>-0.03</c:v>
                </c:pt>
                <c:pt idx="97">
                  <c:v>-1.0999999999999999E-2</c:v>
                </c:pt>
                <c:pt idx="98">
                  <c:v>-1.7000000000000001E-2</c:v>
                </c:pt>
                <c:pt idx="99">
                  <c:v>-0.03</c:v>
                </c:pt>
                <c:pt idx="100">
                  <c:v>-0.03</c:v>
                </c:pt>
                <c:pt idx="101">
                  <c:v>-0.03</c:v>
                </c:pt>
                <c:pt idx="102">
                  <c:v>-4.1000000000000002E-2</c:v>
                </c:pt>
                <c:pt idx="103">
                  <c:v>-2.7E-2</c:v>
                </c:pt>
                <c:pt idx="104">
                  <c:v>-7.9000000000000001E-2</c:v>
                </c:pt>
                <c:pt idx="105">
                  <c:v>-0.09</c:v>
                </c:pt>
                <c:pt idx="106">
                  <c:v>-0.11899999999999999</c:v>
                </c:pt>
                <c:pt idx="107">
                  <c:v>-0.11899999999999999</c:v>
                </c:pt>
                <c:pt idx="108">
                  <c:v>-0.11899999999999999</c:v>
                </c:pt>
                <c:pt idx="109">
                  <c:v>-9.8000000000000004E-2</c:v>
                </c:pt>
                <c:pt idx="110">
                  <c:v>-3.5999999999999997E-2</c:v>
                </c:pt>
                <c:pt idx="111">
                  <c:v>-3.7999999999999999E-2</c:v>
                </c:pt>
                <c:pt idx="112">
                  <c:v>-9.5000000000000001E-2</c:v>
                </c:pt>
                <c:pt idx="113">
                  <c:v>-6.7000000000000004E-2</c:v>
                </c:pt>
                <c:pt idx="114">
                  <c:v>-6.7000000000000004E-2</c:v>
                </c:pt>
                <c:pt idx="115">
                  <c:v>-6.7000000000000004E-2</c:v>
                </c:pt>
                <c:pt idx="116">
                  <c:v>-6.5000000000000002E-2</c:v>
                </c:pt>
                <c:pt idx="117">
                  <c:v>-7.5999999999999998E-2</c:v>
                </c:pt>
                <c:pt idx="118">
                  <c:v>-0.109</c:v>
                </c:pt>
                <c:pt idx="119">
                  <c:v>-9.2999999999999999E-2</c:v>
                </c:pt>
                <c:pt idx="120">
                  <c:v>-0.108</c:v>
                </c:pt>
                <c:pt idx="121">
                  <c:v>-0.108</c:v>
                </c:pt>
                <c:pt idx="122">
                  <c:v>-0.108</c:v>
                </c:pt>
                <c:pt idx="123">
                  <c:v>-7.3999999999999996E-2</c:v>
                </c:pt>
                <c:pt idx="124">
                  <c:v>-0.03</c:v>
                </c:pt>
                <c:pt idx="125">
                  <c:v>-0.05</c:v>
                </c:pt>
                <c:pt idx="126">
                  <c:v>-8.2000000000000003E-2</c:v>
                </c:pt>
                <c:pt idx="127">
                  <c:v>-3.2000000000000001E-2</c:v>
                </c:pt>
                <c:pt idx="128">
                  <c:v>-3.2000000000000001E-2</c:v>
                </c:pt>
                <c:pt idx="129">
                  <c:v>-3.2000000000000001E-2</c:v>
                </c:pt>
                <c:pt idx="130">
                  <c:v>-0.09</c:v>
                </c:pt>
                <c:pt idx="131">
                  <c:v>-9.5000000000000001E-2</c:v>
                </c:pt>
                <c:pt idx="132">
                  <c:v>-8.8999999999999996E-2</c:v>
                </c:pt>
                <c:pt idx="133">
                  <c:v>-7.0000000000000007E-2</c:v>
                </c:pt>
                <c:pt idx="134">
                  <c:v>-7.1999999999999995E-2</c:v>
                </c:pt>
                <c:pt idx="135">
                  <c:v>-7.1999999999999995E-2</c:v>
                </c:pt>
                <c:pt idx="136">
                  <c:v>-7.1999999999999995E-2</c:v>
                </c:pt>
                <c:pt idx="137">
                  <c:v>-8.3000000000000004E-2</c:v>
                </c:pt>
                <c:pt idx="138">
                  <c:v>-9.0999999999999998E-2</c:v>
                </c:pt>
                <c:pt idx="139">
                  <c:v>-6.5000000000000002E-2</c:v>
                </c:pt>
                <c:pt idx="140">
                  <c:v>-6.6000000000000003E-2</c:v>
                </c:pt>
                <c:pt idx="141">
                  <c:v>-4.2999999999999997E-2</c:v>
                </c:pt>
                <c:pt idx="142">
                  <c:v>-4.2999999999999997E-2</c:v>
                </c:pt>
                <c:pt idx="143">
                  <c:v>-4.2999999999999997E-2</c:v>
                </c:pt>
                <c:pt idx="144">
                  <c:v>-4.8000000000000001E-2</c:v>
                </c:pt>
                <c:pt idx="145">
                  <c:v>-0.111</c:v>
                </c:pt>
                <c:pt idx="146">
                  <c:v>-0.11700000000000001</c:v>
                </c:pt>
                <c:pt idx="147">
                  <c:v>-6.2E-2</c:v>
                </c:pt>
                <c:pt idx="148">
                  <c:v>1.0999999999999999E-2</c:v>
                </c:pt>
                <c:pt idx="149">
                  <c:v>1.0999999999999999E-2</c:v>
                </c:pt>
                <c:pt idx="150">
                  <c:v>1.0999999999999999E-2</c:v>
                </c:pt>
                <c:pt idx="151">
                  <c:v>3.7999999999999999E-2</c:v>
                </c:pt>
                <c:pt idx="152">
                  <c:v>7.0999999999999994E-2</c:v>
                </c:pt>
                <c:pt idx="153">
                  <c:v>2.1000000000000001E-2</c:v>
                </c:pt>
                <c:pt idx="154">
                  <c:v>3.2000000000000001E-2</c:v>
                </c:pt>
                <c:pt idx="155">
                  <c:v>7.0000000000000001E-3</c:v>
                </c:pt>
                <c:pt idx="156">
                  <c:v>7.0000000000000001E-3</c:v>
                </c:pt>
                <c:pt idx="157">
                  <c:v>7.0000000000000001E-3</c:v>
                </c:pt>
                <c:pt idx="158">
                  <c:v>1.6E-2</c:v>
                </c:pt>
                <c:pt idx="159">
                  <c:v>-1.7999999999999999E-2</c:v>
                </c:pt>
                <c:pt idx="160">
                  <c:v>2E-3</c:v>
                </c:pt>
                <c:pt idx="161">
                  <c:v>-9.6000000000000002E-2</c:v>
                </c:pt>
                <c:pt idx="162">
                  <c:v>-8.2000000000000003E-2</c:v>
                </c:pt>
                <c:pt idx="163">
                  <c:v>-8.2000000000000003E-2</c:v>
                </c:pt>
                <c:pt idx="164">
                  <c:v>-8.2000000000000003E-2</c:v>
                </c:pt>
                <c:pt idx="165">
                  <c:v>-0.11600000000000001</c:v>
                </c:pt>
                <c:pt idx="166">
                  <c:v>-0.13900000000000001</c:v>
                </c:pt>
                <c:pt idx="167">
                  <c:v>-0.14499999999999999</c:v>
                </c:pt>
                <c:pt idx="168">
                  <c:v>-0.11700000000000001</c:v>
                </c:pt>
                <c:pt idx="169">
                  <c:v>-0.11899999999999999</c:v>
                </c:pt>
                <c:pt idx="170">
                  <c:v>-0.11899999999999999</c:v>
                </c:pt>
                <c:pt idx="171">
                  <c:v>-0.11899999999999999</c:v>
                </c:pt>
                <c:pt idx="172">
                  <c:v>-9.2999999999999999E-2</c:v>
                </c:pt>
                <c:pt idx="173">
                  <c:v>-5.3999999999999999E-2</c:v>
                </c:pt>
                <c:pt idx="174">
                  <c:v>-5.0000000000000001E-3</c:v>
                </c:pt>
                <c:pt idx="175">
                  <c:v>-1.7999999999999999E-2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5.6000000000000001E-2</c:v>
                </c:pt>
                <c:pt idx="180">
                  <c:v>2.5000000000000001E-2</c:v>
                </c:pt>
                <c:pt idx="181">
                  <c:v>6.7000000000000004E-2</c:v>
                </c:pt>
                <c:pt idx="182">
                  <c:v>3.7999999999999999E-2</c:v>
                </c:pt>
                <c:pt idx="183">
                  <c:v>5.8000000000000003E-2</c:v>
                </c:pt>
                <c:pt idx="184">
                  <c:v>5.8000000000000003E-2</c:v>
                </c:pt>
                <c:pt idx="185">
                  <c:v>5.8000000000000003E-2</c:v>
                </c:pt>
                <c:pt idx="186">
                  <c:v>5.5E-2</c:v>
                </c:pt>
                <c:pt idx="187">
                  <c:v>3.5000000000000003E-2</c:v>
                </c:pt>
                <c:pt idx="188">
                  <c:v>0.03</c:v>
                </c:pt>
                <c:pt idx="189">
                  <c:v>3.0000000000000001E-3</c:v>
                </c:pt>
                <c:pt idx="190">
                  <c:v>6.0000000000000001E-3</c:v>
                </c:pt>
                <c:pt idx="191">
                  <c:v>6.0000000000000001E-3</c:v>
                </c:pt>
                <c:pt idx="192">
                  <c:v>6.0000000000000001E-3</c:v>
                </c:pt>
                <c:pt idx="193">
                  <c:v>2.3E-2</c:v>
                </c:pt>
                <c:pt idx="194">
                  <c:v>0.03</c:v>
                </c:pt>
                <c:pt idx="195">
                  <c:v>8.5000000000000006E-2</c:v>
                </c:pt>
                <c:pt idx="196">
                  <c:v>0.17</c:v>
                </c:pt>
                <c:pt idx="197">
                  <c:v>0.16700000000000001</c:v>
                </c:pt>
                <c:pt idx="198">
                  <c:v>0.16700000000000001</c:v>
                </c:pt>
                <c:pt idx="199">
                  <c:v>0.16700000000000001</c:v>
                </c:pt>
                <c:pt idx="200">
                  <c:v>0.16300000000000001</c:v>
                </c:pt>
                <c:pt idx="201">
                  <c:v>0.17899999999999999</c:v>
                </c:pt>
                <c:pt idx="202">
                  <c:v>0.13100000000000001</c:v>
                </c:pt>
                <c:pt idx="203">
                  <c:v>0.158</c:v>
                </c:pt>
                <c:pt idx="204">
                  <c:v>0.13500000000000001</c:v>
                </c:pt>
                <c:pt idx="205">
                  <c:v>0.13500000000000001</c:v>
                </c:pt>
                <c:pt idx="206">
                  <c:v>0.13500000000000001</c:v>
                </c:pt>
                <c:pt idx="207">
                  <c:v>0.154</c:v>
                </c:pt>
                <c:pt idx="208">
                  <c:v>0.188</c:v>
                </c:pt>
                <c:pt idx="209">
                  <c:v>0.20300000000000001</c:v>
                </c:pt>
                <c:pt idx="210">
                  <c:v>0.27400000000000002</c:v>
                </c:pt>
                <c:pt idx="211">
                  <c:v>0.308</c:v>
                </c:pt>
                <c:pt idx="212">
                  <c:v>0.308</c:v>
                </c:pt>
                <c:pt idx="213">
                  <c:v>0.308</c:v>
                </c:pt>
                <c:pt idx="214">
                  <c:v>0.31900000000000001</c:v>
                </c:pt>
                <c:pt idx="215">
                  <c:v>0.308</c:v>
                </c:pt>
                <c:pt idx="216">
                  <c:v>0.29699999999999999</c:v>
                </c:pt>
                <c:pt idx="217">
                  <c:v>0.27900000000000003</c:v>
                </c:pt>
                <c:pt idx="218">
                  <c:v>0.27200000000000002</c:v>
                </c:pt>
                <c:pt idx="219">
                  <c:v>0.27200000000000002</c:v>
                </c:pt>
                <c:pt idx="220">
                  <c:v>0.27200000000000002</c:v>
                </c:pt>
                <c:pt idx="221">
                  <c:v>0.27400000000000002</c:v>
                </c:pt>
                <c:pt idx="222">
                  <c:v>0.221</c:v>
                </c:pt>
                <c:pt idx="223">
                  <c:v>0.26200000000000001</c:v>
                </c:pt>
                <c:pt idx="224">
                  <c:v>0.25900000000000001</c:v>
                </c:pt>
                <c:pt idx="225">
                  <c:v>0.24</c:v>
                </c:pt>
                <c:pt idx="226">
                  <c:v>0.24</c:v>
                </c:pt>
                <c:pt idx="227">
                  <c:v>0.24</c:v>
                </c:pt>
                <c:pt idx="228">
                  <c:v>0.20499999999999999</c:v>
                </c:pt>
                <c:pt idx="229">
                  <c:v>0.221</c:v>
                </c:pt>
                <c:pt idx="230">
                  <c:v>0.27500000000000002</c:v>
                </c:pt>
                <c:pt idx="231">
                  <c:v>0.36899999999999999</c:v>
                </c:pt>
                <c:pt idx="232">
                  <c:v>0.28100000000000003</c:v>
                </c:pt>
                <c:pt idx="233">
                  <c:v>0.28100000000000003</c:v>
                </c:pt>
                <c:pt idx="234">
                  <c:v>0.28100000000000003</c:v>
                </c:pt>
                <c:pt idx="235">
                  <c:v>0.33300000000000002</c:v>
                </c:pt>
                <c:pt idx="236">
                  <c:v>0.373</c:v>
                </c:pt>
                <c:pt idx="237">
                  <c:v>0.34699999999999998</c:v>
                </c:pt>
                <c:pt idx="238">
                  <c:v>0.38200000000000001</c:v>
                </c:pt>
                <c:pt idx="239">
                  <c:v>0.36499999999999999</c:v>
                </c:pt>
                <c:pt idx="240">
                  <c:v>0.36499999999999999</c:v>
                </c:pt>
                <c:pt idx="241">
                  <c:v>0.36499999999999999</c:v>
                </c:pt>
                <c:pt idx="242">
                  <c:v>0.39900000000000002</c:v>
                </c:pt>
                <c:pt idx="243">
                  <c:v>0.36</c:v>
                </c:pt>
                <c:pt idx="244">
                  <c:v>0.30099999999999999</c:v>
                </c:pt>
                <c:pt idx="245">
                  <c:v>0.36499999999999999</c:v>
                </c:pt>
                <c:pt idx="246">
                  <c:v>0.314</c:v>
                </c:pt>
                <c:pt idx="247">
                  <c:v>0.314</c:v>
                </c:pt>
                <c:pt idx="248">
                  <c:v>0.314</c:v>
                </c:pt>
                <c:pt idx="249">
                  <c:v>0.247</c:v>
                </c:pt>
                <c:pt idx="250">
                  <c:v>0.26900000000000002</c:v>
                </c:pt>
                <c:pt idx="251">
                  <c:v>0.247</c:v>
                </c:pt>
                <c:pt idx="252">
                  <c:v>0.26</c:v>
                </c:pt>
                <c:pt idx="253">
                  <c:v>0.221</c:v>
                </c:pt>
                <c:pt idx="254">
                  <c:v>0.221</c:v>
                </c:pt>
                <c:pt idx="255">
                  <c:v>0.221</c:v>
                </c:pt>
                <c:pt idx="256">
                  <c:v>0.221</c:v>
                </c:pt>
                <c:pt idx="257">
                  <c:v>0.20699999999999999</c:v>
                </c:pt>
                <c:pt idx="258">
                  <c:v>0.19500000000000001</c:v>
                </c:pt>
                <c:pt idx="259">
                  <c:v>0.17499999999999999</c:v>
                </c:pt>
                <c:pt idx="260">
                  <c:v>0.20799999999999999</c:v>
                </c:pt>
                <c:pt idx="261">
                  <c:v>0.20799999999999999</c:v>
                </c:pt>
                <c:pt idx="262">
                  <c:v>0.20799999999999999</c:v>
                </c:pt>
                <c:pt idx="263">
                  <c:v>0.189</c:v>
                </c:pt>
                <c:pt idx="264">
                  <c:v>0.26400000000000001</c:v>
                </c:pt>
                <c:pt idx="265">
                  <c:v>0.27600000000000002</c:v>
                </c:pt>
                <c:pt idx="266">
                  <c:v>0.24299999999999999</c:v>
                </c:pt>
                <c:pt idx="267">
                  <c:v>0.29799999999999999</c:v>
                </c:pt>
                <c:pt idx="268">
                  <c:v>0.29799999999999999</c:v>
                </c:pt>
                <c:pt idx="269">
                  <c:v>0.29799999999999999</c:v>
                </c:pt>
                <c:pt idx="270">
                  <c:v>0.27800000000000002</c:v>
                </c:pt>
                <c:pt idx="271">
                  <c:v>0.28499999999999998</c:v>
                </c:pt>
                <c:pt idx="272">
                  <c:v>0.32800000000000001</c:v>
                </c:pt>
                <c:pt idx="273">
                  <c:v>0.316</c:v>
                </c:pt>
                <c:pt idx="274">
                  <c:v>0.33800000000000002</c:v>
                </c:pt>
                <c:pt idx="275">
                  <c:v>0.33800000000000002</c:v>
                </c:pt>
                <c:pt idx="276">
                  <c:v>0.33800000000000002</c:v>
                </c:pt>
                <c:pt idx="277">
                  <c:v>0.32300000000000001</c:v>
                </c:pt>
                <c:pt idx="278">
                  <c:v>0.32100000000000001</c:v>
                </c:pt>
                <c:pt idx="279">
                  <c:v>0.35499999999999998</c:v>
                </c:pt>
                <c:pt idx="280">
                  <c:v>0.379</c:v>
                </c:pt>
                <c:pt idx="281">
                  <c:v>0.42099999999999999</c:v>
                </c:pt>
                <c:pt idx="282">
                  <c:v>0.42099999999999999</c:v>
                </c:pt>
                <c:pt idx="283">
                  <c:v>0.42099999999999999</c:v>
                </c:pt>
                <c:pt idx="284">
                  <c:v>0.36299999999999999</c:v>
                </c:pt>
                <c:pt idx="285">
                  <c:v>0.40799999999999997</c:v>
                </c:pt>
                <c:pt idx="286">
                  <c:v>0.46400000000000002</c:v>
                </c:pt>
                <c:pt idx="287">
                  <c:v>0.48399999999999999</c:v>
                </c:pt>
                <c:pt idx="288">
                  <c:v>0.46200000000000002</c:v>
                </c:pt>
                <c:pt idx="289">
                  <c:v>0.46200000000000002</c:v>
                </c:pt>
                <c:pt idx="290">
                  <c:v>0.46200000000000002</c:v>
                </c:pt>
                <c:pt idx="291">
                  <c:v>0.44900000000000001</c:v>
                </c:pt>
                <c:pt idx="292">
                  <c:v>0.436</c:v>
                </c:pt>
                <c:pt idx="293">
                  <c:v>0.46800000000000003</c:v>
                </c:pt>
                <c:pt idx="294">
                  <c:v>0.42699999999999999</c:v>
                </c:pt>
                <c:pt idx="295">
                  <c:v>0.41199999999999998</c:v>
                </c:pt>
                <c:pt idx="296">
                  <c:v>0.41199999999999998</c:v>
                </c:pt>
                <c:pt idx="297">
                  <c:v>0.41199999999999998</c:v>
                </c:pt>
                <c:pt idx="298">
                  <c:v>0.37</c:v>
                </c:pt>
                <c:pt idx="299">
                  <c:v>0.35</c:v>
                </c:pt>
                <c:pt idx="300">
                  <c:v>0.29599999999999999</c:v>
                </c:pt>
                <c:pt idx="301">
                  <c:v>0.312</c:v>
                </c:pt>
                <c:pt idx="302">
                  <c:v>0.32</c:v>
                </c:pt>
                <c:pt idx="303">
                  <c:v>0.32</c:v>
                </c:pt>
                <c:pt idx="304">
                  <c:v>0.32</c:v>
                </c:pt>
                <c:pt idx="305">
                  <c:v>0.33100000000000002</c:v>
                </c:pt>
                <c:pt idx="306">
                  <c:v>0.36599999999999999</c:v>
                </c:pt>
                <c:pt idx="307">
                  <c:v>0.373</c:v>
                </c:pt>
                <c:pt idx="308">
                  <c:v>0.34899999999999998</c:v>
                </c:pt>
                <c:pt idx="309">
                  <c:v>0.30199999999999999</c:v>
                </c:pt>
                <c:pt idx="310">
                  <c:v>0.30199999999999999</c:v>
                </c:pt>
                <c:pt idx="311">
                  <c:v>0.30199999999999999</c:v>
                </c:pt>
                <c:pt idx="312">
                  <c:v>0.29599999999999999</c:v>
                </c:pt>
                <c:pt idx="313">
                  <c:v>0.30099999999999999</c:v>
                </c:pt>
                <c:pt idx="314">
                  <c:v>0.27900000000000003</c:v>
                </c:pt>
                <c:pt idx="315">
                  <c:v>0.23300000000000001</c:v>
                </c:pt>
                <c:pt idx="316">
                  <c:v>0.186</c:v>
                </c:pt>
                <c:pt idx="317">
                  <c:v>0.186</c:v>
                </c:pt>
                <c:pt idx="318">
                  <c:v>0.186</c:v>
                </c:pt>
                <c:pt idx="319">
                  <c:v>0.19800000000000001</c:v>
                </c:pt>
                <c:pt idx="320">
                  <c:v>0.20799999999999999</c:v>
                </c:pt>
                <c:pt idx="321">
                  <c:v>0.28199999999999997</c:v>
                </c:pt>
                <c:pt idx="322">
                  <c:v>0.317</c:v>
                </c:pt>
                <c:pt idx="323">
                  <c:v>0.35599999999999998</c:v>
                </c:pt>
                <c:pt idx="324">
                  <c:v>0.35599999999999998</c:v>
                </c:pt>
                <c:pt idx="325">
                  <c:v>0.35599999999999998</c:v>
                </c:pt>
                <c:pt idx="326">
                  <c:v>0.34200000000000003</c:v>
                </c:pt>
                <c:pt idx="327">
                  <c:v>0.31900000000000001</c:v>
                </c:pt>
                <c:pt idx="328">
                  <c:v>0.37</c:v>
                </c:pt>
                <c:pt idx="329">
                  <c:v>0.42599999999999999</c:v>
                </c:pt>
                <c:pt idx="330">
                  <c:v>0.48499999999999999</c:v>
                </c:pt>
                <c:pt idx="331">
                  <c:v>0.48499999999999999</c:v>
                </c:pt>
                <c:pt idx="332">
                  <c:v>0.48499999999999999</c:v>
                </c:pt>
                <c:pt idx="333">
                  <c:v>0.47099999999999997</c:v>
                </c:pt>
                <c:pt idx="334">
                  <c:v>0.44500000000000001</c:v>
                </c:pt>
                <c:pt idx="335">
                  <c:v>0.41499999999999998</c:v>
                </c:pt>
                <c:pt idx="336">
                  <c:v>0.44800000000000001</c:v>
                </c:pt>
                <c:pt idx="337">
                  <c:v>0.435</c:v>
                </c:pt>
                <c:pt idx="338">
                  <c:v>0.435</c:v>
                </c:pt>
                <c:pt idx="339">
                  <c:v>0.435</c:v>
                </c:pt>
                <c:pt idx="340">
                  <c:v>0.44</c:v>
                </c:pt>
                <c:pt idx="341">
                  <c:v>0.45900000000000002</c:v>
                </c:pt>
                <c:pt idx="342">
                  <c:v>0.40799999999999997</c:v>
                </c:pt>
                <c:pt idx="343">
                  <c:v>0.43099999999999999</c:v>
                </c:pt>
                <c:pt idx="344">
                  <c:v>0.40300000000000002</c:v>
                </c:pt>
                <c:pt idx="345">
                  <c:v>0.40300000000000002</c:v>
                </c:pt>
                <c:pt idx="346">
                  <c:v>0.40300000000000002</c:v>
                </c:pt>
                <c:pt idx="347">
                  <c:v>0.40200000000000002</c:v>
                </c:pt>
                <c:pt idx="348">
                  <c:v>0.38800000000000001</c:v>
                </c:pt>
                <c:pt idx="349">
                  <c:v>0.34399999999999997</c:v>
                </c:pt>
                <c:pt idx="350">
                  <c:v>0.33300000000000002</c:v>
                </c:pt>
                <c:pt idx="351">
                  <c:v>0.32800000000000001</c:v>
                </c:pt>
                <c:pt idx="352">
                  <c:v>0.32800000000000001</c:v>
                </c:pt>
                <c:pt idx="353">
                  <c:v>0.32800000000000001</c:v>
                </c:pt>
                <c:pt idx="354">
                  <c:v>0.27700000000000002</c:v>
                </c:pt>
                <c:pt idx="355">
                  <c:v>0.25700000000000001</c:v>
                </c:pt>
                <c:pt idx="356">
                  <c:v>0.25800000000000001</c:v>
                </c:pt>
                <c:pt idx="357">
                  <c:v>0.26300000000000001</c:v>
                </c:pt>
                <c:pt idx="358">
                  <c:v>0.22800000000000001</c:v>
                </c:pt>
                <c:pt idx="359">
                  <c:v>0.22800000000000001</c:v>
                </c:pt>
                <c:pt idx="360">
                  <c:v>0.22800000000000001</c:v>
                </c:pt>
                <c:pt idx="361">
                  <c:v>0.20699999999999999</c:v>
                </c:pt>
                <c:pt idx="362">
                  <c:v>0.20399999999999999</c:v>
                </c:pt>
                <c:pt idx="363">
                  <c:v>0.19800000000000001</c:v>
                </c:pt>
                <c:pt idx="364">
                  <c:v>0.187</c:v>
                </c:pt>
                <c:pt idx="365">
                  <c:v>0.187</c:v>
                </c:pt>
                <c:pt idx="366">
                  <c:v>0.187</c:v>
                </c:pt>
                <c:pt idx="367">
                  <c:v>0.187</c:v>
                </c:pt>
                <c:pt idx="368">
                  <c:v>0.187</c:v>
                </c:pt>
                <c:pt idx="369">
                  <c:v>0.156</c:v>
                </c:pt>
                <c:pt idx="370">
                  <c:v>0.20300000000000001</c:v>
                </c:pt>
                <c:pt idx="371">
                  <c:v>0.24399999999999999</c:v>
                </c:pt>
                <c:pt idx="372">
                  <c:v>0.253</c:v>
                </c:pt>
                <c:pt idx="373">
                  <c:v>0.253</c:v>
                </c:pt>
                <c:pt idx="374">
                  <c:v>0.253</c:v>
                </c:pt>
                <c:pt idx="375">
                  <c:v>0.32900000000000001</c:v>
                </c:pt>
                <c:pt idx="376">
                  <c:v>0.378</c:v>
                </c:pt>
                <c:pt idx="377">
                  <c:v>0.35199999999999998</c:v>
                </c:pt>
                <c:pt idx="378">
                  <c:v>0.29599999999999999</c:v>
                </c:pt>
                <c:pt idx="379">
                  <c:v>0.317</c:v>
                </c:pt>
                <c:pt idx="380">
                  <c:v>0.317</c:v>
                </c:pt>
                <c:pt idx="381">
                  <c:v>0.317</c:v>
                </c:pt>
                <c:pt idx="382">
                  <c:v>0.317</c:v>
                </c:pt>
                <c:pt idx="383">
                  <c:v>0.32800000000000001</c:v>
                </c:pt>
                <c:pt idx="384">
                  <c:v>0.32600000000000001</c:v>
                </c:pt>
                <c:pt idx="385">
                  <c:v>0.39400000000000002</c:v>
                </c:pt>
                <c:pt idx="386">
                  <c:v>0.41799999999999998</c:v>
                </c:pt>
                <c:pt idx="387">
                  <c:v>0.41799999999999998</c:v>
                </c:pt>
                <c:pt idx="388">
                  <c:v>0.41799999999999998</c:v>
                </c:pt>
                <c:pt idx="389">
                  <c:v>0.41799999999999998</c:v>
                </c:pt>
                <c:pt idx="390">
                  <c:v>0.43</c:v>
                </c:pt>
                <c:pt idx="391">
                  <c:v>0.42199999999999999</c:v>
                </c:pt>
                <c:pt idx="392">
                  <c:v>0.432</c:v>
                </c:pt>
                <c:pt idx="393">
                  <c:v>0.39100000000000001</c:v>
                </c:pt>
                <c:pt idx="394">
                  <c:v>0.39100000000000001</c:v>
                </c:pt>
                <c:pt idx="395">
                  <c:v>0.39100000000000001</c:v>
                </c:pt>
                <c:pt idx="396">
                  <c:v>0.42</c:v>
                </c:pt>
                <c:pt idx="397">
                  <c:v>0.435</c:v>
                </c:pt>
                <c:pt idx="398">
                  <c:v>0.378</c:v>
                </c:pt>
                <c:pt idx="399">
                  <c:v>0.34300000000000003</c:v>
                </c:pt>
                <c:pt idx="400">
                  <c:v>0.36799999999999999</c:v>
                </c:pt>
                <c:pt idx="401">
                  <c:v>0.36799999999999999</c:v>
                </c:pt>
                <c:pt idx="402">
                  <c:v>0.36799999999999999</c:v>
                </c:pt>
                <c:pt idx="403">
                  <c:v>0.39700000000000002</c:v>
                </c:pt>
                <c:pt idx="404">
                  <c:v>0.41</c:v>
                </c:pt>
                <c:pt idx="405">
                  <c:v>0.40300000000000002</c:v>
                </c:pt>
                <c:pt idx="406">
                  <c:v>0.36199999999999999</c:v>
                </c:pt>
                <c:pt idx="407">
                  <c:v>0.33100000000000002</c:v>
                </c:pt>
                <c:pt idx="408">
                  <c:v>0.33100000000000002</c:v>
                </c:pt>
                <c:pt idx="409">
                  <c:v>0.33100000000000002</c:v>
                </c:pt>
                <c:pt idx="410">
                  <c:v>0.29799999999999999</c:v>
                </c:pt>
                <c:pt idx="411">
                  <c:v>0.29199999999999998</c:v>
                </c:pt>
                <c:pt idx="412">
                  <c:v>0.30399999999999999</c:v>
                </c:pt>
                <c:pt idx="413">
                  <c:v>0.30499999999999999</c:v>
                </c:pt>
                <c:pt idx="414">
                  <c:v>0.27400000000000002</c:v>
                </c:pt>
                <c:pt idx="415">
                  <c:v>0.27400000000000002</c:v>
                </c:pt>
                <c:pt idx="416">
                  <c:v>0.27400000000000002</c:v>
                </c:pt>
                <c:pt idx="417">
                  <c:v>0.28699999999999998</c:v>
                </c:pt>
                <c:pt idx="418">
                  <c:v>0.252</c:v>
                </c:pt>
                <c:pt idx="419">
                  <c:v>0.26900000000000002</c:v>
                </c:pt>
                <c:pt idx="420">
                  <c:v>0.25600000000000001</c:v>
                </c:pt>
                <c:pt idx="421">
                  <c:v>0.26400000000000001</c:v>
                </c:pt>
                <c:pt idx="422">
                  <c:v>0.26400000000000001</c:v>
                </c:pt>
                <c:pt idx="423">
                  <c:v>0.26400000000000001</c:v>
                </c:pt>
                <c:pt idx="424">
                  <c:v>0.249</c:v>
                </c:pt>
                <c:pt idx="425">
                  <c:v>0.26600000000000001</c:v>
                </c:pt>
                <c:pt idx="426">
                  <c:v>0.22600000000000001</c:v>
                </c:pt>
                <c:pt idx="427">
                  <c:v>0.28199999999999997</c:v>
                </c:pt>
                <c:pt idx="428">
                  <c:v>0.27600000000000002</c:v>
                </c:pt>
                <c:pt idx="429">
                  <c:v>0.27600000000000002</c:v>
                </c:pt>
                <c:pt idx="430">
                  <c:v>0.27600000000000002</c:v>
                </c:pt>
                <c:pt idx="431">
                  <c:v>0.28100000000000003</c:v>
                </c:pt>
                <c:pt idx="432">
                  <c:v>0.26200000000000001</c:v>
                </c:pt>
                <c:pt idx="433">
                  <c:v>0.26500000000000001</c:v>
                </c:pt>
                <c:pt idx="434">
                  <c:v>0.252</c:v>
                </c:pt>
                <c:pt idx="435">
                  <c:v>0.255</c:v>
                </c:pt>
                <c:pt idx="436">
                  <c:v>0.255</c:v>
                </c:pt>
                <c:pt idx="437">
                  <c:v>0.255</c:v>
                </c:pt>
                <c:pt idx="438">
                  <c:v>0.245</c:v>
                </c:pt>
                <c:pt idx="439">
                  <c:v>0.37</c:v>
                </c:pt>
                <c:pt idx="440">
                  <c:v>0.36799999999999999</c:v>
                </c:pt>
                <c:pt idx="441">
                  <c:v>0.45200000000000001</c:v>
                </c:pt>
                <c:pt idx="442">
                  <c:v>0.46600000000000003</c:v>
                </c:pt>
                <c:pt idx="443">
                  <c:v>0.46600000000000003</c:v>
                </c:pt>
                <c:pt idx="444">
                  <c:v>0.46600000000000003</c:v>
                </c:pt>
                <c:pt idx="445">
                  <c:v>0.47599999999999998</c:v>
                </c:pt>
                <c:pt idx="446">
                  <c:v>0.47499999999999998</c:v>
                </c:pt>
                <c:pt idx="447">
                  <c:v>0.47</c:v>
                </c:pt>
                <c:pt idx="448">
                  <c:v>0.56200000000000006</c:v>
                </c:pt>
                <c:pt idx="449">
                  <c:v>0.57299999999999995</c:v>
                </c:pt>
                <c:pt idx="450">
                  <c:v>0.57299999999999995</c:v>
                </c:pt>
                <c:pt idx="451">
                  <c:v>0.57299999999999995</c:v>
                </c:pt>
                <c:pt idx="452">
                  <c:v>0.54</c:v>
                </c:pt>
                <c:pt idx="453">
                  <c:v>0.55000000000000004</c:v>
                </c:pt>
                <c:pt idx="454">
                  <c:v>0.57899999999999996</c:v>
                </c:pt>
                <c:pt idx="455">
                  <c:v>0.60299999999999998</c:v>
                </c:pt>
                <c:pt idx="456">
                  <c:v>0.59699999999999998</c:v>
                </c:pt>
                <c:pt idx="457">
                  <c:v>0.59699999999999998</c:v>
                </c:pt>
                <c:pt idx="458">
                  <c:v>0.59699999999999998</c:v>
                </c:pt>
                <c:pt idx="459">
                  <c:v>0.58099999999999996</c:v>
                </c:pt>
                <c:pt idx="460">
                  <c:v>0.55400000000000005</c:v>
                </c:pt>
                <c:pt idx="461">
                  <c:v>0.54200000000000004</c:v>
                </c:pt>
                <c:pt idx="462">
                  <c:v>0.53</c:v>
                </c:pt>
                <c:pt idx="463">
                  <c:v>0.50600000000000001</c:v>
                </c:pt>
                <c:pt idx="464">
                  <c:v>0.50600000000000001</c:v>
                </c:pt>
                <c:pt idx="465">
                  <c:v>0.50600000000000001</c:v>
                </c:pt>
                <c:pt idx="466">
                  <c:v>0.50800000000000001</c:v>
                </c:pt>
                <c:pt idx="467">
                  <c:v>0.56599999999999995</c:v>
                </c:pt>
                <c:pt idx="468">
                  <c:v>0.56100000000000005</c:v>
                </c:pt>
                <c:pt idx="469">
                  <c:v>0.53600000000000003</c:v>
                </c:pt>
                <c:pt idx="470">
                  <c:v>0.54200000000000004</c:v>
                </c:pt>
                <c:pt idx="471">
                  <c:v>0.54200000000000004</c:v>
                </c:pt>
                <c:pt idx="472">
                  <c:v>0.54200000000000004</c:v>
                </c:pt>
                <c:pt idx="473">
                  <c:v>0.54300000000000004</c:v>
                </c:pt>
                <c:pt idx="474">
                  <c:v>0.49099999999999999</c:v>
                </c:pt>
                <c:pt idx="475">
                  <c:v>0.48599999999999999</c:v>
                </c:pt>
                <c:pt idx="476">
                  <c:v>0.45300000000000001</c:v>
                </c:pt>
                <c:pt idx="477">
                  <c:v>0.46800000000000003</c:v>
                </c:pt>
                <c:pt idx="478">
                  <c:v>0.46800000000000003</c:v>
                </c:pt>
                <c:pt idx="479">
                  <c:v>0.46800000000000003</c:v>
                </c:pt>
                <c:pt idx="480">
                  <c:v>0.45900000000000002</c:v>
                </c:pt>
                <c:pt idx="481">
                  <c:v>0.47399999999999998</c:v>
                </c:pt>
                <c:pt idx="482">
                  <c:v>0.42799999999999999</c:v>
                </c:pt>
                <c:pt idx="483">
                  <c:v>0.41499999999999998</c:v>
                </c:pt>
                <c:pt idx="484">
                  <c:v>0.38200000000000001</c:v>
                </c:pt>
                <c:pt idx="485">
                  <c:v>0.38200000000000001</c:v>
                </c:pt>
                <c:pt idx="486">
                  <c:v>0.38200000000000001</c:v>
                </c:pt>
                <c:pt idx="487">
                  <c:v>0.40600000000000003</c:v>
                </c:pt>
                <c:pt idx="488">
                  <c:v>0.433</c:v>
                </c:pt>
                <c:pt idx="489">
                  <c:v>0.44500000000000001</c:v>
                </c:pt>
                <c:pt idx="490">
                  <c:v>0.42599999999999999</c:v>
                </c:pt>
                <c:pt idx="491">
                  <c:v>0.41399999999999998</c:v>
                </c:pt>
                <c:pt idx="492">
                  <c:v>0.41399999999999998</c:v>
                </c:pt>
                <c:pt idx="493">
                  <c:v>0.41399999999999998</c:v>
                </c:pt>
                <c:pt idx="494">
                  <c:v>0.4</c:v>
                </c:pt>
                <c:pt idx="495">
                  <c:v>0.4</c:v>
                </c:pt>
                <c:pt idx="496">
                  <c:v>0.377</c:v>
                </c:pt>
                <c:pt idx="497">
                  <c:v>0.376</c:v>
                </c:pt>
                <c:pt idx="498">
                  <c:v>0.38</c:v>
                </c:pt>
                <c:pt idx="499">
                  <c:v>0.38</c:v>
                </c:pt>
                <c:pt idx="500">
                  <c:v>0.38</c:v>
                </c:pt>
                <c:pt idx="501">
                  <c:v>0.376</c:v>
                </c:pt>
                <c:pt idx="502">
                  <c:v>0.34200000000000003</c:v>
                </c:pt>
                <c:pt idx="503">
                  <c:v>0.35899999999999999</c:v>
                </c:pt>
                <c:pt idx="504">
                  <c:v>0.36099999999999999</c:v>
                </c:pt>
                <c:pt idx="505">
                  <c:v>0.379</c:v>
                </c:pt>
                <c:pt idx="506">
                  <c:v>0.379</c:v>
                </c:pt>
                <c:pt idx="507">
                  <c:v>0.379</c:v>
                </c:pt>
                <c:pt idx="508">
                  <c:v>0.36599999999999999</c:v>
                </c:pt>
                <c:pt idx="509">
                  <c:v>0.33800000000000002</c:v>
                </c:pt>
                <c:pt idx="510">
                  <c:v>0.34699999999999998</c:v>
                </c:pt>
                <c:pt idx="511">
                  <c:v>0.307</c:v>
                </c:pt>
                <c:pt idx="512">
                  <c:v>0.312</c:v>
                </c:pt>
                <c:pt idx="513">
                  <c:v>0.312</c:v>
                </c:pt>
                <c:pt idx="514">
                  <c:v>0.312</c:v>
                </c:pt>
                <c:pt idx="515">
                  <c:v>0.33600000000000002</c:v>
                </c:pt>
                <c:pt idx="516">
                  <c:v>0.40100000000000002</c:v>
                </c:pt>
                <c:pt idx="517">
                  <c:v>0.40100000000000002</c:v>
                </c:pt>
                <c:pt idx="518">
                  <c:v>0.41299999999999998</c:v>
                </c:pt>
                <c:pt idx="519">
                  <c:v>0.433</c:v>
                </c:pt>
                <c:pt idx="520">
                  <c:v>0.433</c:v>
                </c:pt>
                <c:pt idx="521">
                  <c:v>0.433</c:v>
                </c:pt>
                <c:pt idx="522">
                  <c:v>0.45500000000000002</c:v>
                </c:pt>
                <c:pt idx="523">
                  <c:v>0.45200000000000001</c:v>
                </c:pt>
                <c:pt idx="524">
                  <c:v>0.443</c:v>
                </c:pt>
                <c:pt idx="525">
                  <c:v>0.45500000000000002</c:v>
                </c:pt>
                <c:pt idx="526">
                  <c:v>0.44700000000000001</c:v>
                </c:pt>
                <c:pt idx="527">
                  <c:v>0.44700000000000001</c:v>
                </c:pt>
                <c:pt idx="528">
                  <c:v>0.44700000000000001</c:v>
                </c:pt>
                <c:pt idx="529">
                  <c:v>0.4</c:v>
                </c:pt>
                <c:pt idx="530">
                  <c:v>0.40799999999999997</c:v>
                </c:pt>
                <c:pt idx="531">
                  <c:v>0.46800000000000003</c:v>
                </c:pt>
                <c:pt idx="532">
                  <c:v>0.47899999999999998</c:v>
                </c:pt>
                <c:pt idx="533">
                  <c:v>0.46400000000000002</c:v>
                </c:pt>
                <c:pt idx="534">
                  <c:v>0.46400000000000002</c:v>
                </c:pt>
                <c:pt idx="535">
                  <c:v>0.46400000000000002</c:v>
                </c:pt>
                <c:pt idx="536">
                  <c:v>0.45100000000000001</c:v>
                </c:pt>
                <c:pt idx="537">
                  <c:v>0.46300000000000002</c:v>
                </c:pt>
                <c:pt idx="538">
                  <c:v>0.45300000000000001</c:v>
                </c:pt>
                <c:pt idx="539">
                  <c:v>0.45600000000000002</c:v>
                </c:pt>
                <c:pt idx="540">
                  <c:v>0.45900000000000002</c:v>
                </c:pt>
                <c:pt idx="541">
                  <c:v>0.45900000000000002</c:v>
                </c:pt>
                <c:pt idx="542">
                  <c:v>0.45900000000000002</c:v>
                </c:pt>
                <c:pt idx="543">
                  <c:v>0.44400000000000001</c:v>
                </c:pt>
                <c:pt idx="544">
                  <c:v>0.442</c:v>
                </c:pt>
                <c:pt idx="545">
                  <c:v>0.46300000000000002</c:v>
                </c:pt>
                <c:pt idx="546">
                  <c:v>0.44500000000000001</c:v>
                </c:pt>
                <c:pt idx="547">
                  <c:v>0.40300000000000002</c:v>
                </c:pt>
                <c:pt idx="548">
                  <c:v>0.40300000000000002</c:v>
                </c:pt>
                <c:pt idx="549">
                  <c:v>0.40300000000000002</c:v>
                </c:pt>
                <c:pt idx="550">
                  <c:v>0.372</c:v>
                </c:pt>
                <c:pt idx="551">
                  <c:v>0.36499999999999999</c:v>
                </c:pt>
                <c:pt idx="552">
                  <c:v>0.39600000000000002</c:v>
                </c:pt>
                <c:pt idx="553">
                  <c:v>0.39500000000000002</c:v>
                </c:pt>
                <c:pt idx="554">
                  <c:v>0.45200000000000001</c:v>
                </c:pt>
                <c:pt idx="555">
                  <c:v>0.45200000000000001</c:v>
                </c:pt>
                <c:pt idx="556">
                  <c:v>0.45200000000000001</c:v>
                </c:pt>
                <c:pt idx="557">
                  <c:v>0.432</c:v>
                </c:pt>
                <c:pt idx="558">
                  <c:v>0.47599999999999998</c:v>
                </c:pt>
                <c:pt idx="559">
                  <c:v>0.48199999999999998</c:v>
                </c:pt>
                <c:pt idx="560">
                  <c:v>0.41499999999999998</c:v>
                </c:pt>
                <c:pt idx="561">
                  <c:v>0.38300000000000001</c:v>
                </c:pt>
                <c:pt idx="562">
                  <c:v>0.38300000000000001</c:v>
                </c:pt>
                <c:pt idx="563">
                  <c:v>0.38300000000000001</c:v>
                </c:pt>
                <c:pt idx="564">
                  <c:v>0.36699999999999999</c:v>
                </c:pt>
                <c:pt idx="565">
                  <c:v>0.36299999999999999</c:v>
                </c:pt>
                <c:pt idx="566">
                  <c:v>0.373</c:v>
                </c:pt>
                <c:pt idx="567">
                  <c:v>0.372</c:v>
                </c:pt>
                <c:pt idx="568">
                  <c:v>0.36399999999999999</c:v>
                </c:pt>
                <c:pt idx="569">
                  <c:v>0.36399999999999999</c:v>
                </c:pt>
                <c:pt idx="570">
                  <c:v>0.36399999999999999</c:v>
                </c:pt>
                <c:pt idx="571">
                  <c:v>0.33600000000000002</c:v>
                </c:pt>
                <c:pt idx="572">
                  <c:v>0.32700000000000001</c:v>
                </c:pt>
                <c:pt idx="573">
                  <c:v>0.32600000000000001</c:v>
                </c:pt>
                <c:pt idx="574">
                  <c:v>0.375</c:v>
                </c:pt>
                <c:pt idx="575">
                  <c:v>0.41</c:v>
                </c:pt>
                <c:pt idx="576">
                  <c:v>0.41</c:v>
                </c:pt>
                <c:pt idx="577">
                  <c:v>0.41</c:v>
                </c:pt>
                <c:pt idx="578">
                  <c:v>0.41699999999999998</c:v>
                </c:pt>
                <c:pt idx="579">
                  <c:v>0.39700000000000002</c:v>
                </c:pt>
                <c:pt idx="580">
                  <c:v>0.376</c:v>
                </c:pt>
                <c:pt idx="581">
                  <c:v>0.376</c:v>
                </c:pt>
                <c:pt idx="582">
                  <c:v>0.36099999999999999</c:v>
                </c:pt>
                <c:pt idx="583">
                  <c:v>0.36099999999999999</c:v>
                </c:pt>
                <c:pt idx="584">
                  <c:v>0.36099999999999999</c:v>
                </c:pt>
                <c:pt idx="585">
                  <c:v>0.36299999999999999</c:v>
                </c:pt>
                <c:pt idx="586">
                  <c:v>0.35099999999999998</c:v>
                </c:pt>
                <c:pt idx="587">
                  <c:v>0.34899999999999998</c:v>
                </c:pt>
                <c:pt idx="588">
                  <c:v>0.34699999999999998</c:v>
                </c:pt>
                <c:pt idx="589">
                  <c:v>0.36</c:v>
                </c:pt>
                <c:pt idx="590">
                  <c:v>0.36</c:v>
                </c:pt>
                <c:pt idx="591">
                  <c:v>0.36</c:v>
                </c:pt>
                <c:pt idx="592">
                  <c:v>0.34200000000000003</c:v>
                </c:pt>
                <c:pt idx="593">
                  <c:v>0.33900000000000002</c:v>
                </c:pt>
                <c:pt idx="594">
                  <c:v>0.38500000000000001</c:v>
                </c:pt>
                <c:pt idx="595">
                  <c:v>0.36699999999999999</c:v>
                </c:pt>
                <c:pt idx="596">
                  <c:v>0.30499999999999999</c:v>
                </c:pt>
                <c:pt idx="597">
                  <c:v>0.30499999999999999</c:v>
                </c:pt>
                <c:pt idx="598">
                  <c:v>0.30499999999999999</c:v>
                </c:pt>
                <c:pt idx="599">
                  <c:v>0.34399999999999997</c:v>
                </c:pt>
                <c:pt idx="600">
                  <c:v>0.32</c:v>
                </c:pt>
                <c:pt idx="601">
                  <c:v>0.29499999999999998</c:v>
                </c:pt>
                <c:pt idx="602">
                  <c:v>0.29299999999999998</c:v>
                </c:pt>
                <c:pt idx="603">
                  <c:v>0.307</c:v>
                </c:pt>
                <c:pt idx="604">
                  <c:v>0.307</c:v>
                </c:pt>
                <c:pt idx="605">
                  <c:v>0.307</c:v>
                </c:pt>
                <c:pt idx="606">
                  <c:v>0.29299999999999998</c:v>
                </c:pt>
                <c:pt idx="607">
                  <c:v>0.314</c:v>
                </c:pt>
                <c:pt idx="608">
                  <c:v>0.314</c:v>
                </c:pt>
                <c:pt idx="609">
                  <c:v>0.316</c:v>
                </c:pt>
                <c:pt idx="610">
                  <c:v>0.30099999999999999</c:v>
                </c:pt>
                <c:pt idx="611">
                  <c:v>0.30099999999999999</c:v>
                </c:pt>
                <c:pt idx="612">
                  <c:v>0.30099999999999999</c:v>
                </c:pt>
                <c:pt idx="613">
                  <c:v>0.309</c:v>
                </c:pt>
                <c:pt idx="614">
                  <c:v>0.379</c:v>
                </c:pt>
                <c:pt idx="615">
                  <c:v>0.40500000000000003</c:v>
                </c:pt>
                <c:pt idx="616">
                  <c:v>0.41699999999999998</c:v>
                </c:pt>
                <c:pt idx="617">
                  <c:v>0.42</c:v>
                </c:pt>
                <c:pt idx="618">
                  <c:v>0.42</c:v>
                </c:pt>
                <c:pt idx="619">
                  <c:v>0.42</c:v>
                </c:pt>
                <c:pt idx="620">
                  <c:v>0.42</c:v>
                </c:pt>
                <c:pt idx="621">
                  <c:v>0.42</c:v>
                </c:pt>
                <c:pt idx="622">
                  <c:v>0.38500000000000001</c:v>
                </c:pt>
                <c:pt idx="623">
                  <c:v>0.42399999999999999</c:v>
                </c:pt>
                <c:pt idx="624">
                  <c:v>0.42699999999999999</c:v>
                </c:pt>
                <c:pt idx="625">
                  <c:v>0.42699999999999999</c:v>
                </c:pt>
                <c:pt idx="626">
                  <c:v>0.42699999999999999</c:v>
                </c:pt>
                <c:pt idx="627">
                  <c:v>0.42699999999999999</c:v>
                </c:pt>
                <c:pt idx="628">
                  <c:v>0.46700000000000003</c:v>
                </c:pt>
                <c:pt idx="629">
                  <c:v>0.442</c:v>
                </c:pt>
                <c:pt idx="630">
                  <c:v>0.434</c:v>
                </c:pt>
                <c:pt idx="631">
                  <c:v>0.439</c:v>
                </c:pt>
                <c:pt idx="632">
                  <c:v>0.439</c:v>
                </c:pt>
                <c:pt idx="633">
                  <c:v>0.439</c:v>
                </c:pt>
                <c:pt idx="634">
                  <c:v>0.43099999999999999</c:v>
                </c:pt>
                <c:pt idx="635">
                  <c:v>0.46600000000000003</c:v>
                </c:pt>
                <c:pt idx="636">
                  <c:v>0.54300000000000004</c:v>
                </c:pt>
                <c:pt idx="637">
                  <c:v>0.58099999999999996</c:v>
                </c:pt>
                <c:pt idx="638">
                  <c:v>0.58099999999999996</c:v>
                </c:pt>
                <c:pt idx="639">
                  <c:v>0.58099999999999996</c:v>
                </c:pt>
                <c:pt idx="640">
                  <c:v>0.58099999999999996</c:v>
                </c:pt>
                <c:pt idx="641">
                  <c:v>0.58699999999999997</c:v>
                </c:pt>
                <c:pt idx="642">
                  <c:v>0.56200000000000006</c:v>
                </c:pt>
                <c:pt idx="643">
                  <c:v>0.56200000000000006</c:v>
                </c:pt>
                <c:pt idx="644">
                  <c:v>0.57299999999999995</c:v>
                </c:pt>
                <c:pt idx="645">
                  <c:v>0.56799999999999995</c:v>
                </c:pt>
                <c:pt idx="646">
                  <c:v>0.56799999999999995</c:v>
                </c:pt>
                <c:pt idx="647">
                  <c:v>0.56799999999999995</c:v>
                </c:pt>
                <c:pt idx="648">
                  <c:v>0.56699999999999995</c:v>
                </c:pt>
                <c:pt idx="649">
                  <c:v>0.56100000000000005</c:v>
                </c:pt>
                <c:pt idx="650">
                  <c:v>0.58799999999999997</c:v>
                </c:pt>
                <c:pt idx="651">
                  <c:v>0.61199999999999999</c:v>
                </c:pt>
                <c:pt idx="652">
                  <c:v>0.629</c:v>
                </c:pt>
                <c:pt idx="653">
                  <c:v>0.629</c:v>
                </c:pt>
                <c:pt idx="654">
                  <c:v>0.629</c:v>
                </c:pt>
                <c:pt idx="655">
                  <c:v>0.69399999999999995</c:v>
                </c:pt>
                <c:pt idx="656">
                  <c:v>0.68300000000000005</c:v>
                </c:pt>
                <c:pt idx="657">
                  <c:v>0.69699999999999995</c:v>
                </c:pt>
                <c:pt idx="658">
                  <c:v>0.72099999999999997</c:v>
                </c:pt>
                <c:pt idx="659">
                  <c:v>0.76700000000000002</c:v>
                </c:pt>
                <c:pt idx="660">
                  <c:v>0.76700000000000002</c:v>
                </c:pt>
                <c:pt idx="661">
                  <c:v>0.76700000000000002</c:v>
                </c:pt>
                <c:pt idx="662">
                  <c:v>0.73599999999999999</c:v>
                </c:pt>
                <c:pt idx="663">
                  <c:v>0.69199999999999995</c:v>
                </c:pt>
                <c:pt idx="664">
                  <c:v>0.745</c:v>
                </c:pt>
                <c:pt idx="665">
                  <c:v>0.76200000000000001</c:v>
                </c:pt>
                <c:pt idx="666">
                  <c:v>0.745</c:v>
                </c:pt>
                <c:pt idx="667">
                  <c:v>0.745</c:v>
                </c:pt>
                <c:pt idx="668">
                  <c:v>0.745</c:v>
                </c:pt>
                <c:pt idx="669">
                  <c:v>0.75700000000000001</c:v>
                </c:pt>
                <c:pt idx="670">
                  <c:v>0.75</c:v>
                </c:pt>
                <c:pt idx="671">
                  <c:v>0.75700000000000001</c:v>
                </c:pt>
                <c:pt idx="672">
                  <c:v>0.76400000000000001</c:v>
                </c:pt>
                <c:pt idx="673">
                  <c:v>0.70599999999999996</c:v>
                </c:pt>
                <c:pt idx="674">
                  <c:v>0.70599999999999996</c:v>
                </c:pt>
                <c:pt idx="675">
                  <c:v>0.70599999999999996</c:v>
                </c:pt>
                <c:pt idx="676">
                  <c:v>0.73499999999999999</c:v>
                </c:pt>
                <c:pt idx="677">
                  <c:v>0.73499999999999999</c:v>
                </c:pt>
                <c:pt idx="678">
                  <c:v>0.72099999999999997</c:v>
                </c:pt>
                <c:pt idx="679">
                  <c:v>0.70599999999999996</c:v>
                </c:pt>
                <c:pt idx="680">
                  <c:v>0.65300000000000002</c:v>
                </c:pt>
                <c:pt idx="681">
                  <c:v>0.65300000000000002</c:v>
                </c:pt>
                <c:pt idx="682">
                  <c:v>0.65300000000000002</c:v>
                </c:pt>
                <c:pt idx="683">
                  <c:v>0.65200000000000002</c:v>
                </c:pt>
                <c:pt idx="684">
                  <c:v>0.67900000000000005</c:v>
                </c:pt>
                <c:pt idx="685">
                  <c:v>0.65600000000000003</c:v>
                </c:pt>
                <c:pt idx="686">
                  <c:v>0.64400000000000002</c:v>
                </c:pt>
                <c:pt idx="687">
                  <c:v>0.65100000000000002</c:v>
                </c:pt>
                <c:pt idx="688">
                  <c:v>0.65100000000000002</c:v>
                </c:pt>
                <c:pt idx="689">
                  <c:v>0.65100000000000002</c:v>
                </c:pt>
                <c:pt idx="690">
                  <c:v>0.64300000000000002</c:v>
                </c:pt>
                <c:pt idx="691">
                  <c:v>0.67500000000000004</c:v>
                </c:pt>
                <c:pt idx="692">
                  <c:v>0.65500000000000003</c:v>
                </c:pt>
                <c:pt idx="693">
                  <c:v>0.628</c:v>
                </c:pt>
                <c:pt idx="694">
                  <c:v>0.64800000000000002</c:v>
                </c:pt>
                <c:pt idx="695">
                  <c:v>0.64800000000000002</c:v>
                </c:pt>
                <c:pt idx="696">
                  <c:v>0.64800000000000002</c:v>
                </c:pt>
                <c:pt idx="697">
                  <c:v>0.63200000000000001</c:v>
                </c:pt>
                <c:pt idx="698">
                  <c:v>0.61899999999999999</c:v>
                </c:pt>
                <c:pt idx="699">
                  <c:v>0.59299999999999997</c:v>
                </c:pt>
                <c:pt idx="700">
                  <c:v>0.57599999999999996</c:v>
                </c:pt>
                <c:pt idx="701">
                  <c:v>0.57099999999999995</c:v>
                </c:pt>
                <c:pt idx="702">
                  <c:v>0.57099999999999995</c:v>
                </c:pt>
                <c:pt idx="703">
                  <c:v>0.57099999999999995</c:v>
                </c:pt>
                <c:pt idx="704">
                  <c:v>0.56899999999999995</c:v>
                </c:pt>
                <c:pt idx="705">
                  <c:v>0.58499999999999996</c:v>
                </c:pt>
                <c:pt idx="706">
                  <c:v>0.59199999999999997</c:v>
                </c:pt>
                <c:pt idx="707">
                  <c:v>0.52900000000000003</c:v>
                </c:pt>
                <c:pt idx="708">
                  <c:v>0.52700000000000002</c:v>
                </c:pt>
                <c:pt idx="709">
                  <c:v>0.52700000000000002</c:v>
                </c:pt>
                <c:pt idx="710">
                  <c:v>0.52700000000000002</c:v>
                </c:pt>
                <c:pt idx="711">
                  <c:v>0.52400000000000002</c:v>
                </c:pt>
                <c:pt idx="712">
                  <c:v>0.504</c:v>
                </c:pt>
                <c:pt idx="713">
                  <c:v>0.503</c:v>
                </c:pt>
                <c:pt idx="714">
                  <c:v>0.497</c:v>
                </c:pt>
                <c:pt idx="715">
                  <c:v>0.497</c:v>
                </c:pt>
                <c:pt idx="716">
                  <c:v>0.497</c:v>
                </c:pt>
                <c:pt idx="717">
                  <c:v>0.497</c:v>
                </c:pt>
                <c:pt idx="718">
                  <c:v>0.497</c:v>
                </c:pt>
                <c:pt idx="719">
                  <c:v>0.501</c:v>
                </c:pt>
                <c:pt idx="720">
                  <c:v>0.5</c:v>
                </c:pt>
                <c:pt idx="721">
                  <c:v>0.52400000000000002</c:v>
                </c:pt>
                <c:pt idx="722">
                  <c:v>0.497</c:v>
                </c:pt>
                <c:pt idx="723">
                  <c:v>0.497</c:v>
                </c:pt>
                <c:pt idx="724">
                  <c:v>0.497</c:v>
                </c:pt>
                <c:pt idx="725">
                  <c:v>0.504</c:v>
                </c:pt>
                <c:pt idx="726">
                  <c:v>0.51600000000000001</c:v>
                </c:pt>
                <c:pt idx="727">
                  <c:v>0.499</c:v>
                </c:pt>
                <c:pt idx="728">
                  <c:v>0.51500000000000001</c:v>
                </c:pt>
                <c:pt idx="729">
                  <c:v>0.51100000000000001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94624"/>
        <c:axId val="109196416"/>
      </c:lineChart>
      <c:dateAx>
        <c:axId val="109191168"/>
        <c:scaling>
          <c:orientation val="minMax"/>
          <c:max val="43203"/>
          <c:min val="42491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09192704"/>
        <c:crosses val="autoZero"/>
        <c:auto val="0"/>
        <c:lblOffset val="100"/>
        <c:baseTimeUnit val="days"/>
      </c:dateAx>
      <c:valAx>
        <c:axId val="109192704"/>
        <c:scaling>
          <c:orientation val="minMax"/>
          <c:max val="3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09191168"/>
        <c:crosses val="autoZero"/>
        <c:crossBetween val="between"/>
      </c:valAx>
      <c:dateAx>
        <c:axId val="1091946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196416"/>
        <c:crosses val="autoZero"/>
        <c:auto val="1"/>
        <c:lblOffset val="100"/>
        <c:baseTimeUnit val="days"/>
      </c:dateAx>
      <c:valAx>
        <c:axId val="109196416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09194624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80.2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77.6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0.89614</cdr:x>
      <cdr:y>0.69761</cdr:y>
    </cdr:from>
    <cdr:to>
      <cdr:x>0.95141</cdr:x>
      <cdr:y>0.74464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66643" y="3543866"/>
          <a:ext cx="491351" cy="238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3.2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0.94473</cdr:x>
      <cdr:y>0.45663</cdr:y>
    </cdr:from>
    <cdr:to>
      <cdr:x>1</cdr:x>
      <cdr:y>0.50364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2774936"/>
          <a:ext cx="514338" cy="28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3.0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0.50992</cdr:y>
    </cdr:from>
    <cdr:to>
      <cdr:x>1</cdr:x>
      <cdr:y>0.55694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3098779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2.7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0.55539</cdr:y>
    </cdr:from>
    <cdr:to>
      <cdr:x>1</cdr:x>
      <cdr:y>0.6024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3375052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2.7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0.95925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1923" y="5829314"/>
          <a:ext cx="9144002" cy="247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0.11054</cdr:x>
      <cdr:y>0.5392</cdr:y>
    </cdr:from>
    <cdr:to>
      <cdr:x>0.1607</cdr:x>
      <cdr:y>0.60567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028663" y="3276686"/>
          <a:ext cx="466786" cy="40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 (2.5)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0.16069</cdr:x>
      <cdr:y>0.54715</cdr:y>
    </cdr:from>
    <cdr:to>
      <cdr:x>0.21392</cdr:x>
      <cdr:y>0.59325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428534" y="2779526"/>
          <a:ext cx="473215" cy="234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2.8 (2.1)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0.30092</cdr:x>
      <cdr:y>0.59641</cdr:y>
    </cdr:from>
    <cdr:to>
      <cdr:x>0.35004</cdr:x>
      <cdr:y>0.63728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675179" y="3029757"/>
          <a:ext cx="436677" cy="207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2.3 (2.2)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0.34828</cdr:x>
      <cdr:y>0.61169</cdr:y>
    </cdr:from>
    <cdr:to>
      <cdr:x>0.40527</cdr:x>
      <cdr:y>0.66719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096213" y="3107370"/>
          <a:ext cx="506641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2.1 (1.9)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0.48722</cdr:x>
      <cdr:y>0.67241</cdr:y>
    </cdr:from>
    <cdr:to>
      <cdr:x>0.53941</cdr:x>
      <cdr:y>0.73575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534003" y="4086196"/>
          <a:ext cx="485677" cy="38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1.5 (1.2)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0.53873</cdr:x>
      <cdr:y>0.7163</cdr:y>
    </cdr:from>
    <cdr:to>
      <cdr:x>0.59058</cdr:x>
      <cdr:y>0.77441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5013369" y="4352945"/>
          <a:ext cx="482512" cy="353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1.1 (1)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0.67862</cdr:x>
      <cdr:y>0.16823</cdr:y>
    </cdr:from>
    <cdr:to>
      <cdr:x>0.73082</cdr:x>
      <cdr:y>0.2091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6315169" y="1022330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6.7 (6.6)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0.73012</cdr:x>
      <cdr:y>0.20218</cdr:y>
    </cdr:from>
    <cdr:to>
      <cdr:x>0.78199</cdr:x>
      <cdr:y>0.25768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794414" y="1228662"/>
          <a:ext cx="482699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6.4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0.86284</cdr:x>
      <cdr:y>0.43574</cdr:y>
    </cdr:from>
    <cdr:to>
      <cdr:x>0.91504</cdr:x>
      <cdr:y>0.51162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8029551" y="2647964"/>
          <a:ext cx="485769" cy="46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 (3.7)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0.91539</cdr:x>
      <cdr:y>0.44201</cdr:y>
    </cdr:from>
    <cdr:to>
      <cdr:x>0.96417</cdr:x>
      <cdr:y>0.51319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8518556" y="2686057"/>
          <a:ext cx="453943" cy="43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 (3.6)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0.2372</cdr:y>
    </cdr:from>
    <cdr:to>
      <cdr:x>1</cdr:x>
      <cdr:y>0.28422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1441473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5.4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0.29206</cdr:y>
    </cdr:from>
    <cdr:to>
      <cdr:x>1</cdr:x>
      <cdr:y>0.33908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1774820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5.2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0.34535</cdr:y>
    </cdr:from>
    <cdr:to>
      <cdr:x>1</cdr:x>
      <cdr:y>0.39237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2098681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5.0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כשהמדד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נמצא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מעל  50 נק' הדבר משקף</a:t>
          </a:r>
          <a:r>
            <a:rPr lang="he-IL" sz="1400" baseline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התרחבות כלכלית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0.35028</cdr:y>
    </cdr:from>
    <cdr:to>
      <cdr:x>1</cdr:x>
      <cdr:y>0.39512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3" y="2232040"/>
          <a:ext cx="657272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1.625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0.66716</cdr:y>
    </cdr:from>
    <cdr:to>
      <cdr:x>1</cdr:x>
      <cdr:y>0.712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1" y="4251294"/>
          <a:ext cx="542924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0.50555</cdr:x>
      <cdr:y>0.92825</cdr:y>
    </cdr:from>
    <cdr:to>
      <cdr:x>1</cdr:x>
      <cdr:y>0.96413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22424" y="5915006"/>
          <a:ext cx="4912151" cy="22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האינפלציה ביפן בניכוי ההשפעה של העלאת המע"מ בשנת 2014.</a:t>
          </a:r>
        </a:p>
      </cdr:txBody>
    </cdr:sp>
  </cdr:relSizeAnchor>
  <cdr:relSizeAnchor xmlns:cdr="http://schemas.openxmlformats.org/drawingml/2006/chartDrawing">
    <cdr:from>
      <cdr:x>0.93619</cdr:x>
      <cdr:y>0.27768</cdr:y>
    </cdr:from>
    <cdr:to>
      <cdr:x>0.99947</cdr:x>
      <cdr:y>0.32252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33" y="1410637"/>
          <a:ext cx="56255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1.6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0.35279</cdr:y>
    </cdr:from>
    <cdr:to>
      <cdr:x>1</cdr:x>
      <cdr:y>0.39763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01838" y="1792195"/>
          <a:ext cx="588162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1.4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0.93768</cdr:x>
      <cdr:y>0.50872</cdr:y>
    </cdr:from>
    <cdr:to>
      <cdr:x>1</cdr:x>
      <cdr:y>0.55356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9315452" y="3241674"/>
          <a:ext cx="61912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0.2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0.31682</cdr:y>
    </cdr:from>
    <cdr:to>
      <cdr:x>1</cdr:x>
      <cdr:y>0.36166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8301838" y="1609446"/>
          <a:ext cx="588162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1.5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0.50555</cdr:x>
      <cdr:y>0.96014</cdr:y>
    </cdr:from>
    <cdr:to>
      <cdr:x>1</cdr:x>
      <cdr:y>0.99602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022424" y="6118225"/>
          <a:ext cx="4912151" cy="22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** היעד בארה"ב מתייחס ל-  </a:t>
          </a:r>
          <a:r>
            <a:rPr lang="en-US" sz="1400">
              <a:latin typeface="David" panose="020E0502060401010101" pitchFamily="34" charset="-79"/>
              <a:cs typeface="David" panose="020E0502060401010101" pitchFamily="34" charset="-79"/>
            </a:rPr>
            <a:t>CORE PCE 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13/04/17=100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13/04/17=100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0.95394</cdr:x>
      <cdr:y>0.40282</cdr:y>
    </cdr:from>
    <cdr:to>
      <cdr:x>0.99693</cdr:x>
      <cdr:y>0.45141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77300" y="244792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</a:t>
          </a:fld>
          <a:endParaRPr lang="he-IL" sz="1200" b="1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0.44723</cdr:y>
    </cdr:from>
    <cdr:to>
      <cdr:x>1</cdr:x>
      <cdr:y>0.49582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5875" y="2717800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0.6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0.49582</cdr:y>
    </cdr:from>
    <cdr:to>
      <cdr:x>1</cdr:x>
      <cdr:y>0.54441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905875" y="3013075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0.2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0.66505</cdr:x>
      <cdr:y>0</cdr:y>
    </cdr:from>
    <cdr:to>
      <cdr:x>0.77606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12268" y="-1270000"/>
          <a:ext cx="986879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0.14729</cdr:x>
      <cdr:y>0.05631</cdr:y>
    </cdr:from>
    <cdr:to>
      <cdr:x>0.89854</cdr:x>
      <cdr:y>0.10422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9435" y="286040"/>
          <a:ext cx="6678612" cy="243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מרץ 2015 עד מרץ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0.0628</cdr:x>
      <cdr:y>0</cdr:y>
    </cdr:from>
    <cdr:to>
      <cdr:x>0.68356</cdr:x>
      <cdr:y>0.0479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8259" y="-1270000"/>
          <a:ext cx="5518557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שיעור השינוי במחירים ב-12 החודשים האחרונים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0.50009</cdr:x>
      <cdr:y>0.95736</cdr:y>
    </cdr:from>
    <cdr:to>
      <cdr:x>1</cdr:x>
      <cdr:y>1</cdr:y>
    </cdr:to>
    <cdr:sp macro="" textlink="">
      <cdr:nvSpPr>
        <cdr:cNvPr id="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0704" y="6104278"/>
          <a:ext cx="4968914" cy="2718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algn="r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1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מקור: בנק ישראל</a:t>
          </a:r>
          <a:endParaRPr lang="en-US" altLang="en-US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16.03.2018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15.04.18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0.58645</cdr:y>
    </cdr:from>
    <cdr:to>
      <cdr:x>1</cdr:x>
      <cdr:y>0.63129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82130" y="3736965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0.49%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0.51618</cdr:y>
    </cdr:from>
    <cdr:to>
      <cdr:x>1</cdr:x>
      <cdr:y>0.56102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76" y="3289215"/>
          <a:ext cx="761999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0.76%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0.54758</cdr:y>
    </cdr:from>
    <cdr:to>
      <cdr:x>1</cdr:x>
      <cdr:y>0.59242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82130" y="3489289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0.70%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0.73886</cdr:x>
      <cdr:y>0.10891</cdr:y>
    </cdr:from>
    <cdr:to>
      <cdr:x>0.88636</cdr:x>
      <cdr:y>0.17638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568494" y="553285"/>
          <a:ext cx="1311275" cy="3427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0.60639</cdr:y>
    </cdr:from>
    <cdr:to>
      <cdr:x>1</cdr:x>
      <cdr:y>0.65727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89" y="3405260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0.95246</cdr:x>
      <cdr:y>0.54001</cdr:y>
    </cdr:from>
    <cdr:to>
      <cdr:x>0.99922</cdr:x>
      <cdr:y>0.5909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2405" y="3032495"/>
          <a:ext cx="430672" cy="28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0.4707</cdr:y>
    </cdr:from>
    <cdr:to>
      <cdr:x>1</cdr:x>
      <cdr:y>0.52158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79589" y="2643274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0.95002</cdr:x>
      <cdr:y>0.3798</cdr:y>
    </cdr:from>
    <cdr:to>
      <cdr:x>0.9951</cdr:x>
      <cdr:y>0.43069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445697" y="1929391"/>
          <a:ext cx="400761" cy="258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1.9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0.75104</cdr:x>
      <cdr:y>0.12137</cdr:y>
    </cdr:from>
    <cdr:to>
      <cdr:x>0.91252</cdr:x>
      <cdr:y>0.19793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676729" y="616552"/>
          <a:ext cx="1435557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0.72736</cdr:x>
      <cdr:y>0.11957</cdr:y>
    </cdr:from>
    <cdr:to>
      <cdr:x>0.89127</cdr:x>
      <cdr:y>0.18071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466266" y="607394"/>
          <a:ext cx="1457160" cy="31059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0.84838</cdr:x>
      <cdr:y>0.07886</cdr:y>
    </cdr:from>
    <cdr:to>
      <cdr:x>0.9885</cdr:x>
      <cdr:y>0.14633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542087" y="400588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0.84579</cdr:x>
      <cdr:y>0.41745</cdr:y>
    </cdr:from>
    <cdr:to>
      <cdr:x>0.84629</cdr:x>
      <cdr:y>0.87071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7870825" y="2536825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0.8683</cdr:x>
      <cdr:y>0.45037</cdr:y>
    </cdr:from>
    <cdr:to>
      <cdr:x>0.9932</cdr:x>
      <cdr:y>0.54453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80375" y="2736850"/>
          <a:ext cx="1162310" cy="572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צמיחה שנתית 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8" y="103560"/>
            <a:ext cx="998009" cy="9580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4/16/2018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16.4.2018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9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המרווחים בין תשואות </a:t>
            </a:r>
            <a:r>
              <a:rPr lang="he-IL" sz="29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29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התאגידיות לממשלתיות עלו במתינות, אך הם עדיין נמוכים מאוד</a:t>
            </a:r>
            <a:endParaRPr lang="he-IL" sz="29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הבורסה לניירות ערך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עיבודי בנק 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0058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69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עליית מחירי הדירות נבלמה, והם ירדו בחודשים האחרונים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7668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00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בהתחלות ובגמר הבנייה, לצד עלייה בהיתרי בנייה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4883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7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קלה בקצב נטילת המשכנתאות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40192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גם האומדן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השלישי לרבעון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הרביעי של 2017 מעיד כי התוצר צמח בקצב נאה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9753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8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אינדיקטורים לפעילות מעידים כי המשק צמח בקצב גבוה גם במהלך הרבעון הראשון של 2018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6930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נתונים ראשוניים מסקר החברות תומכים בהערכה שנמשכת ההתרחבות בפעילות הכלכלית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6716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מוסיף להיות 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9452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השכר הוסיף לעלות אך קצב עלייתו התמתן בחודשים האחרונים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2977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הצמיחה עבור המשקים העיקריים והסחר העולמי עודכנו כלפי מעלה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OECD 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2498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06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הסחר העולמי צומח בקצב גבוה ובינתיים אינו מושפע מהחששות ל"מלחמת סחר"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8845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 מנהלי הרכש מצביעים על התמתנות במומנטום של הכלכלה העולמית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7373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באירופה וביפן מוסיפים לנקוט מדיניות מוניטרית מרחיבה; עליית הריבית בארה"ב נמשכת כצפוי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137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נמוכה מיעדי הבנקים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המרכזיים</a:t>
            </a:r>
            <a:r>
              <a:rPr lang="en-US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העיקריים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בעולם</a:t>
            </a: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5780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86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בשוקי המניות ירדו השערים תוך תנודתיות גבוהה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2004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86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התייקרות הנפט על רקע גידול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בביקושים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והחרפת הסיכון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הגיאו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-פוליטי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8900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עולה מאז אוגוסט, אך היא עדיין נמוכה מהיעד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1679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23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הפחתות המחירים שיזמה הממשלה ממשיכות להשפיע על האינפלציה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9569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7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9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של המוצרים הבלתי-סחירים ממשיכה לרדת, וירידת מחירי המוצרים הסחירים מתמתנת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28061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3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מהמקורות השונים מציגות מגמה מעורבת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5292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1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25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בציפיות </a:t>
            </a:r>
            <a:r>
              <a:rPr lang="he-IL" sz="25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לטווחים </a:t>
            </a:r>
            <a:r>
              <a:rPr lang="he-IL" sz="25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הבינוניים נרשמה יציבות; </a:t>
            </a:r>
            <a:r>
              <a:rPr lang="he-IL" sz="25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</a:t>
            </a:r>
            <a:r>
              <a:rPr lang="he-IL" sz="25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לטווחים הארוכים ירדו מעט, אך הן מעוגנות בתוך 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0789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75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 האחרון חל פיחות בשער הנומינלי-אפקטיבי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3221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תשואות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בארץ ובעולם ירדו; פער התשואות מול ארה"ב יציב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6452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3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C65B8E-C062-4AF3-AC55-D52755F509F5}"/>
</file>

<file path=customXml/itemProps2.xml><?xml version="1.0" encoding="utf-8"?>
<ds:datastoreItem xmlns:ds="http://schemas.openxmlformats.org/officeDocument/2006/customXml" ds:itemID="{560EC7B5-A8F5-4D29-B9C0-F85555A96065}"/>
</file>

<file path=customXml/itemProps3.xml><?xml version="1.0" encoding="utf-8"?>
<ds:datastoreItem xmlns:ds="http://schemas.openxmlformats.org/officeDocument/2006/customXml" ds:itemID="{459C19AF-A787-45C6-B0DC-AEE7A54A9E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19972</TotalTime>
  <Words>840</Words>
  <Application>Microsoft Office PowerPoint</Application>
  <PresentationFormat>‫הצגה על המסך (4:3)</PresentationFormat>
  <Paragraphs>222</Paragraphs>
  <Slides>27</Slides>
  <Notes>23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16.4.2018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רוני שמילוביץ</cp:lastModifiedBy>
  <cp:revision>1622</cp:revision>
  <cp:lastPrinted>2015-12-27T10:07:57Z</cp:lastPrinted>
  <dcterms:created xsi:type="dcterms:W3CDTF">2015-06-21T09:58:57Z</dcterms:created>
  <dcterms:modified xsi:type="dcterms:W3CDTF">2018-04-16T11:54:41Z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